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7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F89AE-1A89-402B-8154-9D90162A5C30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9D9D-287B-439E-BFDB-E092D72DE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React-Router-V4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7.Route</a:t>
            </a:r>
            <a:r>
              <a:rPr lang="ko-KR" altLang="en-US" sz="2800" dirty="0" smtClean="0"/>
              <a:t>와 파라미터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 </a:t>
            </a:r>
            <a:r>
              <a:rPr lang="ko-KR" altLang="en-US" sz="2800" dirty="0" err="1" smtClean="0"/>
              <a:t>라우터</a:t>
            </a:r>
            <a:r>
              <a:rPr lang="ko-KR" altLang="en-US" sz="2800" dirty="0" smtClean="0"/>
              <a:t> 작성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71678"/>
            <a:ext cx="514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2976" y="1500174"/>
            <a:ext cx="722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주소에 아무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  <a:r>
              <a:rPr lang="ko-KR" altLang="en-US" b="1" dirty="0" smtClean="0">
                <a:solidFill>
                  <a:srgbClr val="FF0000"/>
                </a:solidFill>
              </a:rPr>
              <a:t>도 주어지지 않았을때 기본적으로 보여주는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라우트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5140" y="2643182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b="1" dirty="0" smtClean="0">
                <a:solidFill>
                  <a:srgbClr val="FF0000"/>
                </a:solidFill>
              </a:rPr>
              <a:t>/pages/Home.js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8. Route</a:t>
            </a:r>
            <a:r>
              <a:rPr lang="ko-KR" altLang="en-US" sz="2800" dirty="0" smtClean="0"/>
              <a:t>와 파라미터</a:t>
            </a:r>
            <a:r>
              <a:rPr lang="en-US" altLang="ko-KR" sz="2800" dirty="0" smtClean="0"/>
              <a:t>(2)(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/pages/About.js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3721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29454" y="2795785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/about </a:t>
            </a:r>
            <a:r>
              <a:rPr lang="ko-KR" altLang="en-US" b="1" dirty="0" smtClean="0">
                <a:solidFill>
                  <a:srgbClr val="FF0000"/>
                </a:solidFill>
              </a:rPr>
              <a:t>경로로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들어왔을 때 보여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줄 페이지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9.src/pages/index.js </a:t>
            </a:r>
            <a:r>
              <a:rPr lang="ko-KR" altLang="en-US" sz="2800" dirty="0" smtClean="0"/>
              <a:t>파일 작성</a:t>
            </a:r>
            <a:endParaRPr lang="ko-KR" alt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14393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10.</a:t>
            </a:r>
            <a:r>
              <a:rPr lang="ko-KR" altLang="en-US" sz="2800" dirty="0" err="1" smtClean="0"/>
              <a:t>라우터</a:t>
            </a:r>
            <a:r>
              <a:rPr lang="ko-KR" altLang="en-US" sz="2800" dirty="0" smtClean="0"/>
              <a:t> 설정하기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/shared/App.js)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148532" cy="507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43306" y="3214686"/>
            <a:ext cx="525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Exact</a:t>
            </a:r>
            <a:r>
              <a:rPr lang="ko-KR" altLang="en-US" b="1" dirty="0" smtClean="0">
                <a:solidFill>
                  <a:srgbClr val="FF0000"/>
                </a:solidFill>
              </a:rPr>
              <a:t>가 붙은 경우에는 정확하게 일치하는 </a:t>
            </a:r>
            <a:r>
              <a:rPr lang="en-US" altLang="ko-KR" b="1" dirty="0" smtClean="0">
                <a:solidFill>
                  <a:srgbClr val="FF0000"/>
                </a:solidFill>
              </a:rPr>
              <a:t>path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를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찾는다</a:t>
            </a:r>
            <a:r>
              <a:rPr lang="en-US" altLang="ko-KR" b="1" dirty="0" smtClean="0">
                <a:solidFill>
                  <a:srgbClr val="FF0000"/>
                </a:solidFill>
              </a:rPr>
              <a:t>. Path=</a:t>
            </a:r>
            <a:r>
              <a:rPr lang="ko-KR" altLang="en-US" b="1" dirty="0" smtClean="0">
                <a:solidFill>
                  <a:srgbClr val="FF0000"/>
                </a:solidFill>
              </a:rPr>
              <a:t>경로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compoent</a:t>
            </a:r>
            <a:r>
              <a:rPr lang="en-US" altLang="ko-KR" b="1" dirty="0" smtClean="0">
                <a:solidFill>
                  <a:srgbClr val="FF0000"/>
                </a:solidFill>
              </a:rPr>
              <a:t>=</a:t>
            </a:r>
            <a:r>
              <a:rPr lang="ko-KR" altLang="en-US" b="1" dirty="0" smtClean="0">
                <a:solidFill>
                  <a:srgbClr val="FF0000"/>
                </a:solidFill>
              </a:rPr>
              <a:t>적용컴포넌트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11.</a:t>
            </a:r>
            <a:r>
              <a:rPr lang="ko-KR" altLang="en-US" sz="2800" dirty="0" smtClean="0"/>
              <a:t>적용 테스트</a:t>
            </a:r>
            <a:endParaRPr lang="ko-KR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4214842" cy="19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500306"/>
            <a:ext cx="464347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57752" y="185736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localhost:3000</a:t>
            </a:r>
            <a:r>
              <a:rPr lang="ko-KR" altLang="en-US" b="1" dirty="0" smtClean="0">
                <a:solidFill>
                  <a:srgbClr val="FF0000"/>
                </a:solidFill>
              </a:rPr>
              <a:t>인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714884"/>
            <a:ext cx="410173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628" y="3643314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localhost:3000/about </a:t>
            </a:r>
            <a:r>
              <a:rPr lang="ko-KR" altLang="en-US" b="1" dirty="0" smtClean="0">
                <a:solidFill>
                  <a:srgbClr val="FF0000"/>
                </a:solidFill>
              </a:rPr>
              <a:t>인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4857760"/>
            <a:ext cx="4786346" cy="173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아래쪽 화살표 9"/>
          <p:cNvSpPr/>
          <p:nvPr/>
        </p:nvSpPr>
        <p:spPr>
          <a:xfrm rot="5400000">
            <a:off x="3321835" y="5679297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1604" y="5572140"/>
            <a:ext cx="17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Exact</a:t>
            </a:r>
            <a:r>
              <a:rPr lang="ko-KR" altLang="en-US" b="1" dirty="0" smtClean="0">
                <a:solidFill>
                  <a:srgbClr val="FF0000"/>
                </a:solidFill>
              </a:rPr>
              <a:t>가 없으면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둘다</a:t>
            </a:r>
            <a:r>
              <a:rPr lang="ko-KR" altLang="en-US" b="1" dirty="0" smtClean="0">
                <a:solidFill>
                  <a:srgbClr val="FF0000"/>
                </a:solidFill>
              </a:rPr>
              <a:t> 매칭돼서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나온다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</a:t>
            </a:r>
            <a:r>
              <a:rPr lang="ko-KR" altLang="en-US" sz="2800" dirty="0" err="1" smtClean="0"/>
              <a:t>라우트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</a:t>
            </a:r>
            <a:r>
              <a:rPr lang="ko-KR" altLang="en-US" sz="2800" dirty="0" smtClean="0"/>
              <a:t> 읽기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라우트로</a:t>
            </a:r>
            <a:r>
              <a:rPr lang="ko-KR" altLang="en-US" sz="2800" dirty="0" smtClean="0"/>
              <a:t> 설정한 컴포넌트 </a:t>
            </a:r>
            <a:r>
              <a:rPr lang="en-US" altLang="ko-KR" sz="2800" dirty="0" smtClean="0"/>
              <a:t>(3</a:t>
            </a:r>
            <a:r>
              <a:rPr lang="ko-KR" altLang="en-US" sz="2800" dirty="0" smtClean="0"/>
              <a:t>가지의 </a:t>
            </a:r>
            <a:r>
              <a:rPr lang="en-US" altLang="ko-KR" sz="2800" dirty="0" smtClean="0"/>
              <a:t>props)</a:t>
            </a:r>
            <a:r>
              <a:rPr lang="ko-KR" altLang="en-US" sz="2800" dirty="0" smtClean="0"/>
              <a:t>받음</a:t>
            </a:r>
            <a:endParaRPr lang="en-US" altLang="ko-KR" sz="2800" dirty="0" smtClean="0"/>
          </a:p>
          <a:p>
            <a:endParaRPr lang="en-US" altLang="ko-KR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History</a:t>
            </a:r>
            <a:r>
              <a:rPr lang="en-US" altLang="ko-KR" sz="2400" dirty="0" smtClean="0"/>
              <a:t>-&gt;</a:t>
            </a:r>
            <a:r>
              <a:rPr lang="en-US" altLang="ko-KR" sz="2400" dirty="0" err="1" smtClean="0"/>
              <a:t>push,replace</a:t>
            </a:r>
            <a:r>
              <a:rPr lang="ko-KR" altLang="en-US" sz="2400" dirty="0" smtClean="0"/>
              <a:t>를 통해 다른 경로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 </a:t>
            </a:r>
            <a:r>
              <a:rPr lang="ko-KR" altLang="en-US" sz="2400" dirty="0" smtClean="0"/>
              <a:t>로 이동하거나 앞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뒤 페이지로 전환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Location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현재 경로에 대한 정보를 지니고 있고 </a:t>
            </a:r>
            <a:r>
              <a:rPr lang="en-US" altLang="ko-KR" sz="2400" dirty="0" smtClean="0"/>
              <a:t>URL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</a:t>
            </a:r>
            <a:r>
              <a:rPr lang="ko-KR" altLang="en-US" sz="2400" dirty="0" smtClean="0"/>
              <a:t>쿼리</a:t>
            </a:r>
            <a:r>
              <a:rPr lang="en-US" altLang="ko-KR" sz="2400" dirty="0" smtClean="0"/>
              <a:t>(/</a:t>
            </a:r>
            <a:r>
              <a:rPr lang="en-US" altLang="ko-KR" sz="2400" dirty="0" err="1" smtClean="0"/>
              <a:t>about?foo</a:t>
            </a:r>
            <a:r>
              <a:rPr lang="en-US" altLang="ko-KR" sz="2400" dirty="0" smtClean="0"/>
              <a:t>=bar)</a:t>
            </a:r>
            <a:r>
              <a:rPr lang="ko-KR" altLang="en-US" sz="2400" dirty="0" smtClean="0"/>
              <a:t>정보도 가지고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Match-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어떤 </a:t>
            </a:r>
            <a:r>
              <a:rPr lang="ko-KR" altLang="en-US" sz="2400" dirty="0" err="1" smtClean="0"/>
              <a:t>라우트에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매칭이</a:t>
            </a:r>
            <a:r>
              <a:rPr lang="ko-KR" altLang="en-US" sz="2400" dirty="0" smtClean="0"/>
              <a:t> 되었는지에 대한 정보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</a:t>
            </a:r>
            <a:r>
              <a:rPr lang="ko-KR" altLang="en-US" sz="2400" dirty="0" smtClean="0"/>
              <a:t>있고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params</a:t>
            </a:r>
            <a:r>
              <a:rPr lang="en-US" altLang="ko-KR" sz="2400" dirty="0" smtClean="0"/>
              <a:t>(/about/:name)</a:t>
            </a:r>
            <a:r>
              <a:rPr lang="ko-KR" altLang="en-US" sz="2400" dirty="0" smtClean="0"/>
              <a:t>정보를 가지고 있다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       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13.Params </a:t>
            </a:r>
            <a:r>
              <a:rPr lang="ko-KR" altLang="en-US" sz="2800" dirty="0" smtClean="0"/>
              <a:t>설정하기</a:t>
            </a:r>
            <a:endParaRPr lang="ko-KR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6176975" cy="286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071942"/>
            <a:ext cx="5910253" cy="257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9841432">
            <a:off x="4565127" y="3779318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29420" y="185736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App.js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파일에서의 하나의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경로를 추가</a:t>
            </a:r>
            <a:r>
              <a:rPr lang="en-US" altLang="ko-KR" b="1" dirty="0" smtClean="0">
                <a:solidFill>
                  <a:srgbClr val="FF0000"/>
                </a:solidFill>
              </a:rPr>
              <a:t>(/about/:name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1753" y="4357694"/>
            <a:ext cx="18822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About.js</a:t>
            </a:r>
            <a:r>
              <a:rPr lang="ko-KR" altLang="en-US" b="1" dirty="0" smtClean="0">
                <a:solidFill>
                  <a:srgbClr val="FF0000"/>
                </a:solidFill>
              </a:rPr>
              <a:t>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다음과 같이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동적매개변수를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받아서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받은값을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확인한다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14.</a:t>
            </a:r>
            <a:r>
              <a:rPr lang="ko-KR" altLang="en-US" sz="2800" dirty="0" smtClean="0"/>
              <a:t>중간점검</a:t>
            </a:r>
            <a:endParaRPr lang="ko-KR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428868"/>
            <a:ext cx="5067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7422" y="1643050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localhost:3000/about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</a:rPr>
              <a:t>foo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286380" y="171448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57884" y="1571612"/>
            <a:ext cx="30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동적매개변수를</a:t>
            </a:r>
            <a:r>
              <a:rPr lang="ko-KR" altLang="en-US" b="1" dirty="0" smtClean="0">
                <a:solidFill>
                  <a:srgbClr val="FF0000"/>
                </a:solidFill>
              </a:rPr>
              <a:t> 전달받아서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428860" y="4357694"/>
            <a:ext cx="357190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0232" y="5072074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중복문제 해결책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다음부분에서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15.Switch</a:t>
            </a:r>
            <a:r>
              <a:rPr lang="ko-KR" altLang="en-US" sz="2800" dirty="0" smtClean="0"/>
              <a:t>로 묶기</a:t>
            </a:r>
            <a:endParaRPr lang="ko-KR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786742" cy="477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16.URL </a:t>
            </a:r>
            <a:r>
              <a:rPr lang="ko-KR" altLang="en-US" sz="2800" dirty="0" smtClean="0"/>
              <a:t>쿼리 구성</a:t>
            </a:r>
            <a:endParaRPr lang="ko-KR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42955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5500694" y="3071810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28926" y="3643314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라이브러리를 따로 설치하는 것이 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편리한다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7000924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프로젝트 생성 및 라이브러리설치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react-router-dom@4.3.1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버전 설치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57226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아래쪽 화살표 7"/>
          <p:cNvSpPr/>
          <p:nvPr/>
        </p:nvSpPr>
        <p:spPr>
          <a:xfrm>
            <a:off x="4429124" y="3857628"/>
            <a:ext cx="357190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357694"/>
            <a:ext cx="667704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17.About</a:t>
            </a:r>
            <a:r>
              <a:rPr lang="ko-KR" altLang="en-US" sz="2800" dirty="0" smtClean="0"/>
              <a:t>의 소스 변경</a:t>
            </a:r>
            <a:endParaRPr lang="ko-KR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571612"/>
            <a:ext cx="8315325" cy="473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18.URL</a:t>
            </a:r>
            <a:r>
              <a:rPr lang="ko-KR" altLang="en-US" sz="2800" dirty="0" smtClean="0"/>
              <a:t>쿼리 실습 테스트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(localhost:3000/about/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foo?detail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=true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681790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 rot="3233641">
            <a:off x="4971272" y="480049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9256" y="4572008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개발자 도구로 전달된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값을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받아온 값은 전부 문자열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이기에 변환해서 처리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19.</a:t>
            </a:r>
            <a:r>
              <a:rPr lang="ko-KR" altLang="en-US" sz="2800" dirty="0" smtClean="0"/>
              <a:t>조건부 쿼리 구현</a:t>
            </a:r>
            <a:r>
              <a:rPr lang="en-US" altLang="ko-KR" sz="2800" dirty="0" smtClean="0"/>
              <a:t>(About.js </a:t>
            </a:r>
            <a:r>
              <a:rPr lang="ko-KR" altLang="en-US" sz="2800" dirty="0" smtClean="0"/>
              <a:t>소스 변경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6953270" cy="4891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20.</a:t>
            </a:r>
            <a:r>
              <a:rPr lang="ko-KR" altLang="en-US" sz="2800" dirty="0" smtClean="0"/>
              <a:t>조건부 쿼리 변경확인</a:t>
            </a:r>
            <a:endParaRPr lang="ko-KR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5657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21.</a:t>
            </a:r>
            <a:r>
              <a:rPr lang="ko-KR" altLang="en-US" sz="2800" dirty="0" err="1" smtClean="0"/>
              <a:t>라우트</a:t>
            </a:r>
            <a:r>
              <a:rPr lang="ko-KR" altLang="en-US" sz="2800" dirty="0" smtClean="0"/>
              <a:t> 이동하기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(components/Menu.js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835824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22. 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/client/Root.js</a:t>
            </a:r>
            <a:r>
              <a:rPr lang="ko-KR" altLang="en-US" sz="2800" dirty="0" smtClean="0"/>
              <a:t>의 소스코드변경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215369" cy="448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23.components/Menu2.js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86776" cy="465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24.src/client/Root.js</a:t>
            </a:r>
            <a:r>
              <a:rPr lang="ko-KR" altLang="en-US" sz="2800" dirty="0" smtClean="0"/>
              <a:t>에서의 소스코드 수정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785926"/>
            <a:ext cx="821537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25.src/pages/Post.js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5786478" cy="403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00892" y="321468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동적으로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매개변수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받음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26.src/pages/Posts.js </a:t>
            </a:r>
            <a:r>
              <a:rPr lang="ko-KR" altLang="en-US" sz="2800" dirty="0" smtClean="0"/>
              <a:t>작성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714488"/>
            <a:ext cx="864399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4744" y="3214686"/>
            <a:ext cx="490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match.url(</a:t>
            </a:r>
            <a:r>
              <a:rPr lang="ko-KR" altLang="en-US" dirty="0" smtClean="0">
                <a:solidFill>
                  <a:srgbClr val="FFFF00"/>
                </a:solidFill>
              </a:rPr>
              <a:t>은 현재의 라우팅 경로를 알려준다</a:t>
            </a:r>
            <a:r>
              <a:rPr lang="en-US" altLang="ko-KR" dirty="0" smtClean="0">
                <a:solidFill>
                  <a:srgbClr val="FFFF00"/>
                </a:solidFill>
              </a:rPr>
              <a:t>.)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cross-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env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라이브러리 설치</a:t>
            </a:r>
            <a:endParaRPr lang="en-US" altLang="ko-KR" sz="3200" b="1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7603170" cy="36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27.src/pages/index.js </a:t>
            </a:r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0099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28.src/shared/App.js</a:t>
            </a:r>
            <a:r>
              <a:rPr lang="ko-KR" altLang="en-US" sz="2800" dirty="0" smtClean="0"/>
              <a:t>에서 라우트추가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143800" cy="513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4942" y="2714620"/>
            <a:ext cx="33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Posts</a:t>
            </a:r>
            <a:r>
              <a:rPr lang="ko-KR" altLang="en-US" dirty="0" smtClean="0">
                <a:solidFill>
                  <a:srgbClr val="FFFF00"/>
                </a:solidFill>
              </a:rPr>
              <a:t>와 </a:t>
            </a:r>
            <a:r>
              <a:rPr lang="en-US" altLang="ko-KR" dirty="0" smtClean="0">
                <a:solidFill>
                  <a:srgbClr val="FFFF00"/>
                </a:solidFill>
              </a:rPr>
              <a:t>Menu</a:t>
            </a:r>
            <a:r>
              <a:rPr lang="ko-KR" altLang="en-US" dirty="0" smtClean="0">
                <a:solidFill>
                  <a:srgbClr val="FFFF00"/>
                </a:solidFill>
              </a:rPr>
              <a:t>클래스 불러오기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392906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Menu</a:t>
            </a:r>
            <a:r>
              <a:rPr lang="ko-KR" altLang="en-US" dirty="0" smtClean="0">
                <a:solidFill>
                  <a:srgbClr val="FFFF00"/>
                </a:solidFill>
              </a:rPr>
              <a:t>컴포넌트 추가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3306" y="5929330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Posts</a:t>
            </a:r>
            <a:r>
              <a:rPr lang="ko-KR" altLang="en-US" dirty="0" smtClean="0">
                <a:solidFill>
                  <a:srgbClr val="FFFF00"/>
                </a:solidFill>
              </a:rPr>
              <a:t>링크 문자열 추가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29.components/Menu2 </a:t>
            </a:r>
            <a:r>
              <a:rPr lang="ko-KR" altLang="en-US" sz="2800" dirty="0" smtClean="0"/>
              <a:t>수정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30.</a:t>
            </a:r>
            <a:r>
              <a:rPr lang="ko-KR" altLang="en-US" sz="2800" dirty="0" smtClean="0"/>
              <a:t>최종 실습 결과</a:t>
            </a:r>
            <a:endParaRPr lang="ko-KR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85926"/>
            <a:ext cx="2676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5400000">
            <a:off x="3821796" y="2535920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3980062">
            <a:off x="3722642" y="4365591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00562" y="442913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하위 자식들의 링크 연결부분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프로젝트 생성 및 라이브러리설치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React-router-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dom</a:t>
            </a:r>
            <a:r>
              <a:rPr lang="en-US" altLang="ko-KR" sz="2400" dirty="0" smtClean="0"/>
              <a:t>  </a:t>
            </a:r>
          </a:p>
          <a:p>
            <a:r>
              <a:rPr lang="ko-KR" altLang="en-US" sz="2400" dirty="0" smtClean="0"/>
              <a:t>브라우저에서 사용되는 </a:t>
            </a:r>
            <a:r>
              <a:rPr lang="ko-KR" altLang="en-US" sz="2400" dirty="0" err="1" smtClean="0"/>
              <a:t>리액트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라우터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85786" y="3643314"/>
            <a:ext cx="8215370" cy="2143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r>
              <a:rPr lang="en-US" altLang="ko-KR" sz="5900" b="1" dirty="0" smtClean="0">
                <a:solidFill>
                  <a:srgbClr val="FF0000"/>
                </a:solidFill>
              </a:rPr>
              <a:t>cross-</a:t>
            </a:r>
            <a:r>
              <a:rPr lang="en-US" altLang="ko-KR" sz="5900" b="1" dirty="0" err="1" smtClean="0">
                <a:solidFill>
                  <a:srgbClr val="FF0000"/>
                </a:solidFill>
              </a:rPr>
              <a:t>env</a:t>
            </a:r>
            <a:endParaRPr lang="en-US" altLang="ko-KR" sz="5900" b="1" dirty="0" smtClean="0">
              <a:solidFill>
                <a:srgbClr val="FF0000"/>
              </a:solidFill>
            </a:endParaRPr>
          </a:p>
          <a:p>
            <a:endParaRPr lang="en-US" altLang="ko-KR" sz="5900" dirty="0" smtClean="0"/>
          </a:p>
          <a:p>
            <a:endParaRPr lang="en-US" altLang="ko-KR" sz="2600" dirty="0" smtClean="0"/>
          </a:p>
          <a:p>
            <a:r>
              <a:rPr lang="ko-KR" altLang="en-US" sz="6000" dirty="0" smtClean="0"/>
              <a:t>프로젝트에서 </a:t>
            </a:r>
            <a:r>
              <a:rPr lang="en-US" altLang="ko-KR" sz="6000" dirty="0" smtClean="0"/>
              <a:t>NODE_PATH</a:t>
            </a:r>
            <a:r>
              <a:rPr lang="ko-KR" altLang="en-US" sz="6000" dirty="0" smtClean="0"/>
              <a:t>를 사용하여 절대경로로</a:t>
            </a:r>
            <a:endParaRPr lang="en-US" altLang="ko-KR" sz="6000" dirty="0" smtClean="0"/>
          </a:p>
          <a:p>
            <a:r>
              <a:rPr lang="ko-KR" altLang="en-US" sz="6000" dirty="0" smtClean="0"/>
              <a:t>파일을 불러오기 위하여 환경변수를 </a:t>
            </a:r>
            <a:r>
              <a:rPr lang="ko-KR" altLang="en-US" sz="6000" dirty="0" err="1" smtClean="0"/>
              <a:t>설정할때</a:t>
            </a:r>
            <a:r>
              <a:rPr lang="ko-KR" altLang="en-US" sz="6000" dirty="0" smtClean="0"/>
              <a:t> 운영체제마다 다 방식이 다르므로 공통적인 방법으로 설정할 </a:t>
            </a:r>
            <a:endParaRPr lang="en-US" altLang="ko-KR" sz="6000" dirty="0" smtClean="0"/>
          </a:p>
          <a:p>
            <a:r>
              <a:rPr lang="ko-KR" altLang="en-US" sz="6000" dirty="0" smtClean="0"/>
              <a:t>수 있게 해주는 라이브러리</a:t>
            </a:r>
            <a:endParaRPr lang="en-US" altLang="ko-KR" sz="6000" dirty="0" smtClean="0"/>
          </a:p>
          <a:p>
            <a:endParaRPr lang="ko-KR" altLang="en-US" sz="7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</a:t>
            </a:r>
            <a:r>
              <a:rPr lang="ko-KR" altLang="en-US" sz="2800" dirty="0" smtClean="0"/>
              <a:t>프로젝트 초기화 및 구조 설정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30418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071942"/>
            <a:ext cx="3071834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929058" y="2143116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3438" y="2143116"/>
            <a:ext cx="304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App.css,App.js,App.test.js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Logo.svg</a:t>
            </a:r>
            <a:r>
              <a:rPr lang="ko-KR" altLang="en-US" b="1" dirty="0" smtClean="0">
                <a:solidFill>
                  <a:srgbClr val="FF0000"/>
                </a:solidFill>
              </a:rPr>
              <a:t>파일 삭제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4357686" y="5000636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8596" y="4857760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/Components (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) 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/Pages (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위치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/Client(</a:t>
            </a:r>
            <a:r>
              <a:rPr lang="ko-KR" altLang="en-US" dirty="0" smtClean="0"/>
              <a:t>브라우저에서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/Server(</a:t>
            </a:r>
            <a:r>
              <a:rPr lang="ko-KR" altLang="en-US" dirty="0" smtClean="0"/>
              <a:t>서버에서 </a:t>
            </a:r>
            <a:r>
              <a:rPr lang="ko-KR" altLang="en-US" dirty="0" err="1" smtClean="0"/>
              <a:t>사용할코드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/Shared=&gt;App.js</a:t>
            </a:r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/lib=&gt;</a:t>
            </a:r>
            <a:r>
              <a:rPr lang="ko-KR" altLang="en-US" dirty="0" smtClean="0"/>
              <a:t>추후 </a:t>
            </a:r>
            <a:r>
              <a:rPr lang="ko-KR" altLang="en-US" dirty="0" err="1" smtClean="0"/>
              <a:t>웹연동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구연시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2" y="44291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폴더 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3.NODE_ENV </a:t>
            </a:r>
            <a:r>
              <a:rPr lang="ko-KR" altLang="en-US" sz="2800" dirty="0" smtClean="0"/>
              <a:t>설정하기</a:t>
            </a:r>
            <a:r>
              <a:rPr lang="en-US" altLang="ko-KR" sz="2800" dirty="0" smtClean="0"/>
              <a:t>(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</a:t>
            </a:r>
            <a:r>
              <a:rPr lang="en-US" altLang="ko-KR" sz="2800" dirty="0" smtClean="0"/>
              <a:t>)-&gt;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사용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3929090" cy="261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529357"/>
            <a:ext cx="8001056" cy="20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9008552">
            <a:off x="4145785" y="4145793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2428868"/>
            <a:ext cx="3999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코드들을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불러올때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../components/..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이런식으로</a:t>
            </a:r>
            <a:r>
              <a:rPr lang="ko-KR" altLang="en-US" b="1" dirty="0" smtClean="0">
                <a:solidFill>
                  <a:srgbClr val="FF0000"/>
                </a:solidFill>
              </a:rPr>
              <a:t> 불러올 수 있도록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프로젝트의 루트경로를 설정해주는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환경설정 부분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컴포넌트 작성하기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src</a:t>
            </a:r>
            <a:r>
              <a:rPr lang="en-US" altLang="ko-KR" sz="2800" dirty="0" smtClean="0"/>
              <a:t>/shared/App.js)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143116"/>
            <a:ext cx="66579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1643050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어떤 주소로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요청했을때</a:t>
            </a:r>
            <a:r>
              <a:rPr lang="ko-KR" altLang="en-US" b="1" dirty="0" smtClean="0">
                <a:solidFill>
                  <a:srgbClr val="FF0000"/>
                </a:solidFill>
              </a:rPr>
              <a:t> 무엇을 보여줄지를 결정할 컴포넌트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5.src/client/Root.js </a:t>
            </a:r>
            <a:r>
              <a:rPr lang="ko-KR" altLang="en-US" sz="2800" dirty="0" smtClean="0"/>
              <a:t>파일 작성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4295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6.src/index.js </a:t>
            </a:r>
            <a:r>
              <a:rPr lang="ko-KR" altLang="en-US" sz="2800" dirty="0" smtClean="0"/>
              <a:t>파일 수정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500858" cy="202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아래쪽 화살표 6"/>
          <p:cNvSpPr/>
          <p:nvPr/>
        </p:nvSpPr>
        <p:spPr>
          <a:xfrm>
            <a:off x="4214810" y="342900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628" y="3429000"/>
            <a:ext cx="37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yarn start (</a:t>
            </a:r>
            <a:r>
              <a:rPr lang="ko-KR" altLang="en-US" b="1" dirty="0" smtClean="0">
                <a:solidFill>
                  <a:srgbClr val="FF0000"/>
                </a:solidFill>
              </a:rPr>
              <a:t>서버 가동시켜서 확인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000504"/>
            <a:ext cx="750099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377</Words>
  <Application>Microsoft Office PowerPoint</Application>
  <PresentationFormat>화면 슬라이드 쇼(4:3)</PresentationFormat>
  <Paragraphs>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React-Router-V4</vt:lpstr>
      <vt:lpstr>1.프로젝트 생성 및 라이브러리설치 (react-router-dom@4.3.1버전 설치)</vt:lpstr>
      <vt:lpstr>cross-env 라이브러리 설치</vt:lpstr>
      <vt:lpstr>1.프로젝트 생성 및 라이브러리설치(2)</vt:lpstr>
      <vt:lpstr>2.프로젝트 초기화 및 구조 설정</vt:lpstr>
      <vt:lpstr>3.NODE_ENV 설정하기(package.json 파일)-&gt;사용X</vt:lpstr>
      <vt:lpstr>4.컴포넌트 작성하기(src/shared/App.js)</vt:lpstr>
      <vt:lpstr>5.src/client/Root.js 파일 작성</vt:lpstr>
      <vt:lpstr>6.src/index.js 파일 수정</vt:lpstr>
      <vt:lpstr>7.Route와 파라미터(기본 라우터 작성)</vt:lpstr>
      <vt:lpstr>8. Route와 파라미터(2)(src/pages/About.js)</vt:lpstr>
      <vt:lpstr>9.src/pages/index.js 파일 작성</vt:lpstr>
      <vt:lpstr>10.라우터 설정하기(src/shared/App.js)</vt:lpstr>
      <vt:lpstr>11.적용 테스트</vt:lpstr>
      <vt:lpstr>12.라우트 파라미터 읽기</vt:lpstr>
      <vt:lpstr>13.Params 설정하기</vt:lpstr>
      <vt:lpstr>14.중간점검</vt:lpstr>
      <vt:lpstr>15.Switch로 묶기</vt:lpstr>
      <vt:lpstr>16.URL 쿼리 구성</vt:lpstr>
      <vt:lpstr>17.About의 소스 변경</vt:lpstr>
      <vt:lpstr>18.URL쿼리 실습 테스트 (localhost:3000/about/foo?detail=true)</vt:lpstr>
      <vt:lpstr>19.조건부 쿼리 구현(About.js 소스 변경)</vt:lpstr>
      <vt:lpstr>20.조건부 쿼리 변경확인</vt:lpstr>
      <vt:lpstr>21.라우트 이동하기 (components/Menu.js 작성)</vt:lpstr>
      <vt:lpstr>22. src/client/Root.js의 소스코드변경</vt:lpstr>
      <vt:lpstr>23.components/Menu2.js 작성</vt:lpstr>
      <vt:lpstr>24.src/client/Root.js에서의 소스코드 수정</vt:lpstr>
      <vt:lpstr>25.src/pages/Post.js 작성</vt:lpstr>
      <vt:lpstr>26.src/pages/Posts.js 작성</vt:lpstr>
      <vt:lpstr>27.src/pages/index.js 수정</vt:lpstr>
      <vt:lpstr>28.src/shared/App.js에서 라우트추가</vt:lpstr>
      <vt:lpstr>29.components/Menu2 수정</vt:lpstr>
      <vt:lpstr>30.최종 실습 결과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React-Router-V4</dc:title>
  <dc:creator>Microsoft Corporation</dc:creator>
  <cp:lastModifiedBy>KITCOOP</cp:lastModifiedBy>
  <cp:revision>91</cp:revision>
  <dcterms:created xsi:type="dcterms:W3CDTF">2006-10-05T04:04:58Z</dcterms:created>
  <dcterms:modified xsi:type="dcterms:W3CDTF">2022-04-06T03:05:05Z</dcterms:modified>
</cp:coreProperties>
</file>