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8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9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7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4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81F5-B7EA-46D8-8090-C9A972CE39CC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5D17-D2A2-4DBD-AC7D-4E4B8E3C2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화면 디자인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176464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13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332657"/>
            <a:ext cx="7772400" cy="1224136"/>
          </a:xfrm>
        </p:spPr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화면 디자인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489654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27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파이썬의 화면 디자인</vt:lpstr>
      <vt:lpstr>파이썬의 화면 디자인2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파이썬의 화면 디자인</dc:title>
  <dc:creator>User</dc:creator>
  <cp:lastModifiedBy>User</cp:lastModifiedBy>
  <cp:revision>2</cp:revision>
  <dcterms:created xsi:type="dcterms:W3CDTF">2015-07-13T00:09:21Z</dcterms:created>
  <dcterms:modified xsi:type="dcterms:W3CDTF">2015-07-13T00:26:25Z</dcterms:modified>
</cp:coreProperties>
</file>