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C1F6-FC67-4738-8323-C8AF09D68BF5}" type="datetimeFigureOut">
              <a:rPr lang="ko-KR" altLang="en-US" smtClean="0"/>
              <a:pPr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C8C8-CD50-4482-A74F-FF0AE81EFE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4.Contact </a:t>
            </a:r>
            <a:r>
              <a:rPr lang="ko-KR" altLang="en-US" sz="2800" dirty="0" smtClean="0"/>
              <a:t>추가 삭제 수정 </a:t>
            </a:r>
            <a:r>
              <a:rPr lang="ko-KR" altLang="en-US" sz="2800" dirty="0" smtClean="0"/>
              <a:t>기능구현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immutablility</a:t>
            </a:r>
            <a:r>
              <a:rPr lang="en-US" altLang="ko-KR" sz="2800" dirty="0" smtClean="0"/>
              <a:t> Helper</a:t>
            </a:r>
            <a:r>
              <a:rPr lang="ko-KR" altLang="en-US" sz="2800" dirty="0" smtClean="0"/>
              <a:t>적용하기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1.Contact</a:t>
            </a:r>
            <a:r>
              <a:rPr lang="ko-KR" altLang="en-US" sz="2400" dirty="0" smtClean="0"/>
              <a:t>클래스에서 </a:t>
            </a:r>
            <a:r>
              <a:rPr lang="ko-KR" altLang="en-US" sz="2400" dirty="0" err="1" smtClean="0"/>
              <a:t>생성자에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추가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6294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</a:t>
            </a:r>
            <a:r>
              <a:rPr lang="ko-KR" altLang="en-US" sz="2400" dirty="0" smtClean="0"/>
              <a:t>선언된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작성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7886700" cy="512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4.Contact 추가 삭제 수정 기능구현 -immutablility Helper적용하기</vt:lpstr>
      <vt:lpstr>1.Contact클래스에서 생성자에 메서드 추가</vt:lpstr>
      <vt:lpstr>2.선언된 메서드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이연수님</dc:creator>
  <cp:lastModifiedBy>testkim</cp:lastModifiedBy>
  <cp:revision>9</cp:revision>
  <dcterms:created xsi:type="dcterms:W3CDTF">2017-07-24T13:38:53Z</dcterms:created>
  <dcterms:modified xsi:type="dcterms:W3CDTF">2018-04-19T15:42:49Z</dcterms:modified>
</cp:coreProperties>
</file>