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C19B-8F54-4F1E-9849-AD28FDFC5DFA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6F7-B856-42E8-A950-B2AB35033D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C19B-8F54-4F1E-9849-AD28FDFC5DFA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6F7-B856-42E8-A950-B2AB35033D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C19B-8F54-4F1E-9849-AD28FDFC5DFA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6F7-B856-42E8-A950-B2AB35033D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C19B-8F54-4F1E-9849-AD28FDFC5DFA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6F7-B856-42E8-A950-B2AB35033D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C19B-8F54-4F1E-9849-AD28FDFC5DFA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6F7-B856-42E8-A950-B2AB35033D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C19B-8F54-4F1E-9849-AD28FDFC5DFA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6F7-B856-42E8-A950-B2AB35033D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C19B-8F54-4F1E-9849-AD28FDFC5DFA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6F7-B856-42E8-A950-B2AB35033D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C19B-8F54-4F1E-9849-AD28FDFC5DFA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6F7-B856-42E8-A950-B2AB35033D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C19B-8F54-4F1E-9849-AD28FDFC5DFA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6F7-B856-42E8-A950-B2AB35033D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C19B-8F54-4F1E-9849-AD28FDFC5DFA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6F7-B856-42E8-A950-B2AB35033D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C19B-8F54-4F1E-9849-AD28FDFC5DFA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6F7-B856-42E8-A950-B2AB35033D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C19B-8F54-4F1E-9849-AD28FDFC5DFA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B6F7-B856-42E8-A950-B2AB35033D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5.Contact </a:t>
            </a:r>
            <a:r>
              <a:rPr lang="ko-KR" altLang="en-US" sz="3200" dirty="0" smtClean="0"/>
              <a:t>데이터 추가 기능 구현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컴포넌트 응용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8.Contact </a:t>
            </a:r>
            <a:r>
              <a:rPr lang="ko-KR" altLang="en-US" sz="2400" dirty="0" smtClean="0"/>
              <a:t>작업</a:t>
            </a:r>
            <a:r>
              <a:rPr lang="en-US" altLang="ko-KR" sz="2400" dirty="0" smtClean="0"/>
              <a:t>(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onCreate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props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 전달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endParaRPr lang="ko-KR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58864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933056"/>
            <a:ext cx="5429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>
          <a:xfrm>
            <a:off x="4716016" y="4437112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92080" y="4365104"/>
            <a:ext cx="3135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ContactCreate</a:t>
            </a:r>
            <a:r>
              <a:rPr lang="ko-KR" altLang="en-US" b="1" dirty="0" smtClean="0">
                <a:solidFill>
                  <a:srgbClr val="FF0000"/>
                </a:solidFill>
              </a:rPr>
              <a:t>에게 </a:t>
            </a:r>
            <a:r>
              <a:rPr lang="en-US" altLang="ko-KR" b="1" dirty="0" smtClean="0">
                <a:solidFill>
                  <a:srgbClr val="FF0000"/>
                </a:solidFill>
              </a:rPr>
              <a:t>props</a:t>
            </a:r>
            <a:r>
              <a:rPr lang="ko-KR" altLang="en-US" b="1" dirty="0" smtClean="0">
                <a:solidFill>
                  <a:srgbClr val="FF0000"/>
                </a:solidFill>
              </a:rPr>
              <a:t>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onCreate</a:t>
            </a:r>
            <a:r>
              <a:rPr lang="ko-KR" altLang="en-US" b="1" dirty="0" smtClean="0">
                <a:solidFill>
                  <a:srgbClr val="FF0000"/>
                </a:solidFill>
              </a:rPr>
              <a:t>를 전달하게 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9.ContactCreate </a:t>
            </a:r>
            <a:r>
              <a:rPr lang="ko-KR" altLang="en-US" sz="2400" dirty="0" smtClean="0"/>
              <a:t>작업</a:t>
            </a:r>
            <a:r>
              <a:rPr lang="en-US" altLang="ko-KR" sz="2400" dirty="0" smtClean="0"/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버튼이벤트연결과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handclick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()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완성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51816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789040"/>
            <a:ext cx="60864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아래쪽 화살표 5"/>
          <p:cNvSpPr/>
          <p:nvPr/>
        </p:nvSpPr>
        <p:spPr>
          <a:xfrm>
            <a:off x="3563888" y="2996952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10.</a:t>
            </a:r>
            <a:r>
              <a:rPr lang="ko-KR" altLang="en-US" sz="2400" dirty="0" smtClean="0"/>
              <a:t>최종 실습 결과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npm</a:t>
            </a:r>
            <a:r>
              <a:rPr lang="en-US" altLang="ko-KR" sz="2400" dirty="0" smtClean="0"/>
              <a:t> start)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3720101" cy="431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928802"/>
            <a:ext cx="3625416" cy="417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>
            <a:off x="4429124" y="4286256"/>
            <a:ext cx="42862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1.ContactCreate.js</a:t>
            </a:r>
            <a:r>
              <a:rPr lang="ko-KR" altLang="en-US" sz="2400" dirty="0" smtClean="0"/>
              <a:t>파일 </a:t>
            </a:r>
            <a:r>
              <a:rPr lang="ko-KR" altLang="en-US" sz="2400" dirty="0" smtClean="0"/>
              <a:t>생성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643050"/>
            <a:ext cx="7031134" cy="3650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1.ContactCreate.js</a:t>
            </a:r>
            <a:r>
              <a:rPr lang="ko-KR" altLang="en-US" sz="2400" dirty="0" smtClean="0"/>
              <a:t>파일 </a:t>
            </a:r>
            <a:r>
              <a:rPr lang="ko-KR" altLang="en-US" sz="2400" dirty="0" smtClean="0"/>
              <a:t>생성</a:t>
            </a:r>
            <a:r>
              <a:rPr lang="en-US" altLang="ko-KR" sz="2400" dirty="0" smtClean="0"/>
              <a:t>(2)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부트스트랩 적용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그림 3" descr="전화번호부 가입화면(부트스트랩을 이용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285860"/>
            <a:ext cx="7717309" cy="4929222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929322" y="2571744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52851" y="2357430"/>
            <a:ext cx="27911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Form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태그를 지우지 않으면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데이터 추가됐다가 사라지는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현상이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발생하기때문에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Form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태그는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제거할것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2.Contact </a:t>
            </a:r>
            <a:r>
              <a:rPr lang="ko-KR" altLang="en-US" sz="2400" dirty="0" smtClean="0"/>
              <a:t>작업</a:t>
            </a:r>
            <a:r>
              <a:rPr lang="en-US" altLang="ko-KR" sz="2400" dirty="0" smtClean="0"/>
              <a:t>(import)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7056784" cy="214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717032"/>
            <a:ext cx="5184576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>
          <a:xfrm rot="11468384">
            <a:off x="3527512" y="4567654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3. </a:t>
            </a:r>
            <a:r>
              <a:rPr lang="en-US" altLang="ko-KR" sz="2400" dirty="0" err="1"/>
              <a:t>n</a:t>
            </a:r>
            <a:r>
              <a:rPr lang="en-US" altLang="ko-KR" sz="2400" dirty="0" err="1" smtClean="0"/>
              <a:t>pm</a:t>
            </a:r>
            <a:r>
              <a:rPr lang="en-US" altLang="ko-KR" sz="2400" dirty="0" smtClean="0"/>
              <a:t> start </a:t>
            </a:r>
            <a:r>
              <a:rPr lang="ko-KR" altLang="en-US" sz="2400" dirty="0" err="1" smtClean="0"/>
              <a:t>실행시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에러유발</a:t>
            </a:r>
            <a:r>
              <a:rPr lang="en-US" altLang="ko-KR" sz="2400" dirty="0" smtClean="0"/>
              <a:t>(yarn start)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09200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아래쪽 화살표 4"/>
          <p:cNvSpPr/>
          <p:nvPr/>
        </p:nvSpPr>
        <p:spPr>
          <a:xfrm>
            <a:off x="2357422" y="3357562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933056"/>
            <a:ext cx="7831237" cy="255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71802" y="3500438"/>
            <a:ext cx="535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n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pm</a:t>
            </a:r>
            <a:r>
              <a:rPr lang="en-US" altLang="ko-KR" b="1" dirty="0" smtClean="0">
                <a:solidFill>
                  <a:srgbClr val="FF0000"/>
                </a:solidFill>
              </a:rPr>
              <a:t> install –save </a:t>
            </a:r>
            <a:r>
              <a:rPr lang="en-US" altLang="ko-KR" b="1" dirty="0" smtClean="0">
                <a:solidFill>
                  <a:srgbClr val="FF0000"/>
                </a:solidFill>
              </a:rPr>
              <a:t>react-addons-update@15.6.2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203848" y="2348880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82623" y="2348880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실행시</a:t>
            </a:r>
            <a:r>
              <a:rPr lang="ko-KR" altLang="en-US" b="1" dirty="0" smtClean="0">
                <a:solidFill>
                  <a:srgbClr val="FF0000"/>
                </a:solidFill>
              </a:rPr>
              <a:t> 모듈을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못불러오면</a:t>
            </a:r>
            <a:r>
              <a:rPr lang="ko-KR" altLang="en-US" b="1" dirty="0" smtClean="0">
                <a:solidFill>
                  <a:srgbClr val="FF0000"/>
                </a:solidFill>
              </a:rPr>
              <a:t> 다음과 같이 설치한다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4.</a:t>
            </a:r>
            <a:r>
              <a:rPr lang="ko-KR" altLang="en-US" sz="2400" dirty="0" smtClean="0"/>
              <a:t>모듈 설치하고 실행 결과화면</a:t>
            </a:r>
            <a:endParaRPr lang="ko-KR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285860"/>
            <a:ext cx="4857763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5.ContactCreate </a:t>
            </a:r>
            <a:r>
              <a:rPr lang="ko-KR" altLang="en-US" sz="2400" dirty="0" smtClean="0"/>
              <a:t>작업</a:t>
            </a:r>
            <a:r>
              <a:rPr lang="en-US" altLang="ko-KR" sz="2400" dirty="0" smtClean="0"/>
              <a:t>(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생성자와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입력부분 초기화 작업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6120680" cy="482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6</a:t>
            </a:r>
            <a:r>
              <a:rPr lang="en-US" altLang="ko-KR" sz="2400" dirty="0" smtClean="0"/>
              <a:t>.ContactCreate </a:t>
            </a:r>
            <a:r>
              <a:rPr lang="ko-KR" altLang="en-US" sz="2400" dirty="0" smtClean="0"/>
              <a:t>작업</a:t>
            </a:r>
            <a:r>
              <a:rPr lang="en-US" altLang="ko-KR" sz="2400" dirty="0" smtClean="0"/>
              <a:t>(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handleChange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메서드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작성 및 연결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192591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7</a:t>
            </a:r>
            <a:r>
              <a:rPr lang="en-US" altLang="ko-KR" sz="2400" dirty="0" smtClean="0"/>
              <a:t>.ContactCreate </a:t>
            </a:r>
            <a:r>
              <a:rPr lang="ko-KR" altLang="en-US" sz="2400" dirty="0" smtClean="0"/>
              <a:t>작업</a:t>
            </a:r>
            <a:r>
              <a:rPr lang="en-US" altLang="ko-KR" sz="2400" dirty="0" smtClean="0"/>
              <a:t>(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handleClick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메서드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작성 및 연결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endParaRPr lang="ko-KR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7439025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126</Words>
  <Application>Microsoft Office PowerPoint</Application>
  <PresentationFormat>화면 슬라이드 쇼(4:3)</PresentationFormat>
  <Paragraphs>20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5.Contact 데이터 추가 기능 구현  컴포넌트 응용</vt:lpstr>
      <vt:lpstr>1.ContactCreate.js파일 생성(1)</vt:lpstr>
      <vt:lpstr>1.ContactCreate.js파일 생성(2) 부트스트랩 적용</vt:lpstr>
      <vt:lpstr>2.Contact 작업(import)</vt:lpstr>
      <vt:lpstr>3. npm start 실행시 에러유발(yarn start)</vt:lpstr>
      <vt:lpstr>4.모듈 설치하고 실행 결과화면</vt:lpstr>
      <vt:lpstr>5.ContactCreate 작업(생성자와 입력부분 초기화 작업)</vt:lpstr>
      <vt:lpstr>6.ContactCreate 작업(handleChange메서드 작성 및 연결)</vt:lpstr>
      <vt:lpstr>7.ContactCreate 작업(handleClick 메서드 작성 및 연결)</vt:lpstr>
      <vt:lpstr>8.Contact 작업(onCreate props로 전달)</vt:lpstr>
      <vt:lpstr>9.ContactCreate 작업(버튼이벤트연결과 handclick()완성)</vt:lpstr>
      <vt:lpstr>10.최종 실습 결과(npm start)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이연수님</dc:creator>
  <cp:lastModifiedBy>testkim</cp:lastModifiedBy>
  <cp:revision>28</cp:revision>
  <dcterms:created xsi:type="dcterms:W3CDTF">2017-07-25T13:20:55Z</dcterms:created>
  <dcterms:modified xsi:type="dcterms:W3CDTF">2020-05-09T06:56:57Z</dcterms:modified>
</cp:coreProperties>
</file>