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Contact </a:t>
            </a:r>
            <a:r>
              <a:rPr lang="ko-KR" altLang="en-US" sz="3200" dirty="0" smtClean="0"/>
              <a:t>데이터 삭제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수정하기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컴포넌트 응용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142984"/>
            <a:ext cx="657162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9.ContactDetail</a:t>
            </a:r>
            <a:r>
              <a:rPr lang="ko-KR" altLang="en-US" sz="2400" dirty="0" smtClean="0"/>
              <a:t>의 편집부분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 rot="2945377">
            <a:off x="4576838" y="4187853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214678" y="535782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535782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아직 입력은 되지를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않는다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4857760"/>
            <a:ext cx="5467350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10.ContactDetail(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편집이 가능하도록 설정</a:t>
            </a:r>
            <a:r>
              <a:rPr lang="en-US" altLang="ko-KR" sz="2400" dirty="0" smtClean="0"/>
              <a:t>)(1)</a:t>
            </a:r>
            <a:endParaRPr lang="ko-KR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705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55776" y="2276872"/>
            <a:ext cx="593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handleChange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ContactCreate</a:t>
            </a:r>
            <a:r>
              <a:rPr lang="ko-KR" altLang="en-US" b="1" dirty="0" smtClean="0">
                <a:solidFill>
                  <a:srgbClr val="FF0000"/>
                </a:solidFill>
              </a:rPr>
              <a:t>클래스에서 복사해서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연결시킨뒤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948264" y="285293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500438"/>
            <a:ext cx="3481426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14942" y="5500702"/>
            <a:ext cx="3267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이젠 편집할 수 있는 상태가 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11.ContactDetail(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편집이 가능하도록 설정</a:t>
            </a:r>
            <a:r>
              <a:rPr lang="en-US" altLang="ko-KR" sz="2400" dirty="0" smtClean="0"/>
              <a:t>)(2)</a:t>
            </a:r>
            <a:endParaRPr lang="ko-KR" altLang="en-US" sz="2400" dirty="0"/>
          </a:p>
        </p:txBody>
      </p:sp>
      <p:sp>
        <p:nvSpPr>
          <p:cNvPr id="5" name="오른쪽 화살표 4"/>
          <p:cNvSpPr/>
          <p:nvPr/>
        </p:nvSpPr>
        <p:spPr>
          <a:xfrm rot="2625361">
            <a:off x="6220686" y="482454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192" y="3645024"/>
            <a:ext cx="2808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선택한 상태에서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수</a:t>
            </a:r>
            <a:r>
              <a:rPr lang="ko-KR" altLang="en-US" b="1" dirty="0" smtClean="0">
                <a:solidFill>
                  <a:srgbClr val="FF0000"/>
                </a:solidFill>
              </a:rPr>
              <a:t>정</a:t>
            </a:r>
            <a:r>
              <a:rPr lang="ko-KR" altLang="en-US" b="1" dirty="0" smtClean="0">
                <a:solidFill>
                  <a:srgbClr val="FF0000"/>
                </a:solidFill>
              </a:rPr>
              <a:t>버튼을 </a:t>
            </a:r>
            <a:r>
              <a:rPr lang="ko-KR" altLang="en-US" b="1" dirty="0" smtClean="0">
                <a:solidFill>
                  <a:srgbClr val="FF0000"/>
                </a:solidFill>
              </a:rPr>
              <a:t>누르면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Input box</a:t>
            </a:r>
            <a:r>
              <a:rPr lang="ko-KR" altLang="en-US" b="1" dirty="0" smtClean="0">
                <a:solidFill>
                  <a:srgbClr val="FF0000"/>
                </a:solidFill>
              </a:rPr>
              <a:t>에 데이터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35597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5445224"/>
            <a:ext cx="390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handleToggle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메서드에</a:t>
            </a:r>
            <a:r>
              <a:rPr lang="ko-KR" altLang="en-US" b="1" dirty="0" smtClean="0">
                <a:solidFill>
                  <a:srgbClr val="FF0000"/>
                </a:solidFill>
              </a:rPr>
              <a:t> 위의 부분을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추가한다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49411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아직 수정은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안된다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071810"/>
            <a:ext cx="20383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357826"/>
            <a:ext cx="3471869" cy="138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12.ContactDetail(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편집이 가능하도록 설정</a:t>
            </a:r>
            <a:r>
              <a:rPr lang="en-US" altLang="ko-KR" sz="2400" dirty="0" smtClean="0"/>
              <a:t>)(3)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45053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4905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>
            <a:off x="3563888" y="393305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11369" y="4437112"/>
            <a:ext cx="633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Contactc</a:t>
            </a:r>
            <a:r>
              <a:rPr lang="ko-KR" altLang="en-US" b="1" dirty="0" smtClean="0">
                <a:solidFill>
                  <a:srgbClr val="FF0000"/>
                </a:solidFill>
              </a:rPr>
              <a:t>클래스로 이동해서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ContactDetail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컴포넌트에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085184"/>
            <a:ext cx="532859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02846" y="5877272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onEdit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로 전달한다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handleEdit</a:t>
            </a:r>
            <a:r>
              <a:rPr lang="ko-KR" altLang="en-US" b="1" dirty="0" smtClean="0">
                <a:solidFill>
                  <a:srgbClr val="FF0000"/>
                </a:solidFill>
              </a:rPr>
              <a:t>를 호출하도록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13.ContactDetail(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편집이 가능하도록 설정</a:t>
            </a:r>
            <a:r>
              <a:rPr lang="en-US" altLang="ko-KR" sz="2400" dirty="0" smtClean="0"/>
              <a:t>)(4)</a:t>
            </a:r>
            <a:endParaRPr lang="ko-KR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744385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07904" y="2636912"/>
            <a:ext cx="451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defaultProps</a:t>
            </a:r>
            <a:r>
              <a:rPr lang="ko-KR" altLang="en-US" b="1" dirty="0" smtClean="0">
                <a:solidFill>
                  <a:srgbClr val="FF0000"/>
                </a:solidFill>
              </a:rPr>
              <a:t>속성과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propTypes</a:t>
            </a:r>
            <a:r>
              <a:rPr lang="ko-KR" altLang="en-US" b="1" dirty="0" smtClean="0">
                <a:solidFill>
                  <a:srgbClr val="FF0000"/>
                </a:solidFill>
              </a:rPr>
              <a:t>속성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ko-KR" altLang="en-US" sz="2400" dirty="0" smtClean="0"/>
              <a:t>수정이 되는지 최종 실습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6858016" y="378619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97826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071546"/>
            <a:ext cx="325408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4143380"/>
            <a:ext cx="3038445" cy="257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5143536" cy="415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1.ContactDetail </a:t>
            </a:r>
            <a:r>
              <a:rPr lang="ko-KR" altLang="en-US" sz="2400" dirty="0" smtClean="0"/>
              <a:t>작업</a:t>
            </a:r>
            <a:r>
              <a:rPr lang="en-US" altLang="ko-KR" sz="2400" dirty="0" smtClean="0"/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랜더링에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버튼을 추가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5429256" y="335756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3929058" y="3071810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0430" y="464344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랜더링하는</a:t>
            </a:r>
            <a:r>
              <a:rPr lang="ko-KR" altLang="en-US" b="1" dirty="0" smtClean="0">
                <a:solidFill>
                  <a:srgbClr val="FF0000"/>
                </a:solidFill>
              </a:rPr>
              <a:t> 부분에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버튼을 하나 추가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시킨뒤</a:t>
            </a:r>
            <a:r>
              <a:rPr lang="ko-KR" altLang="en-US" b="1" dirty="0" smtClean="0">
                <a:solidFill>
                  <a:srgbClr val="FF0000"/>
                </a:solidFill>
              </a:rPr>
              <a:t>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143116"/>
            <a:ext cx="29706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429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2.Contact </a:t>
            </a:r>
            <a:r>
              <a:rPr lang="ko-KR" altLang="en-US" sz="2400" dirty="0" smtClean="0"/>
              <a:t>작업</a:t>
            </a:r>
            <a:endParaRPr lang="ko-KR" altLang="en-US" sz="2400" dirty="0"/>
          </a:p>
        </p:txBody>
      </p:sp>
      <p:sp>
        <p:nvSpPr>
          <p:cNvPr id="5" name="오른쪽 화살표 4"/>
          <p:cNvSpPr/>
          <p:nvPr/>
        </p:nvSpPr>
        <p:spPr>
          <a:xfrm rot="2340259">
            <a:off x="4866098" y="4039535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4429132"/>
            <a:ext cx="375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ContactDetail</a:t>
            </a:r>
            <a:r>
              <a:rPr lang="ko-KR" altLang="en-US" b="1" dirty="0" smtClean="0">
                <a:solidFill>
                  <a:srgbClr val="FF0000"/>
                </a:solidFill>
              </a:rPr>
              <a:t>컴포넌트에게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onRemove</a:t>
            </a:r>
            <a:r>
              <a:rPr lang="ko-KR" altLang="en-US" b="1" dirty="0" smtClean="0">
                <a:solidFill>
                  <a:srgbClr val="FF0000"/>
                </a:solidFill>
              </a:rPr>
              <a:t>라는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전달한다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3.ContactDetail</a:t>
            </a:r>
            <a:r>
              <a:rPr lang="ko-KR" altLang="en-US" sz="2400" dirty="0" smtClean="0"/>
              <a:t>에서 버튼클릭이벤트 연결</a:t>
            </a:r>
            <a:r>
              <a:rPr lang="en-US" altLang="ko-KR" sz="2400" dirty="0" smtClean="0"/>
              <a:t>(props</a:t>
            </a:r>
            <a:r>
              <a:rPr lang="ko-KR" altLang="en-US" sz="2400" dirty="0" smtClean="0"/>
              <a:t>를 이용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972450" cy="466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14876" y="4786322"/>
            <a:ext cx="427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onRemove</a:t>
            </a:r>
            <a:r>
              <a:rPr lang="ko-KR" altLang="en-US" b="1" dirty="0" smtClean="0">
                <a:solidFill>
                  <a:srgbClr val="FF0000"/>
                </a:solidFill>
              </a:rPr>
              <a:t>를 매개변수로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전달못받을시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에러메세지</a:t>
            </a:r>
            <a:r>
              <a:rPr lang="ko-KR" altLang="en-US" b="1" dirty="0" smtClean="0">
                <a:solidFill>
                  <a:srgbClr val="FF0000"/>
                </a:solidFill>
              </a:rPr>
              <a:t> 출력하도록 코딩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2675477">
            <a:off x="4299063" y="5192406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</a:t>
            </a:r>
            <a:r>
              <a:rPr lang="ko-KR" altLang="en-US" sz="2400" dirty="0" smtClean="0"/>
              <a:t>항목 삭제 실행 결과</a:t>
            </a:r>
            <a:endParaRPr lang="ko-KR" altLang="en-US" sz="2400" dirty="0"/>
          </a:p>
        </p:txBody>
      </p:sp>
      <p:sp>
        <p:nvSpPr>
          <p:cNvPr id="5" name="오른쪽 화살표 4"/>
          <p:cNvSpPr/>
          <p:nvPr/>
        </p:nvSpPr>
        <p:spPr>
          <a:xfrm>
            <a:off x="4572000" y="342900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86446" y="478632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이현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우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항목이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삭제된 모습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589240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단점은 선택하지 않아도 삭제버튼을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누른경우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삭제가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2078059">
            <a:off x="4932040" y="5013176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3857652" cy="36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0" y="5143512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이현우항목을</a:t>
            </a:r>
            <a:r>
              <a:rPr lang="ko-KR" altLang="en-US" b="1" dirty="0" smtClean="0">
                <a:solidFill>
                  <a:srgbClr val="FF0000"/>
                </a:solidFill>
              </a:rPr>
              <a:t> 선택하고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나서 삭제버튼을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누른경우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3844" y="1714488"/>
            <a:ext cx="3474436" cy="270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5.Contact(</a:t>
            </a:r>
            <a:r>
              <a:rPr lang="en-US" altLang="ko-KR" sz="2400" dirty="0" err="1" smtClean="0"/>
              <a:t>handleRemove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74345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2597878">
            <a:off x="4522420" y="370194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11760" y="4005064"/>
            <a:ext cx="20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내용을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추가한후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yarn </a:t>
            </a:r>
            <a:r>
              <a:rPr lang="en-US" altLang="ko-KR" b="1" dirty="0" smtClean="0">
                <a:solidFill>
                  <a:srgbClr val="FF0000"/>
                </a:solidFill>
              </a:rPr>
              <a:t>start</a:t>
            </a:r>
            <a:r>
              <a:rPr lang="ko-KR" altLang="en-US" b="1" dirty="0" smtClean="0">
                <a:solidFill>
                  <a:srgbClr val="FF0000"/>
                </a:solidFill>
              </a:rPr>
              <a:t>로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000240"/>
            <a:ext cx="36501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9256" y="5715016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선택하지 않고 삭제버튼을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눌러도 삭제되지 않는다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500306"/>
            <a:ext cx="250754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571744"/>
            <a:ext cx="6000792" cy="270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6.Contact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(edit</a:t>
            </a:r>
            <a:r>
              <a:rPr lang="ko-KR" altLang="en-US" sz="2400" dirty="0" smtClean="0"/>
              <a:t>버튼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06084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ContactDetail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&lt;p&gt;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태그로 감싸게 </a:t>
            </a:r>
            <a:r>
              <a:rPr lang="en-US" altLang="ko-KR" b="1" dirty="0" smtClean="0">
                <a:solidFill>
                  <a:srgbClr val="FF0000"/>
                </a:solidFill>
              </a:rPr>
              <a:t>edit</a:t>
            </a:r>
            <a:r>
              <a:rPr lang="ko-KR" altLang="en-US" b="1" dirty="0" smtClean="0">
                <a:solidFill>
                  <a:srgbClr val="FF0000"/>
                </a:solidFill>
              </a:rPr>
              <a:t>버튼을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143636" y="3500438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72074"/>
            <a:ext cx="5757873" cy="150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4422"/>
            <a:ext cx="4676530" cy="359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7.ContactDetail(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handleToggle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추가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아래쪽 화살표 6"/>
          <p:cNvSpPr/>
          <p:nvPr/>
        </p:nvSpPr>
        <p:spPr>
          <a:xfrm rot="1832231">
            <a:off x="4094029" y="537601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00430" y="4643446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위의 이벤트 연결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시킨후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9817098">
            <a:off x="6199728" y="4959015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571612"/>
            <a:ext cx="414337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28802"/>
            <a:ext cx="406718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8.</a:t>
            </a:r>
            <a:r>
              <a:rPr lang="ko-KR" altLang="en-US" sz="2400" dirty="0" err="1" smtClean="0"/>
              <a:t>토글버튼에</a:t>
            </a:r>
            <a:r>
              <a:rPr lang="ko-KR" altLang="en-US" sz="2400" dirty="0" smtClean="0"/>
              <a:t> 따른 </a:t>
            </a:r>
            <a:r>
              <a:rPr lang="ko-KR" altLang="en-US" sz="2400" dirty="0" smtClean="0"/>
              <a:t>화면전환기능구현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ContactDetails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아래쪽 화살표 5"/>
          <p:cNvSpPr/>
          <p:nvPr/>
        </p:nvSpPr>
        <p:spPr>
          <a:xfrm>
            <a:off x="7429520" y="385762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4437112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번갈아가면서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보이게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429388" y="592933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43050"/>
            <a:ext cx="4622121" cy="44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143240" y="335756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수정또는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확인으로 전환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err="1" smtClean="0">
                <a:solidFill>
                  <a:srgbClr val="FF0000"/>
                </a:solidFill>
              </a:rPr>
              <a:t>하기위한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코딩 추가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2571744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항목을 선택하고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버튼을 눌러본다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5357826"/>
            <a:ext cx="1866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5643578"/>
            <a:ext cx="207255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238</Words>
  <Application>Microsoft Office PowerPoint</Application>
  <PresentationFormat>화면 슬라이드 쇼(4:3)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Contact 데이터 삭제,수정하기  컴포넌트 응용</vt:lpstr>
      <vt:lpstr>1.ContactDetail 작업(랜더링에 버튼을 추가)</vt:lpstr>
      <vt:lpstr>2.Contact 작업</vt:lpstr>
      <vt:lpstr>3.ContactDetail에서 버튼클릭이벤트 연결(props를 이용)</vt:lpstr>
      <vt:lpstr>4.항목 삭제 실행 결과</vt:lpstr>
      <vt:lpstr>5.Contact(handleRemove()수정)</vt:lpstr>
      <vt:lpstr>6.Contact수정(edit버튼 생성)</vt:lpstr>
      <vt:lpstr>7.ContactDetail(생성자, handleToggle메서드 추가)</vt:lpstr>
      <vt:lpstr>8.토글버튼에 따른 화면전환기능구현(ContactDetails)</vt:lpstr>
      <vt:lpstr>9.ContactDetail의 편집부분</vt:lpstr>
      <vt:lpstr>10.ContactDetail(편집이 가능하도록 설정)(1)</vt:lpstr>
      <vt:lpstr>11.ContactDetail(편집이 가능하도록 설정)(2)</vt:lpstr>
      <vt:lpstr>12.ContactDetail(편집이 가능하도록 설정)(3)</vt:lpstr>
      <vt:lpstr>13.ContactDetail(편집이 가능하도록 설정)(4)</vt:lpstr>
      <vt:lpstr>14.수정이 되는지 최종 실습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데이터 삭제 수정하기  컴포넌트 응용</dc:title>
  <dc:creator>Microsoft Corporation</dc:creator>
  <cp:lastModifiedBy>testkim</cp:lastModifiedBy>
  <cp:revision>54</cp:revision>
  <dcterms:created xsi:type="dcterms:W3CDTF">2006-10-05T04:04:58Z</dcterms:created>
  <dcterms:modified xsi:type="dcterms:W3CDTF">2020-05-09T09:56:40Z</dcterms:modified>
</cp:coreProperties>
</file>