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7.</a:t>
            </a:r>
            <a:r>
              <a:rPr lang="ko-KR" altLang="en-US" sz="3200" dirty="0" smtClean="0"/>
              <a:t>엑스트라 구현하기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버튼 누르지 않고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로도 구현 가능하게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(Contact Create </a:t>
            </a:r>
            <a:r>
              <a:rPr lang="ko-KR" altLang="en-US" sz="2400" dirty="0" smtClean="0"/>
              <a:t>컴포넌트에서 작업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628801"/>
            <a:ext cx="576064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77228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버튼 누르지 않고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로도 구현 가능하게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실행 결과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32956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076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4499992" y="328498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2.ContactDetail</a:t>
            </a:r>
            <a:r>
              <a:rPr lang="ko-KR" altLang="en-US" sz="2400" dirty="0" smtClean="0"/>
              <a:t>에서도 </a:t>
            </a:r>
            <a:r>
              <a:rPr lang="en-US" altLang="ko-KR" sz="2400" dirty="0" smtClean="0"/>
              <a:t>enter </a:t>
            </a:r>
            <a:r>
              <a:rPr lang="ko-KR" altLang="en-US" sz="2400" dirty="0" smtClean="0"/>
              <a:t>적용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412776"/>
            <a:ext cx="4248471" cy="26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81128"/>
            <a:ext cx="4953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2339752" y="4077072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9823349">
            <a:off x="4996462" y="442499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413" y="1628800"/>
            <a:ext cx="458558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2.ContactDetail</a:t>
            </a:r>
            <a:r>
              <a:rPr lang="ko-KR" altLang="en-US" sz="2400" dirty="0" smtClean="0"/>
              <a:t>에서도 </a:t>
            </a:r>
            <a:r>
              <a:rPr lang="en-US" altLang="ko-KR" sz="2400" dirty="0" smtClean="0"/>
              <a:t>enter </a:t>
            </a:r>
            <a:r>
              <a:rPr lang="ko-KR" altLang="en-US" sz="2400" dirty="0" smtClean="0"/>
              <a:t>적용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실행 결과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30956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4355976" y="3140968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060849"/>
            <a:ext cx="24482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 rot="16628306">
            <a:off x="2195736" y="458112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7704" y="5157192"/>
            <a:ext cx="23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입력하고 </a:t>
            </a:r>
            <a:r>
              <a:rPr lang="en-US" altLang="ko-KR" b="1" dirty="0" smtClean="0">
                <a:solidFill>
                  <a:srgbClr val="FF0000"/>
                </a:solidFill>
              </a:rPr>
              <a:t>enter </a:t>
            </a:r>
            <a:r>
              <a:rPr lang="ko-KR" altLang="en-US" b="1" dirty="0" smtClean="0">
                <a:solidFill>
                  <a:srgbClr val="FF0000"/>
                </a:solidFill>
              </a:rPr>
              <a:t>치면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3.ContactCreate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ref</a:t>
            </a:r>
            <a:r>
              <a:rPr lang="ko-KR" altLang="en-US" sz="2400" dirty="0" smtClean="0"/>
              <a:t>적용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524750" cy="437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2780928"/>
            <a:ext cx="411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여기서의 </a:t>
            </a:r>
            <a:r>
              <a:rPr lang="en-US" altLang="ko-KR" b="1" dirty="0" smtClean="0">
                <a:solidFill>
                  <a:srgbClr val="FF0000"/>
                </a:solidFill>
              </a:rPr>
              <a:t>focus()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ref</a:t>
            </a:r>
            <a:r>
              <a:rPr lang="ko-KR" altLang="en-US" b="1" dirty="0" smtClean="0">
                <a:solidFill>
                  <a:srgbClr val="FF0000"/>
                </a:solidFill>
              </a:rPr>
              <a:t>를 쓰지 않으면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할 수가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Rendering </a:t>
            </a:r>
            <a:r>
              <a:rPr lang="ko-KR" altLang="en-US" b="1" dirty="0" smtClean="0">
                <a:solidFill>
                  <a:srgbClr val="002060"/>
                </a:solidFill>
              </a:rPr>
              <a:t>내부와 </a:t>
            </a:r>
            <a:r>
              <a:rPr lang="en-US" altLang="ko-KR" b="1" dirty="0" smtClean="0">
                <a:solidFill>
                  <a:srgbClr val="002060"/>
                </a:solidFill>
              </a:rPr>
              <a:t>constructor</a:t>
            </a:r>
          </a:p>
          <a:p>
            <a:pPr>
              <a:buFont typeface="Arial" charset="0"/>
              <a:buChar char="•"/>
            </a:pPr>
            <a:r>
              <a:rPr lang="ko-KR" altLang="en-US" b="1" dirty="0" smtClean="0">
                <a:solidFill>
                  <a:srgbClr val="002060"/>
                </a:solidFill>
              </a:rPr>
              <a:t>내부에서는 </a:t>
            </a:r>
            <a:r>
              <a:rPr lang="en-US" altLang="ko-KR" b="1" dirty="0" smtClean="0">
                <a:solidFill>
                  <a:srgbClr val="002060"/>
                </a:solidFill>
              </a:rPr>
              <a:t>ref</a:t>
            </a:r>
            <a:r>
              <a:rPr lang="ko-KR" altLang="en-US" b="1" dirty="0" smtClean="0">
                <a:solidFill>
                  <a:srgbClr val="002060"/>
                </a:solidFill>
              </a:rPr>
              <a:t>에 접근이 불가하다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3.ContactCreate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ref</a:t>
            </a:r>
            <a:r>
              <a:rPr lang="ko-KR" altLang="en-US" sz="2400" dirty="0" smtClean="0"/>
              <a:t>적용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최종 실습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39624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4355976" y="328498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348880"/>
            <a:ext cx="33623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6444208" y="501317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8104" y="551723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커서가 들어가 다음에 입력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에 대비가 가능하다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7.엑스트라 구현하기</vt:lpstr>
      <vt:lpstr>1.버튼 누르지 않고 enter로도 구현 가능하게 설정 (Contact Create 컴포넌트에서 작업)</vt:lpstr>
      <vt:lpstr>1.버튼 누르지 않고 enter로도 구현 가능하게 설정 실행 결과</vt:lpstr>
      <vt:lpstr>2.ContactDetail에서도 enter 적용</vt:lpstr>
      <vt:lpstr>2.ContactDetail에서도 enter 적용 실행 결과</vt:lpstr>
      <vt:lpstr>3.ContactCreate에서의 ref적용</vt:lpstr>
      <vt:lpstr>3.ContactCreate에서의 ref적용 최종 실습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7.엑스트라 구현하기</dc:title>
  <dc:creator>Microsoft Corporation</dc:creator>
  <cp:lastModifiedBy>이연수님</cp:lastModifiedBy>
  <cp:revision>15</cp:revision>
  <dcterms:created xsi:type="dcterms:W3CDTF">2006-10-05T04:04:58Z</dcterms:created>
  <dcterms:modified xsi:type="dcterms:W3CDTF">2017-07-27T16:05:37Z</dcterms:modified>
</cp:coreProperties>
</file>