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8040-5A4F-4729-ABE1-C752B3B0539A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9399-039F-4D5B-AD58-759957FE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8040-5A4F-4729-ABE1-C752B3B0539A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9399-039F-4D5B-AD58-759957FE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8040-5A4F-4729-ABE1-C752B3B0539A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9399-039F-4D5B-AD58-759957FE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8040-5A4F-4729-ABE1-C752B3B0539A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9399-039F-4D5B-AD58-759957FE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8040-5A4F-4729-ABE1-C752B3B0539A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9399-039F-4D5B-AD58-759957FE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8040-5A4F-4729-ABE1-C752B3B0539A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9399-039F-4D5B-AD58-759957FE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8040-5A4F-4729-ABE1-C752B3B0539A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9399-039F-4D5B-AD58-759957FE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8040-5A4F-4729-ABE1-C752B3B0539A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9399-039F-4D5B-AD58-759957FE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8040-5A4F-4729-ABE1-C752B3B0539A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9399-039F-4D5B-AD58-759957FE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8040-5A4F-4729-ABE1-C752B3B0539A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9399-039F-4D5B-AD58-759957FE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8040-5A4F-4729-ABE1-C752B3B0539A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9399-039F-4D5B-AD58-759957FE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8040-5A4F-4729-ABE1-C752B3B0539A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89399-039F-4D5B-AD58-759957FE31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React.js Ajax </a:t>
            </a:r>
            <a:r>
              <a:rPr lang="ko-KR" altLang="en-US" sz="2800" dirty="0" smtClean="0"/>
              <a:t>사용법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800"/>
              <a:t>1.app-connect </a:t>
            </a:r>
            <a:r>
              <a:rPr lang="ko-KR" altLang="en-US" sz="2800"/>
              <a:t>프로젝트생성</a:t>
            </a:r>
            <a:r>
              <a:rPr lang="en-US" altLang="ko-KR" sz="2800"/>
              <a:t>, </a:t>
            </a:r>
          </a:p>
          <a:p>
            <a:pPr lvl="0">
              <a:defRPr/>
            </a:pPr>
            <a:r>
              <a:rPr lang="en-US" altLang="ko-KR" sz="2800"/>
              <a:t>axios </a:t>
            </a:r>
            <a:r>
              <a:rPr lang="ko-KR" altLang="en-US" sz="2800"/>
              <a:t>설치</a:t>
            </a:r>
            <a:r>
              <a:rPr lang="en-US" altLang="ko-KR" sz="2800"/>
              <a:t>(0.19.2</a:t>
            </a:r>
            <a:r>
              <a:rPr lang="ko-KR" altLang="en-US" sz="2800"/>
              <a:t>버전</a:t>
            </a:r>
            <a:r>
              <a:rPr lang="en-US" altLang="ko-KR" sz="280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28596" y="1714488"/>
            <a:ext cx="8501618" cy="250033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28596" y="4500570"/>
            <a:ext cx="7929618" cy="1743075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2.App</a:t>
            </a:r>
            <a:r>
              <a:rPr lang="ko-KR" altLang="en-US" sz="2800" dirty="0" smtClean="0"/>
              <a:t>컴포넌트 작성</a:t>
            </a:r>
            <a:r>
              <a:rPr lang="en-US" altLang="ko-KR" sz="2800" dirty="0" smtClean="0"/>
              <a:t>(1)</a:t>
            </a:r>
            <a:endParaRPr lang="ko-KR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71612"/>
            <a:ext cx="7607748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아래쪽 화살표 4"/>
          <p:cNvSpPr/>
          <p:nvPr/>
        </p:nvSpPr>
        <p:spPr>
          <a:xfrm rot="2992491">
            <a:off x="5489620" y="2172053"/>
            <a:ext cx="428628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2.App</a:t>
            </a:r>
            <a:r>
              <a:rPr lang="ko-KR" altLang="en-US" sz="2800" dirty="0" smtClean="0"/>
              <a:t>컴포넌트 작성</a:t>
            </a:r>
            <a:r>
              <a:rPr lang="en-US" altLang="ko-KR" sz="2800" dirty="0" smtClean="0"/>
              <a:t>(2)</a:t>
            </a:r>
            <a:endParaRPr lang="ko-KR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8399312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2.App</a:t>
            </a:r>
            <a:r>
              <a:rPr lang="ko-KR" altLang="en-US" sz="2800" dirty="0" smtClean="0"/>
              <a:t>컴포넌트 작성</a:t>
            </a:r>
            <a:r>
              <a:rPr lang="en-US" altLang="ko-KR" sz="2800" dirty="0" smtClean="0"/>
              <a:t>(3)</a:t>
            </a:r>
            <a:endParaRPr lang="ko-KR" alt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00174"/>
            <a:ext cx="7837991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오른쪽 화살표 4"/>
          <p:cNvSpPr/>
          <p:nvPr/>
        </p:nvSpPr>
        <p:spPr>
          <a:xfrm>
            <a:off x="2143108" y="5500702"/>
            <a:ext cx="642942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43240" y="5500702"/>
            <a:ext cx="4601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yarn start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로 프로젝트 실행시킴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3.React </a:t>
            </a:r>
            <a:r>
              <a:rPr lang="ko-KR" altLang="en-US" sz="2800" dirty="0" smtClean="0"/>
              <a:t>프로그램의 초기상태</a:t>
            </a:r>
            <a:endParaRPr lang="ko-KR" alt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928802"/>
            <a:ext cx="79819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4</a:t>
            </a:r>
            <a:r>
              <a:rPr lang="en-US" altLang="ko-KR" sz="2800" dirty="0" smtClean="0"/>
              <a:t>.Vuetest</a:t>
            </a:r>
            <a:r>
              <a:rPr lang="ko-KR" altLang="en-US" sz="2800" dirty="0" smtClean="0"/>
              <a:t>프로젝트에 </a:t>
            </a:r>
            <a:r>
              <a:rPr lang="en-US" altLang="ko-KR" sz="2800" dirty="0" smtClean="0"/>
              <a:t>connect.jsp </a:t>
            </a:r>
            <a:r>
              <a:rPr lang="ko-KR" altLang="en-US" sz="2800" dirty="0" smtClean="0"/>
              <a:t>작성</a:t>
            </a:r>
            <a:endParaRPr lang="ko-KR" altLang="en-US" sz="28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36"/>
            <a:ext cx="8643998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5.React</a:t>
            </a:r>
            <a:r>
              <a:rPr lang="ko-KR" altLang="en-US" sz="2800" dirty="0" smtClean="0"/>
              <a:t>에서의 출력결과 확인</a:t>
            </a:r>
            <a:endParaRPr lang="ko-KR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85926"/>
            <a:ext cx="795337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Show</Application>
  <PresentationFormat>화면 슬라이드 쇼(4:3)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React.js Ajax 사용법</vt:lpstr>
      <vt:lpstr>1.app-connect 프로젝트생성,  axios 설치(0.19.2버전)</vt:lpstr>
      <vt:lpstr>2.App컴포넌트 작성(1)</vt:lpstr>
      <vt:lpstr>2.App컴포넌트 작성(2)</vt:lpstr>
      <vt:lpstr>2.App컴포넌트 작성(3)</vt:lpstr>
      <vt:lpstr>3.React 프로그램의 초기상태</vt:lpstr>
      <vt:lpstr>4.Vuetest프로젝트에 connect.jsp 작성</vt:lpstr>
      <vt:lpstr>5.React에서의 출력결과 확인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testkim</dc:creator>
  <cp:lastModifiedBy>testkim</cp:lastModifiedBy>
  <cp:revision>24</cp:revision>
  <dcterms:created xsi:type="dcterms:W3CDTF">2020-07-01T12:53:51Z</dcterms:created>
  <dcterms:modified xsi:type="dcterms:W3CDTF">2020-07-01T16:17:54Z</dcterms:modified>
  <cp:version>1000.0000.01</cp:version>
</cp:coreProperties>
</file>