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57" r:id="rId5"/>
    <p:sldId id="258" r:id="rId6"/>
    <p:sldId id="259" r:id="rId7"/>
    <p:sldId id="260" r:id="rId8"/>
    <p:sldId id="263" r:id="rId9"/>
    <p:sldId id="262" r:id="rId10"/>
    <p:sldId id="265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2208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7928-0078-4A43-9C63-B3DA19C9B936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3BB8-3149-46DF-9FA7-DDBA3EB13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7928-0078-4A43-9C63-B3DA19C9B936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3BB8-3149-46DF-9FA7-DDBA3EB13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0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7928-0078-4A43-9C63-B3DA19C9B936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3BB8-3149-46DF-9FA7-DDBA3EB13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9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7928-0078-4A43-9C63-B3DA19C9B936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3BB8-3149-46DF-9FA7-DDBA3EB13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6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7928-0078-4A43-9C63-B3DA19C9B936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3BB8-3149-46DF-9FA7-DDBA3EB13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7928-0078-4A43-9C63-B3DA19C9B936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3BB8-3149-46DF-9FA7-DDBA3EB13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5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7928-0078-4A43-9C63-B3DA19C9B936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3BB8-3149-46DF-9FA7-DDBA3EB13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2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7928-0078-4A43-9C63-B3DA19C9B936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3BB8-3149-46DF-9FA7-DDBA3EB13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0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7928-0078-4A43-9C63-B3DA19C9B936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3BB8-3149-46DF-9FA7-DDBA3EB13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7928-0078-4A43-9C63-B3DA19C9B936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3BB8-3149-46DF-9FA7-DDBA3EB13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0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7928-0078-4A43-9C63-B3DA19C9B936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3BB8-3149-46DF-9FA7-DDBA3EB13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9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7928-0078-4A43-9C63-B3DA19C9B936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3BB8-3149-46DF-9FA7-DDBA3EB13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2023 1</a:t>
            </a:r>
            <a:r>
              <a:rPr lang="ko-KR" altLang="en-US" dirty="0" smtClean="0"/>
              <a:t>분기 게임 출시 전략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800" dirty="0" smtClean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  <a:latin typeface="+mj-lt"/>
              </a:rPr>
              <a:t>신형섭</a:t>
            </a:r>
            <a:endParaRPr lang="ko-KR" alt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0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3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2023 1</a:t>
            </a:r>
            <a:r>
              <a:rPr lang="ko-KR" altLang="en-US" sz="2400" dirty="0" smtClean="0"/>
              <a:t>분기 전략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8010" y="5448132"/>
            <a:ext cx="84969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전체 출고량이 많았던 위 스포츠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슈퍼마리오</a:t>
            </a:r>
            <a:r>
              <a:rPr lang="ko-KR" altLang="en-US" dirty="0" smtClean="0"/>
              <a:t> 시리즈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포켓몬</a:t>
            </a:r>
            <a:r>
              <a:rPr lang="ko-KR" altLang="en-US" dirty="0" smtClean="0"/>
              <a:t> 중 최근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 간 출고량 확인 시 </a:t>
            </a:r>
            <a:r>
              <a:rPr lang="ko-KR" altLang="en-US" dirty="0" err="1" smtClean="0"/>
              <a:t>마리오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포켓몬스터</a:t>
            </a:r>
            <a:r>
              <a:rPr lang="ko-KR" altLang="en-US" dirty="0" smtClean="0"/>
              <a:t> 게임의 출고량이 많음을 확인</a:t>
            </a:r>
            <a:r>
              <a:rPr lang="en-US" altLang="ko-KR" dirty="0" smtClean="0"/>
              <a:t>(300</a:t>
            </a:r>
            <a:r>
              <a:rPr lang="ko-KR" altLang="en-US" dirty="0" smtClean="0"/>
              <a:t>만개 이상 출고</a:t>
            </a:r>
            <a:r>
              <a:rPr lang="en-US" altLang="ko-KR" dirty="0" smtClean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09005"/>
            <a:ext cx="6264697" cy="473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31641" y="1484785"/>
            <a:ext cx="62646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1640" y="2780928"/>
            <a:ext cx="62646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3501008"/>
            <a:ext cx="626469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1640" y="4725144"/>
            <a:ext cx="62646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3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2023 1</a:t>
            </a:r>
            <a:r>
              <a:rPr lang="ko-KR" altLang="en-US" sz="2400" dirty="0" smtClean="0"/>
              <a:t>분기 전략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725144"/>
            <a:ext cx="849694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최근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 간 출고량이 많았던 게임의 장르는 </a:t>
            </a:r>
            <a:r>
              <a:rPr lang="en-US" altLang="ko-KR" dirty="0" smtClean="0"/>
              <a:t>Action, Shooter, Sports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Call of Duty, FIFA, Grand Theft Auto </a:t>
            </a:r>
            <a:r>
              <a:rPr lang="ko-KR" altLang="en-US" dirty="0" smtClean="0"/>
              <a:t>등의 게임 출고량이 많음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31284"/>
            <a:ext cx="8784975" cy="310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1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3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2023 1</a:t>
            </a:r>
            <a:r>
              <a:rPr lang="ko-KR" altLang="en-US" sz="2400" dirty="0" smtClean="0"/>
              <a:t>분기 전략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0204" y="181288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전세계적으로 많은 출고량을 올린 게임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슈퍼마리오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포켓몬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후속작도 인기 게임이 될 가능성이 높음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Action, Shooter, Sports </a:t>
            </a:r>
            <a:r>
              <a:rPr lang="ko-KR" altLang="en-US" dirty="0" smtClean="0"/>
              <a:t>등의 게임이 최근 인기 게임의 </a:t>
            </a:r>
            <a:r>
              <a:rPr lang="ko-KR" altLang="en-US" dirty="0" err="1" smtClean="0"/>
              <a:t>트렌드가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Call of Duty, Grand Theft Auto, FIFA </a:t>
            </a:r>
            <a:r>
              <a:rPr lang="ko-KR" altLang="en-US" dirty="0" smtClean="0"/>
              <a:t>시리즈는 출시될 때마다 높은 판매량을 기록</a:t>
            </a:r>
            <a:r>
              <a:rPr lang="ko-KR" altLang="en-US" dirty="0" smtClean="0"/>
              <a:t>했으며 최근 인기 </a:t>
            </a:r>
            <a:r>
              <a:rPr lang="ko-KR" altLang="en-US" dirty="0" err="1" smtClean="0"/>
              <a:t>트렌드에</a:t>
            </a:r>
            <a:r>
              <a:rPr lang="ko-KR" altLang="en-US" dirty="0" smtClean="0"/>
              <a:t> 부합하여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이와 같은 </a:t>
            </a:r>
            <a:r>
              <a:rPr lang="en-US" altLang="ko-KR" dirty="0" smtClean="0"/>
              <a:t>Action, Shooting, Sports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 출시가 필요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베스트셀러 게임의 후속 게임과 최근 인기 </a:t>
            </a:r>
            <a:r>
              <a:rPr lang="ko-KR" altLang="en-US" dirty="0" err="1" smtClean="0"/>
              <a:t>트렌드의</a:t>
            </a:r>
            <a:r>
              <a:rPr lang="ko-KR" altLang="en-US" dirty="0" smtClean="0"/>
              <a:t> 게임 출시를 전략으로 세워야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3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2023 1</a:t>
            </a:r>
            <a:r>
              <a:rPr lang="ko-KR" altLang="en-US" sz="2400" dirty="0" smtClean="0"/>
              <a:t>분기 전략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인기 게임 유형의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게임화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0204" y="3474874"/>
            <a:ext cx="84969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전체 게임 시장 중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 시장의 규모가 약 </a:t>
            </a:r>
            <a:r>
              <a:rPr lang="en-US" altLang="ko-KR" dirty="0" smtClean="0"/>
              <a:t>61%</a:t>
            </a:r>
            <a:r>
              <a:rPr lang="ko-KR" altLang="en-US" dirty="0" smtClean="0"/>
              <a:t>에 달할 정도로 비중이 큼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모바일</a:t>
            </a:r>
            <a:r>
              <a:rPr lang="ko-KR" altLang="en-US" dirty="0" smtClean="0"/>
              <a:t> 시장 공략을 위해 높은 판매량을 기록한 베스트셀러의 게임의 </a:t>
            </a:r>
            <a:r>
              <a:rPr lang="ko-KR" altLang="en-US" dirty="0" err="1" smtClean="0"/>
              <a:t>후속작과</a:t>
            </a:r>
            <a:r>
              <a:rPr lang="ko-KR" altLang="en-US" dirty="0" smtClean="0"/>
              <a:t> 같은 게임과 </a:t>
            </a:r>
            <a:r>
              <a:rPr lang="en-US" altLang="ko-KR" dirty="0" smtClean="0"/>
              <a:t>Call of Duty, Grand Theft Auto, FIFA </a:t>
            </a:r>
            <a:r>
              <a:rPr lang="ko-KR" altLang="en-US" dirty="0" smtClean="0"/>
              <a:t>와 같은 최근 인기 게임 장르인 </a:t>
            </a:r>
            <a:r>
              <a:rPr lang="en-US" altLang="ko-KR" dirty="0" smtClean="0"/>
              <a:t>Action, Shooting, Sports </a:t>
            </a:r>
            <a:r>
              <a:rPr lang="ko-KR" altLang="en-US" dirty="0" smtClean="0"/>
              <a:t>게임의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버전 출시를 전략으로 설정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1557953"/>
            <a:ext cx="8964487" cy="96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9872" y="2566065"/>
            <a:ext cx="5616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한국금융신문 </a:t>
            </a:r>
            <a:r>
              <a:rPr lang="en-US" altLang="ko-KR" sz="1100" dirty="0" smtClean="0"/>
              <a:t>- "</a:t>
            </a:r>
            <a:r>
              <a:rPr lang="ko-KR" altLang="en-US" sz="1100" dirty="0"/>
              <a:t>올해 글로벌 게임 시장</a:t>
            </a:r>
            <a:r>
              <a:rPr lang="en-US" altLang="ko-KR" sz="1100" dirty="0"/>
              <a:t>, 282</a:t>
            </a:r>
            <a:r>
              <a:rPr lang="ko-KR" altLang="en-US" sz="1100" dirty="0"/>
              <a:t>조 규모로 성장</a:t>
            </a:r>
            <a:r>
              <a:rPr lang="en-US" altLang="ko-KR" sz="1100" dirty="0"/>
              <a:t>…</a:t>
            </a:r>
            <a:r>
              <a:rPr lang="ko-KR" altLang="en-US" sz="1100" dirty="0" err="1"/>
              <a:t>모바일</a:t>
            </a:r>
            <a:r>
              <a:rPr lang="ko-KR" altLang="en-US" sz="1100" dirty="0"/>
              <a:t> 게임 </a:t>
            </a:r>
            <a:r>
              <a:rPr lang="ko-KR" altLang="en-US" sz="1100" dirty="0" smtClean="0"/>
              <a:t>강세</a:t>
            </a:r>
            <a:r>
              <a:rPr lang="en-US" altLang="ko-KR" sz="1100" dirty="0" smtClean="0"/>
              <a:t>“ </a:t>
            </a:r>
            <a:endParaRPr lang="en-US" altLang="ko-KR" sz="1100" dirty="0"/>
          </a:p>
          <a:p>
            <a:endParaRPr lang="ko-KR" altLang="en-US" sz="11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139952" y="2206025"/>
            <a:ext cx="17281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9512" y="2503496"/>
            <a:ext cx="39604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문제 정의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0204" y="1340768"/>
            <a:ext cx="84969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꾸준하게 사랑 받았던 슈퍼 </a:t>
            </a:r>
            <a:r>
              <a:rPr lang="ko-KR" altLang="en-US" dirty="0" err="1" smtClean="0"/>
              <a:t>마리오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포켓몬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 스포츠 등의 게임 또는 </a:t>
            </a:r>
            <a:r>
              <a:rPr lang="ko-KR" altLang="en-US" dirty="0" err="1" smtClean="0"/>
              <a:t>후속작은</a:t>
            </a:r>
            <a:r>
              <a:rPr lang="ko-KR" altLang="en-US" dirty="0" smtClean="0"/>
              <a:t> 최근 들어 게임의 인기가 하락하는지에 대한 확인 필요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인기 게임의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확인 필요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최신 </a:t>
            </a:r>
            <a:r>
              <a:rPr lang="ko-KR" altLang="en-US" dirty="0" err="1" smtClean="0"/>
              <a:t>트렌드를</a:t>
            </a:r>
            <a:r>
              <a:rPr lang="ko-KR" altLang="en-US" dirty="0" smtClean="0"/>
              <a:t> 반영한 인기 게임이 무엇인지에 대한 정의 필요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게임의 출고량을 증대시킬 전략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947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인기 게임 </a:t>
            </a:r>
            <a:r>
              <a:rPr lang="en-US" altLang="ko-KR" sz="2400" dirty="0" smtClean="0"/>
              <a:t>top10 – </a:t>
            </a:r>
            <a:r>
              <a:rPr lang="ko-KR" altLang="en-US" sz="2400" dirty="0" smtClean="0"/>
              <a:t>전체 판매량 기준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56063"/>
            <a:ext cx="4725813" cy="48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지역 별 게임 출고량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북미 지역</a:t>
            </a:r>
            <a:endParaRPr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" y="1719194"/>
            <a:ext cx="4380104" cy="3600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52" y="1700808"/>
            <a:ext cx="4391570" cy="44030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59632" y="142209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</a:t>
            </a:r>
            <a:r>
              <a:rPr lang="ko-KR" altLang="en-US" sz="1400" dirty="0" smtClean="0"/>
              <a:t>북미 지역 선호 장르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24128" y="141675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</a:t>
            </a:r>
            <a:r>
              <a:rPr lang="ko-KR" altLang="en-US" sz="1400" dirty="0" smtClean="0"/>
              <a:t>북미 지역 출고량 탑</a:t>
            </a:r>
            <a:r>
              <a:rPr lang="en-US" altLang="ko-KR" sz="1400" dirty="0" smtClean="0"/>
              <a:t>10&gt;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113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지역 별 게임 출고량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유럽 지역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90151"/>
            <a:ext cx="4195726" cy="33608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57" y="1690151"/>
            <a:ext cx="4099395" cy="5062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9632" y="142209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</a:t>
            </a:r>
            <a:r>
              <a:rPr lang="ko-KR" altLang="en-US" sz="1400" dirty="0" smtClean="0"/>
              <a:t>유</a:t>
            </a:r>
            <a:r>
              <a:rPr lang="ko-KR" altLang="en-US" sz="1400" dirty="0"/>
              <a:t>럽</a:t>
            </a:r>
            <a:r>
              <a:rPr lang="ko-KR" altLang="en-US" sz="1400" dirty="0" smtClean="0"/>
              <a:t> 지역 선호 장르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8" y="141675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</a:t>
            </a:r>
            <a:r>
              <a:rPr lang="ko-KR" altLang="en-US" sz="1400" dirty="0" smtClean="0"/>
              <a:t>유</a:t>
            </a:r>
            <a:r>
              <a:rPr lang="ko-KR" altLang="en-US" sz="1400" dirty="0"/>
              <a:t>럽</a:t>
            </a:r>
            <a:r>
              <a:rPr lang="ko-KR" altLang="en-US" sz="1400" dirty="0" smtClean="0"/>
              <a:t> 지역 출고량 탑</a:t>
            </a:r>
            <a:r>
              <a:rPr lang="en-US" altLang="ko-KR" sz="1400" dirty="0" smtClean="0"/>
              <a:t>10&gt;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912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지역 별 게임 출고량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일본 지역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1" y="1772816"/>
            <a:ext cx="4047144" cy="33267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61775"/>
            <a:ext cx="4057737" cy="5000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632" y="142209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</a:t>
            </a:r>
            <a:r>
              <a:rPr lang="ko-KR" altLang="en-US" sz="1400" dirty="0" smtClean="0"/>
              <a:t>일</a:t>
            </a:r>
            <a:r>
              <a:rPr lang="ko-KR" altLang="en-US" sz="1400" dirty="0"/>
              <a:t>본</a:t>
            </a:r>
            <a:r>
              <a:rPr lang="ko-KR" altLang="en-US" sz="1400" dirty="0" smtClean="0"/>
              <a:t> 지역 선호 장르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724128" y="141675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</a:t>
            </a:r>
            <a:r>
              <a:rPr lang="ko-KR" altLang="en-US" sz="1400" dirty="0" smtClean="0"/>
              <a:t>일</a:t>
            </a:r>
            <a:r>
              <a:rPr lang="ko-KR" altLang="en-US" sz="1400" dirty="0"/>
              <a:t>본</a:t>
            </a:r>
            <a:r>
              <a:rPr lang="ko-KR" altLang="en-US" sz="1400" dirty="0" smtClean="0"/>
              <a:t> 지역 출고량 탑</a:t>
            </a:r>
            <a:r>
              <a:rPr lang="en-US" altLang="ko-KR" sz="1400" dirty="0" smtClean="0"/>
              <a:t>10&gt;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912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지역 별 게임 출고량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기타 지역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74" y="1865288"/>
            <a:ext cx="4348305" cy="34830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44824"/>
            <a:ext cx="4248472" cy="45257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9632" y="142209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</a:t>
            </a:r>
            <a:r>
              <a:rPr lang="ko-KR" altLang="en-US" sz="1400" dirty="0" smtClean="0"/>
              <a:t>기</a:t>
            </a:r>
            <a:r>
              <a:rPr lang="ko-KR" altLang="en-US" sz="1400" dirty="0"/>
              <a:t>타</a:t>
            </a:r>
            <a:r>
              <a:rPr lang="ko-KR" altLang="en-US" sz="1400" dirty="0" smtClean="0"/>
              <a:t> 지역 선호 장르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8" y="141675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</a:t>
            </a:r>
            <a:r>
              <a:rPr lang="ko-KR" altLang="en-US" sz="1400" dirty="0" smtClean="0"/>
              <a:t>기</a:t>
            </a:r>
            <a:r>
              <a:rPr lang="ko-KR" altLang="en-US" sz="1400" dirty="0"/>
              <a:t>타</a:t>
            </a:r>
            <a:r>
              <a:rPr lang="ko-KR" altLang="en-US" sz="1400" dirty="0" smtClean="0"/>
              <a:t> 지역 출고량 탑</a:t>
            </a:r>
            <a:r>
              <a:rPr lang="en-US" altLang="ko-KR" sz="1400" dirty="0" smtClean="0"/>
              <a:t>10&gt;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912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연도 별 게임 </a:t>
            </a:r>
            <a:r>
              <a:rPr lang="ko-KR" altLang="en-US" sz="2400" dirty="0" err="1" smtClean="0"/>
              <a:t>트렌드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7" y="1284817"/>
            <a:ext cx="788187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8" y="923247"/>
            <a:ext cx="7881859" cy="46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6" y="2204864"/>
            <a:ext cx="432048" cy="36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80312" y="1772816"/>
            <a:ext cx="432048" cy="2880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08104" y="3198453"/>
            <a:ext cx="432048" cy="2390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15816" y="2996953"/>
            <a:ext cx="432048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35696" y="3645024"/>
            <a:ext cx="432048" cy="1008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76470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연도 별 인기 게임 </a:t>
            </a:r>
            <a:r>
              <a:rPr lang="ko-KR" altLang="en-US" sz="2400" dirty="0" err="1" smtClean="0"/>
              <a:t>트렌드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02229"/>
            <a:ext cx="6048672" cy="582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84168" y="5710436"/>
            <a:ext cx="432048" cy="913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5710437"/>
            <a:ext cx="432048" cy="913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371</Words>
  <Application>Microsoft Office PowerPoint</Application>
  <PresentationFormat>화면 슬라이드 쇼(4:3)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2023 1분기 게임 출시 전략</vt:lpstr>
      <vt:lpstr>문제 정의</vt:lpstr>
      <vt:lpstr>인기 게임 top10 – 전체 판매량 기준</vt:lpstr>
      <vt:lpstr>지역 별 게임 출고량 – 북미 지역</vt:lpstr>
      <vt:lpstr>지역 별 게임 출고량 – 유럽 지역</vt:lpstr>
      <vt:lpstr>지역 별 게임 출고량 – 일본 지역</vt:lpstr>
      <vt:lpstr>지역 별 게임 출고량 – 기타 지역</vt:lpstr>
      <vt:lpstr>연도 별 게임 트렌드</vt:lpstr>
      <vt:lpstr>연도 별 인기 게임 트렌드</vt:lpstr>
      <vt:lpstr>2023 1분기 전략</vt:lpstr>
      <vt:lpstr>2023 1분기 전략</vt:lpstr>
      <vt:lpstr>2023 1분기 전략</vt:lpstr>
      <vt:lpstr>2023 1분기 전략 – 인기 게임 유형의 모바일 게임화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E7250</dc:creator>
  <cp:lastModifiedBy>E7250</cp:lastModifiedBy>
  <cp:revision>23</cp:revision>
  <dcterms:created xsi:type="dcterms:W3CDTF">2022-11-02T13:48:29Z</dcterms:created>
  <dcterms:modified xsi:type="dcterms:W3CDTF">2022-11-03T05:40:33Z</dcterms:modified>
</cp:coreProperties>
</file>