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4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7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9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7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1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1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3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F0AB-5091-451B-B6EF-FDF15EC04FF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FDD6-ABD2-47D5-98FD-FD5316A5B9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6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585"/>
            <a:ext cx="4590280" cy="27426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74575" y="386964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err="1" smtClean="0"/>
              <a:t>public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partial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class</a:t>
            </a:r>
            <a:r>
              <a:rPr lang="ko-KR" altLang="en-US" sz="1000" dirty="0" smtClean="0"/>
              <a:t> Form1 : </a:t>
            </a:r>
            <a:r>
              <a:rPr lang="ko-KR" altLang="en-US" sz="1000" dirty="0" err="1" smtClean="0"/>
              <a:t>Form</a:t>
            </a:r>
            <a:endParaRPr lang="ko-KR" altLang="en-US" sz="1000" dirty="0" smtClean="0"/>
          </a:p>
          <a:p>
            <a:r>
              <a:rPr lang="ko-KR" altLang="en-US" sz="1000" dirty="0" smtClean="0"/>
              <a:t>    {</a:t>
            </a:r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public</a:t>
            </a:r>
            <a:r>
              <a:rPr lang="ko-KR" altLang="en-US" sz="1000" dirty="0" smtClean="0"/>
              <a:t> Form1()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InitializeComponent</a:t>
            </a:r>
            <a:r>
              <a:rPr lang="ko-KR" altLang="en-US" sz="1000" dirty="0" smtClean="0"/>
              <a:t>();</a:t>
            </a:r>
          </a:p>
          <a:p>
            <a:r>
              <a:rPr lang="ko-KR" altLang="en-US" sz="1000" dirty="0" smtClean="0"/>
              <a:t>        }</a:t>
            </a:r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UpdateLabel</a:t>
            </a:r>
            <a:r>
              <a:rPr lang="ko-KR" altLang="en-US" sz="1000" dirty="0" smtClean="0"/>
              <a:t>(</a:t>
            </a:r>
            <a:r>
              <a:rPr lang="ko-KR" altLang="en-US" sz="1000" dirty="0" err="1" smtClean="0"/>
              <a:t>string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bool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b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if</a:t>
            </a:r>
            <a:r>
              <a:rPr lang="ko-KR" altLang="en-US" sz="1000" dirty="0" smtClean="0"/>
              <a:t> (</a:t>
            </a:r>
            <a:r>
              <a:rPr lang="ko-KR" altLang="en-US" sz="1000" dirty="0" err="1" smtClean="0"/>
              <a:t>b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    {</a:t>
            </a:r>
          </a:p>
          <a:p>
            <a:r>
              <a:rPr lang="ko-KR" altLang="en-US" sz="1000" dirty="0" smtClean="0"/>
              <a:t>                label1.Text += </a:t>
            </a:r>
            <a:r>
              <a:rPr lang="ko-KR" altLang="en-US" sz="1000" dirty="0" err="1" smtClean="0"/>
              <a:t>s</a:t>
            </a:r>
            <a:r>
              <a:rPr lang="ko-KR" altLang="en-US" sz="1000" dirty="0" smtClean="0"/>
              <a:t>; // label1의 </a:t>
            </a:r>
            <a:r>
              <a:rPr lang="ko-KR" altLang="en-US" sz="1000" dirty="0" err="1" smtClean="0"/>
              <a:t>Text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프로퍼티에</a:t>
            </a:r>
            <a:r>
              <a:rPr lang="ko-KR" altLang="en-US" sz="1000" dirty="0" smtClean="0"/>
              <a:t> 문자열 추가</a:t>
            </a:r>
          </a:p>
          <a:p>
            <a:r>
              <a:rPr lang="ko-KR" altLang="en-US" sz="1000" dirty="0" smtClean="0"/>
              <a:t>            }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else</a:t>
            </a:r>
            <a:endParaRPr lang="ko-KR" altLang="en-US" sz="1000" dirty="0" smtClean="0"/>
          </a:p>
          <a:p>
            <a:r>
              <a:rPr lang="ko-KR" altLang="en-US" sz="1000" dirty="0" smtClean="0"/>
              <a:t>            {</a:t>
            </a:r>
          </a:p>
          <a:p>
            <a:r>
              <a:rPr lang="ko-KR" altLang="en-US" sz="1000" dirty="0" smtClean="0"/>
              <a:t>                </a:t>
            </a:r>
            <a:r>
              <a:rPr lang="ko-KR" altLang="en-US" sz="1000" dirty="0" err="1" smtClean="0"/>
              <a:t>string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strTemp</a:t>
            </a:r>
            <a:r>
              <a:rPr lang="ko-KR" altLang="en-US" sz="1000" dirty="0" smtClean="0"/>
              <a:t> = label1.Text;</a:t>
            </a:r>
          </a:p>
          <a:p>
            <a:r>
              <a:rPr lang="ko-KR" altLang="en-US" sz="1000" dirty="0" smtClean="0"/>
              <a:t>                </a:t>
            </a:r>
            <a:r>
              <a:rPr lang="ko-KR" altLang="en-US" sz="1000" dirty="0" err="1" smtClean="0"/>
              <a:t>int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i</a:t>
            </a:r>
            <a:r>
              <a:rPr lang="ko-KR" altLang="en-US" sz="1000" dirty="0" smtClean="0"/>
              <a:t> = </a:t>
            </a:r>
            <a:r>
              <a:rPr lang="ko-KR" altLang="en-US" sz="1000" dirty="0" err="1" smtClean="0"/>
              <a:t>strTemp.IndexOf</a:t>
            </a:r>
            <a:r>
              <a:rPr lang="ko-KR" altLang="en-US" sz="1000" dirty="0" smtClean="0"/>
              <a:t>(</a:t>
            </a:r>
            <a:r>
              <a:rPr lang="ko-KR" altLang="en-US" sz="1000" dirty="0" err="1" smtClean="0"/>
              <a:t>s</a:t>
            </a:r>
            <a:r>
              <a:rPr lang="ko-KR" altLang="en-US" sz="1000" dirty="0" smtClean="0"/>
              <a:t>);</a:t>
            </a:r>
          </a:p>
          <a:p>
            <a:r>
              <a:rPr lang="ko-KR" altLang="en-US" sz="1000" dirty="0" smtClean="0"/>
              <a:t>                label1.Text = </a:t>
            </a:r>
            <a:r>
              <a:rPr lang="ko-KR" altLang="en-US" sz="1000" dirty="0" err="1" smtClean="0"/>
              <a:t>strTemp.Remove</a:t>
            </a:r>
            <a:r>
              <a:rPr lang="ko-KR" altLang="en-US" sz="1000" dirty="0" smtClean="0"/>
              <a:t>(</a:t>
            </a:r>
            <a:r>
              <a:rPr lang="ko-KR" altLang="en-US" sz="1000" dirty="0" err="1" smtClean="0"/>
              <a:t>i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s.Length</a:t>
            </a:r>
            <a:r>
              <a:rPr lang="ko-KR" altLang="en-US" sz="1000" dirty="0" smtClean="0"/>
              <a:t>);</a:t>
            </a:r>
          </a:p>
          <a:p>
            <a:r>
              <a:rPr lang="ko-KR" altLang="en-US" sz="1000" dirty="0" smtClean="0"/>
              <a:t>            }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checkBox1_CheckedChanged(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UpdateLabel</a:t>
            </a:r>
            <a:r>
              <a:rPr lang="ko-KR" altLang="en-US" sz="1000" dirty="0" smtClean="0"/>
              <a:t>(checkBox1.Text, checkBox1.Checked);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checkBox2_CheckedChanged(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UpdateLabel</a:t>
            </a:r>
            <a:r>
              <a:rPr lang="ko-KR" altLang="en-US" sz="1000" dirty="0" smtClean="0"/>
              <a:t>(checkBox2.Text, checkBox2.Checked);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checkBox3_CheckedChanged(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UpdateLabel</a:t>
            </a:r>
            <a:r>
              <a:rPr lang="ko-KR" altLang="en-US" sz="1000" dirty="0" smtClean="0"/>
              <a:t>(checkBox3.Text, checkBox3.Checked);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checkBox4_CheckedChanged(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UpdateLabel</a:t>
            </a:r>
            <a:r>
              <a:rPr lang="ko-KR" altLang="en-US" sz="1000" dirty="0" smtClean="0"/>
              <a:t>(checkBox4.Text, checkBox4.Checked);</a:t>
            </a:r>
          </a:p>
          <a:p>
            <a:r>
              <a:rPr lang="ko-KR" altLang="en-US" sz="1000" dirty="0" smtClean="0"/>
              <a:t>        }</a:t>
            </a:r>
          </a:p>
          <a:p>
            <a:r>
              <a:rPr lang="ko-KR" altLang="en-US" sz="1000" dirty="0" smtClean="0"/>
              <a:t>    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409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8" y="1756854"/>
            <a:ext cx="4310074" cy="24975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42065" y="1134282"/>
            <a:ext cx="6096000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sz="1000" dirty="0" err="1" smtClean="0"/>
              <a:t>public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partial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class</a:t>
            </a:r>
            <a:r>
              <a:rPr lang="ko-KR" altLang="en-US" sz="1000" dirty="0" smtClean="0"/>
              <a:t> Form1 : </a:t>
            </a:r>
            <a:r>
              <a:rPr lang="ko-KR" altLang="en-US" sz="1000" dirty="0" err="1" smtClean="0"/>
              <a:t>Form</a:t>
            </a:r>
            <a:endParaRPr lang="ko-KR" altLang="en-US" sz="1000" dirty="0" smtClean="0"/>
          </a:p>
          <a:p>
            <a:r>
              <a:rPr lang="ko-KR" altLang="en-US" sz="1000" dirty="0" smtClean="0"/>
              <a:t>    {</a:t>
            </a:r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public</a:t>
            </a:r>
            <a:r>
              <a:rPr lang="ko-KR" altLang="en-US" sz="1000" dirty="0" smtClean="0"/>
              <a:t> Form1()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InitializeComponent</a:t>
            </a:r>
            <a:r>
              <a:rPr lang="ko-KR" altLang="en-US" sz="1000" dirty="0" smtClean="0"/>
              <a:t>();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radioButton1_CheckedChanged(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label1.Text = radioButton1.Text;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radioButton2_CheckedChanged(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label1.Text = radioButton2.Text;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radioButton3_CheckedChanged(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label1.Text = radioButton3.Text;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radioButton4_CheckedChanged(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label1.Text = radioButton4.Text;</a:t>
            </a:r>
          </a:p>
          <a:p>
            <a:r>
              <a:rPr lang="ko-KR" altLang="en-US" sz="1000" dirty="0" smtClean="0"/>
              <a:t>        }</a:t>
            </a:r>
          </a:p>
          <a:p>
            <a:r>
              <a:rPr lang="ko-KR" altLang="en-US" sz="1000" dirty="0" smtClean="0"/>
              <a:t>    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00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0086" y="1211911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System.Diagnostics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WinFormsApp2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Form4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Form4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(label1.Text);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(label2.Text);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label3_Click(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(label3.Text);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1" y="1816970"/>
            <a:ext cx="5556302" cy="33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71360" y="183199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WinFormsApp1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3" y="1128573"/>
            <a:ext cx="5449858" cy="42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4" y="1610804"/>
            <a:ext cx="5826967" cy="36428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05847" y="161080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Form3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Form3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0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656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232"/>
            <a:ext cx="6241830" cy="35262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06342" y="20260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err="1" smtClean="0"/>
              <a:t>public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partial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class</a:t>
            </a:r>
            <a:r>
              <a:rPr lang="ko-KR" altLang="en-US" sz="1000" dirty="0" smtClean="0"/>
              <a:t> Form3 : </a:t>
            </a:r>
            <a:r>
              <a:rPr lang="ko-KR" altLang="en-US" sz="1000" dirty="0" err="1" smtClean="0"/>
              <a:t>Form</a:t>
            </a:r>
            <a:endParaRPr lang="ko-KR" altLang="en-US" sz="1000" dirty="0" smtClean="0"/>
          </a:p>
          <a:p>
            <a:r>
              <a:rPr lang="ko-KR" altLang="en-US" sz="1000" dirty="0" smtClean="0"/>
              <a:t>    {</a:t>
            </a:r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public</a:t>
            </a:r>
            <a:r>
              <a:rPr lang="ko-KR" altLang="en-US" sz="1000" dirty="0" smtClean="0"/>
              <a:t> Form3()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</a:t>
            </a:r>
            <a:r>
              <a:rPr lang="ko-KR" altLang="en-US" sz="1000" dirty="0" err="1" smtClean="0"/>
              <a:t>InitializeComponent</a:t>
            </a:r>
            <a:r>
              <a:rPr lang="ko-KR" altLang="en-US" sz="1000" dirty="0" smtClean="0"/>
              <a:t>();</a:t>
            </a:r>
          </a:p>
          <a:p>
            <a:r>
              <a:rPr lang="ko-KR" altLang="en-US" sz="1000" dirty="0" smtClean="0"/>
              <a:t>        }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        </a:t>
            </a:r>
            <a:r>
              <a:rPr lang="ko-KR" altLang="en-US" sz="1000" dirty="0" err="1" smtClean="0"/>
              <a:t>private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void</a:t>
            </a:r>
            <a:r>
              <a:rPr lang="ko-KR" altLang="en-US" sz="1000" dirty="0" smtClean="0"/>
              <a:t> button1_Click(</a:t>
            </a:r>
            <a:r>
              <a:rPr lang="ko-KR" altLang="en-US" sz="1000" dirty="0" err="1" smtClean="0"/>
              <a:t>object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sender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EventArgs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e</a:t>
            </a:r>
            <a:r>
              <a:rPr lang="ko-KR" altLang="en-US" sz="1000" dirty="0" smtClean="0"/>
              <a:t>)</a:t>
            </a:r>
          </a:p>
          <a:p>
            <a:r>
              <a:rPr lang="ko-KR" altLang="en-US" sz="1000" dirty="0" smtClean="0"/>
              <a:t>        {</a:t>
            </a:r>
          </a:p>
          <a:p>
            <a:r>
              <a:rPr lang="ko-KR" altLang="en-US" sz="1000" dirty="0" smtClean="0"/>
              <a:t>            openFileDialog1.InitialDirectory = @"C:\";</a:t>
            </a:r>
          </a:p>
          <a:p>
            <a:r>
              <a:rPr lang="ko-KR" altLang="en-US" sz="1000" dirty="0" smtClean="0"/>
              <a:t>            openFileDialog1.Filter</a:t>
            </a:r>
          </a:p>
          <a:p>
            <a:r>
              <a:rPr lang="ko-KR" altLang="en-US" sz="1000" dirty="0" smtClean="0"/>
              <a:t>            = "텍스트 파일(*.</a:t>
            </a:r>
            <a:r>
              <a:rPr lang="ko-KR" altLang="en-US" sz="1000" dirty="0" err="1" smtClean="0"/>
              <a:t>txt</a:t>
            </a:r>
            <a:r>
              <a:rPr lang="ko-KR" altLang="en-US" sz="1000" dirty="0" smtClean="0"/>
              <a:t>)|*.</a:t>
            </a:r>
            <a:r>
              <a:rPr lang="ko-KR" altLang="en-US" sz="1000" dirty="0" err="1" smtClean="0"/>
              <a:t>txt|모든</a:t>
            </a:r>
            <a:r>
              <a:rPr lang="ko-KR" altLang="en-US" sz="1000" dirty="0" smtClean="0"/>
              <a:t> 파일(*.*)|*.*";</a:t>
            </a:r>
          </a:p>
          <a:p>
            <a:r>
              <a:rPr lang="ko-KR" altLang="en-US" sz="1000" dirty="0" smtClean="0"/>
              <a:t>            openFileDialog1.FilterIndex = 1; // "텍스트 파일(*.</a:t>
            </a:r>
            <a:r>
              <a:rPr lang="ko-KR" altLang="en-US" sz="1000" dirty="0" err="1" smtClean="0"/>
              <a:t>txt</a:t>
            </a:r>
            <a:r>
              <a:rPr lang="ko-KR" altLang="en-US" sz="1000" dirty="0" smtClean="0"/>
              <a:t>)|*.</a:t>
            </a:r>
            <a:r>
              <a:rPr lang="ko-KR" altLang="en-US" sz="1000" dirty="0" err="1" smtClean="0"/>
              <a:t>txt</a:t>
            </a:r>
            <a:r>
              <a:rPr lang="ko-KR" altLang="en-US" sz="1000" dirty="0" smtClean="0"/>
              <a:t>“</a:t>
            </a:r>
          </a:p>
          <a:p>
            <a:r>
              <a:rPr lang="ko-KR" altLang="en-US" sz="1000" dirty="0" smtClean="0"/>
              <a:t>            openFileDialog1.RestoreDirectory = </a:t>
            </a:r>
            <a:r>
              <a:rPr lang="ko-KR" altLang="en-US" sz="1000" dirty="0" err="1" smtClean="0"/>
              <a:t>true</a:t>
            </a:r>
            <a:r>
              <a:rPr lang="ko-KR" altLang="en-US" sz="1000" dirty="0" smtClean="0"/>
              <a:t>;</a:t>
            </a:r>
          </a:p>
          <a:p>
            <a:r>
              <a:rPr lang="ko-KR" altLang="en-US" sz="1000" dirty="0" smtClean="0"/>
              <a:t>            openFileDialog1.ShowDialog();</a:t>
            </a:r>
          </a:p>
          <a:p>
            <a:r>
              <a:rPr lang="ko-KR" altLang="en-US" sz="1000" dirty="0" smtClean="0"/>
              <a:t>            textBox1.Text = openFileDialog1.FileName;</a:t>
            </a:r>
          </a:p>
          <a:p>
            <a:r>
              <a:rPr lang="ko-KR" altLang="en-US" sz="1000" dirty="0" smtClean="0"/>
              <a:t>        }</a:t>
            </a:r>
          </a:p>
          <a:p>
            <a:r>
              <a:rPr lang="ko-KR" altLang="en-US" sz="1000" dirty="0" smtClean="0"/>
              <a:t>    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20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852"/>
            <a:ext cx="6001338" cy="30460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89717" y="237448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Form4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Form4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fontDialog1.ShowDialog();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textBox1.Font = fontDialog1.Font;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textBox1.ForeColor = fontDialog1.Color;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877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591</Words>
  <Application>Microsoft Office PowerPoint</Application>
  <PresentationFormat>와이드스크린</PresentationFormat>
  <Paragraphs>166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5</cp:revision>
  <dcterms:created xsi:type="dcterms:W3CDTF">2021-05-17T00:54:38Z</dcterms:created>
  <dcterms:modified xsi:type="dcterms:W3CDTF">2021-05-17T01:28:36Z</dcterms:modified>
</cp:coreProperties>
</file>