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1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3EF8-5B90-48E9-80B0-01657608668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134D-FD60-4B68-BD42-D5B830A98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2079"/>
            <a:ext cx="4454327" cy="26169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92684" y="436841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01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1" y="1626370"/>
            <a:ext cx="4099272" cy="30894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4138" y="1278259"/>
            <a:ext cx="5303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93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1" y="1940556"/>
            <a:ext cx="4629796" cy="29436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53148" y="1596492"/>
            <a:ext cx="581890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409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84915" y="524220"/>
            <a:ext cx="63730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" y="1902268"/>
            <a:ext cx="571579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6218" y="41897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Form14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Form14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timer1_Tick_1(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" y="1945046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675" y="117693"/>
            <a:ext cx="59352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Form3_MouseEnter(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2" y="1798170"/>
            <a:ext cx="5708461" cy="33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8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75316" y="249017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Form4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DateTime.Now.ToLongTimeString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{2},"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0" y="1853489"/>
            <a:ext cx="5251096" cy="29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73091" y="947649"/>
            <a:ext cx="58189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Form5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Form5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4" y="1444505"/>
            <a:ext cx="523948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96000" y="85659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Form6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Form6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textBox1_Enter(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2385958"/>
            <a:ext cx="557290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38850" y="447556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Form7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Form7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" y="1712387"/>
            <a:ext cx="455358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0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0087" y="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Form8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Form8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8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국가번호는</a:t>
            </a:r>
            <a:r>
              <a:rPr lang="ko-KR" altLang="en-US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[2].Text + </a:t>
            </a:r>
            <a:r>
              <a:rPr lang="en-US" altLang="ko-KR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8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6" y="1931633"/>
            <a:ext cx="4853600" cy="27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7455" y="558577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Form9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Form9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treeView1_AfterSelect(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Form9_Load(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treeView1.ExpandAll();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7" y="1665443"/>
            <a:ext cx="5514558" cy="32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69774" y="482137"/>
            <a:ext cx="64673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Form10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9" y="1850290"/>
            <a:ext cx="46679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1398</Words>
  <Application>Microsoft Office PowerPoint</Application>
  <PresentationFormat>와이드스크린</PresentationFormat>
  <Paragraphs>390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11</cp:revision>
  <dcterms:created xsi:type="dcterms:W3CDTF">2021-05-24T11:47:48Z</dcterms:created>
  <dcterms:modified xsi:type="dcterms:W3CDTF">2021-05-24T14:02:10Z</dcterms:modified>
</cp:coreProperties>
</file>