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5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5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3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5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08ED-A81F-4AB9-851A-FB10B69ECF2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293E-283F-4EB5-A75E-C5B61D472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0" y="1844720"/>
            <a:ext cx="5155566" cy="2891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01" y="960195"/>
            <a:ext cx="6693799" cy="46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25" y="804306"/>
            <a:ext cx="6677060" cy="4729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" y="1609998"/>
            <a:ext cx="5173229" cy="31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00057" y="266007"/>
            <a:ext cx="5275811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9" y="1804653"/>
            <a:ext cx="5352276" cy="32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9193" y="448887"/>
            <a:ext cx="63398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1497674"/>
            <a:ext cx="6458006" cy="3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216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4</cp:revision>
  <dcterms:created xsi:type="dcterms:W3CDTF">2021-05-10T00:16:35Z</dcterms:created>
  <dcterms:modified xsi:type="dcterms:W3CDTF">2021-05-10T01:37:09Z</dcterms:modified>
</cp:coreProperties>
</file>