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1"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75" d="100"/>
          <a:sy n="75" d="100"/>
        </p:scale>
        <p:origin x="-9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9D7E015-F086-47CB-96D7-1996241C6E1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262967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201958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48706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156147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715817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232072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707C4-3A3D-4101-BE32-C3336675B30F}"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174353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7707C4-3A3D-4101-BE32-C3336675B30F}"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66466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707C4-3A3D-4101-BE32-C3336675B30F}"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7E015-F086-47CB-96D7-1996241C6E17}" type="slidenum">
              <a:rPr lang="en-US" smtClean="0"/>
              <a:t>‹#›</a:t>
            </a:fld>
            <a:endParaRPr lang="en-US"/>
          </a:p>
        </p:txBody>
      </p:sp>
    </p:spTree>
    <p:extLst>
      <p:ext uri="{BB962C8B-B14F-4D97-AF65-F5344CB8AC3E}">
        <p14:creationId xmlns:p14="http://schemas.microsoft.com/office/powerpoint/2010/main" val="375196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523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D7707C4-3A3D-4101-BE32-C3336675B30F}" type="datetimeFigureOut">
              <a:rPr lang="en-US" smtClean="0"/>
              <a:t>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D7E015-F086-47CB-96D7-1996241C6E1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716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D7707C4-3A3D-4101-BE32-C3336675B30F}" type="datetimeFigureOut">
              <a:rPr lang="en-US" smtClean="0"/>
              <a:t>12/5/2018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9D7E015-F086-47CB-96D7-1996241C6E1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301878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60AD-4A39-4771-B026-F855FF50702A}"/>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A4D7E719-F1E4-4FBD-8AA1-52A5A762273D}"/>
              </a:ext>
            </a:extLst>
          </p:cNvPr>
          <p:cNvSpPr>
            <a:spLocks noGrp="1"/>
          </p:cNvSpPr>
          <p:nvPr>
            <p:ph idx="1"/>
          </p:nvPr>
        </p:nvSpPr>
        <p:spPr/>
        <p:txBody>
          <a:bodyPr/>
          <a:lstStyle/>
          <a:p>
            <a:r>
              <a:rPr lang="en-US" dirty="0"/>
              <a:t>In this project, we explored the relationship between the following:</a:t>
            </a:r>
          </a:p>
          <a:p>
            <a:pPr lvl="1"/>
            <a:r>
              <a:rPr lang="en-US" dirty="0"/>
              <a:t>Quantity of a product in an order and discount level. </a:t>
            </a:r>
          </a:p>
          <a:p>
            <a:pPr lvl="1"/>
            <a:r>
              <a:rPr lang="en-US" dirty="0"/>
              <a:t>Price’s effect on quantity ordered in a product</a:t>
            </a:r>
          </a:p>
          <a:p>
            <a:pPr lvl="1"/>
            <a:r>
              <a:rPr lang="en-US" dirty="0"/>
              <a:t>Units In Stock’s impact on Units On Order</a:t>
            </a:r>
          </a:p>
          <a:p>
            <a:pPr lvl="1"/>
            <a:r>
              <a:rPr lang="en-US" dirty="0"/>
              <a:t>Reorder Level’s impact on Units on Order</a:t>
            </a:r>
          </a:p>
          <a:p>
            <a:r>
              <a:rPr lang="en-US" dirty="0"/>
              <a:t>Methods employed were:</a:t>
            </a:r>
          </a:p>
          <a:p>
            <a:pPr lvl="1"/>
            <a:r>
              <a:rPr lang="en-US" dirty="0"/>
              <a:t>Creating a hypothesis about the data</a:t>
            </a:r>
          </a:p>
          <a:p>
            <a:pPr lvl="1"/>
            <a:r>
              <a:rPr lang="en-US" dirty="0"/>
              <a:t>Comparing the differences in values within the dataset </a:t>
            </a:r>
          </a:p>
          <a:p>
            <a:pPr lvl="1"/>
            <a:r>
              <a:rPr lang="en-US" dirty="0"/>
              <a:t>Determining whether these differences were statistically significant</a:t>
            </a:r>
          </a:p>
        </p:txBody>
      </p:sp>
    </p:spTree>
    <p:extLst>
      <p:ext uri="{BB962C8B-B14F-4D97-AF65-F5344CB8AC3E}">
        <p14:creationId xmlns:p14="http://schemas.microsoft.com/office/powerpoint/2010/main" val="285068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C67E-79CB-4397-B9B8-451279451BDC}"/>
              </a:ext>
            </a:extLst>
          </p:cNvPr>
          <p:cNvSpPr>
            <a:spLocks noGrp="1"/>
          </p:cNvSpPr>
          <p:nvPr>
            <p:ph type="title"/>
          </p:nvPr>
        </p:nvSpPr>
        <p:spPr/>
        <p:txBody>
          <a:bodyPr>
            <a:normAutofit fontScale="90000"/>
          </a:bodyPr>
          <a:lstStyle/>
          <a:p>
            <a:r>
              <a:rPr lang="en-US" dirty="0"/>
              <a:t>Does Discount Amount have an effect on the quantity of a product in an order?</a:t>
            </a:r>
            <a:br>
              <a:rPr lang="en-US" dirty="0"/>
            </a:br>
            <a:endParaRPr lang="en-US" dirty="0"/>
          </a:p>
        </p:txBody>
      </p:sp>
      <p:sp>
        <p:nvSpPr>
          <p:cNvPr id="3" name="Content Placeholder 2">
            <a:extLst>
              <a:ext uri="{FF2B5EF4-FFF2-40B4-BE49-F238E27FC236}">
                <a16:creationId xmlns:a16="http://schemas.microsoft.com/office/drawing/2014/main" id="{50716019-F1F5-4DEB-98AC-445283AFE687}"/>
              </a:ext>
            </a:extLst>
          </p:cNvPr>
          <p:cNvSpPr>
            <a:spLocks noGrp="1"/>
          </p:cNvSpPr>
          <p:nvPr>
            <p:ph idx="1"/>
          </p:nvPr>
        </p:nvSpPr>
        <p:spPr>
          <a:xfrm>
            <a:off x="1371600" y="2175933"/>
            <a:ext cx="9601200" cy="3581400"/>
          </a:xfrm>
        </p:spPr>
        <p:txBody>
          <a:bodyPr>
            <a:normAutofit lnSpcReduction="10000"/>
          </a:bodyPr>
          <a:lstStyle/>
          <a:p>
            <a:r>
              <a:rPr lang="en-US" dirty="0"/>
              <a:t>Hypothesis: The greater the discount is, the more units of that good people will buy in general.</a:t>
            </a:r>
          </a:p>
          <a:p>
            <a:r>
              <a:rPr lang="en-US" dirty="0"/>
              <a:t>There was a general upward in the quantity ordered</a:t>
            </a:r>
          </a:p>
          <a:p>
            <a:r>
              <a:rPr lang="en-US" dirty="0"/>
              <a:t>A Product sold at a discount will have an order quantity that is 21.5% higher on average</a:t>
            </a:r>
          </a:p>
          <a:p>
            <a:r>
              <a:rPr lang="en-US" dirty="0"/>
              <a:t>Products that were sold at 5% increments tended to be ordered </a:t>
            </a:r>
          </a:p>
          <a:p>
            <a:pPr lvl="2"/>
            <a:r>
              <a:rPr lang="en-US" dirty="0"/>
              <a:t>Products sold at a 5% discount were on average ordered 21% more than products sold at 10% discounts</a:t>
            </a:r>
          </a:p>
          <a:p>
            <a:r>
              <a:rPr lang="en-US" dirty="0"/>
              <a:t>Caveats- We aren’t controlling for any other variables so we cant say that having the discount will necessarily cause that outcome, just that the two occur together. </a:t>
            </a:r>
          </a:p>
        </p:txBody>
      </p:sp>
    </p:spTree>
    <p:extLst>
      <p:ext uri="{BB962C8B-B14F-4D97-AF65-F5344CB8AC3E}">
        <p14:creationId xmlns:p14="http://schemas.microsoft.com/office/powerpoint/2010/main" val="366389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11CA-7DCA-4DAB-B3AE-8ED5EB1392BE}"/>
              </a:ext>
            </a:extLst>
          </p:cNvPr>
          <p:cNvSpPr>
            <a:spLocks noGrp="1"/>
          </p:cNvSpPr>
          <p:nvPr>
            <p:ph type="title"/>
          </p:nvPr>
        </p:nvSpPr>
        <p:spPr/>
        <p:txBody>
          <a:bodyPr/>
          <a:lstStyle/>
          <a:p>
            <a:r>
              <a:rPr lang="en-US" dirty="0"/>
              <a:t>Does Price have an effect on the quantity of a product in an order? </a:t>
            </a:r>
          </a:p>
        </p:txBody>
      </p:sp>
      <p:sp>
        <p:nvSpPr>
          <p:cNvPr id="3" name="Content Placeholder 2">
            <a:extLst>
              <a:ext uri="{FF2B5EF4-FFF2-40B4-BE49-F238E27FC236}">
                <a16:creationId xmlns:a16="http://schemas.microsoft.com/office/drawing/2014/main" id="{01CF72A0-476D-46E9-91AB-046A181B75A5}"/>
              </a:ext>
            </a:extLst>
          </p:cNvPr>
          <p:cNvSpPr>
            <a:spLocks noGrp="1"/>
          </p:cNvSpPr>
          <p:nvPr>
            <p:ph idx="1"/>
          </p:nvPr>
        </p:nvSpPr>
        <p:spPr/>
        <p:txBody>
          <a:bodyPr/>
          <a:lstStyle/>
          <a:p>
            <a:r>
              <a:rPr lang="en-US" dirty="0"/>
              <a:t>Hypothesis: The price will have an impact on the quantity of a product that is ordered. </a:t>
            </a:r>
          </a:p>
          <a:p>
            <a:pPr lvl="1"/>
            <a:r>
              <a:rPr lang="en-US" dirty="0"/>
              <a:t>We cant clearly say beforehand whether it will increase because more expensive products may be perceived as more valuable and ordered in greater quantities or whether cheaper products will be ordered in larger quantities because they are cheaper. </a:t>
            </a:r>
          </a:p>
          <a:p>
            <a:r>
              <a:rPr lang="en-US" dirty="0"/>
              <a:t>No statistically significant relation seems to exist between a product’s price and the quantity it is ordered. </a:t>
            </a:r>
          </a:p>
          <a:p>
            <a:endParaRPr lang="en-US" dirty="0"/>
          </a:p>
        </p:txBody>
      </p:sp>
    </p:spTree>
    <p:extLst>
      <p:ext uri="{BB962C8B-B14F-4D97-AF65-F5344CB8AC3E}">
        <p14:creationId xmlns:p14="http://schemas.microsoft.com/office/powerpoint/2010/main" val="87558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B25D-DB5E-44AA-B984-8698CF119560}"/>
              </a:ext>
            </a:extLst>
          </p:cNvPr>
          <p:cNvSpPr>
            <a:spLocks noGrp="1"/>
          </p:cNvSpPr>
          <p:nvPr>
            <p:ph type="title"/>
          </p:nvPr>
        </p:nvSpPr>
        <p:spPr/>
        <p:txBody>
          <a:bodyPr/>
          <a:lstStyle/>
          <a:p>
            <a:r>
              <a:rPr lang="en-US" dirty="0"/>
              <a:t>Does Units in Stock have an effect on Units on Order? </a:t>
            </a:r>
          </a:p>
        </p:txBody>
      </p:sp>
      <p:sp>
        <p:nvSpPr>
          <p:cNvPr id="3" name="Content Placeholder 2">
            <a:extLst>
              <a:ext uri="{FF2B5EF4-FFF2-40B4-BE49-F238E27FC236}">
                <a16:creationId xmlns:a16="http://schemas.microsoft.com/office/drawing/2014/main" id="{BC5A5C02-7BBC-4121-9A1D-B550C5C85B38}"/>
              </a:ext>
            </a:extLst>
          </p:cNvPr>
          <p:cNvSpPr>
            <a:spLocks noGrp="1"/>
          </p:cNvSpPr>
          <p:nvPr>
            <p:ph idx="1"/>
          </p:nvPr>
        </p:nvSpPr>
        <p:spPr/>
        <p:txBody>
          <a:bodyPr>
            <a:normAutofit fontScale="92500" lnSpcReduction="20000"/>
          </a:bodyPr>
          <a:lstStyle/>
          <a:p>
            <a:r>
              <a:rPr lang="en-US" dirty="0"/>
              <a:t>Hypothesis: Units in stock has a statistically significant relationship with Units in order and the more units in stock there are, in general, the fewer units in order there will be.</a:t>
            </a:r>
          </a:p>
          <a:p>
            <a:pPr lvl="1"/>
            <a:r>
              <a:rPr lang="en-US" dirty="0"/>
              <a:t>It makes Sense considering that stores wouldn’t want to hold too many units of a product, as keeping too much inventory has opportunity costs and maintenance costs. </a:t>
            </a:r>
          </a:p>
          <a:p>
            <a:pPr lvl="1"/>
            <a:r>
              <a:rPr lang="en-US" dirty="0"/>
              <a:t>Interestingly, any product that had more than the median Units in stock actually had zero units on order.</a:t>
            </a:r>
          </a:p>
          <a:p>
            <a:r>
              <a:rPr lang="en-US" dirty="0"/>
              <a:t>Units in stock does have a statistically significant impact on units on order. </a:t>
            </a:r>
          </a:p>
          <a:p>
            <a:pPr lvl="1"/>
            <a:r>
              <a:rPr lang="en-US" dirty="0"/>
              <a:t>With this knowledge, we may be able to create predictive model that helps order exactly how much/many of a product we’d need. </a:t>
            </a:r>
          </a:p>
          <a:p>
            <a:pPr lvl="1"/>
            <a:r>
              <a:rPr lang="en-US" dirty="0"/>
              <a:t>We can also simplify our ordering system to automatically take out goods that are above the median level so that they do not get accidentally ordered when not needed. </a:t>
            </a:r>
          </a:p>
        </p:txBody>
      </p:sp>
    </p:spTree>
    <p:extLst>
      <p:ext uri="{BB962C8B-B14F-4D97-AF65-F5344CB8AC3E}">
        <p14:creationId xmlns:p14="http://schemas.microsoft.com/office/powerpoint/2010/main" val="313072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0954-92E2-4F1A-B10D-93876EBE1A65}"/>
              </a:ext>
            </a:extLst>
          </p:cNvPr>
          <p:cNvSpPr>
            <a:spLocks noGrp="1"/>
          </p:cNvSpPr>
          <p:nvPr>
            <p:ph type="title"/>
          </p:nvPr>
        </p:nvSpPr>
        <p:spPr/>
        <p:txBody>
          <a:bodyPr/>
          <a:lstStyle/>
          <a:p>
            <a:r>
              <a:rPr lang="en-US" dirty="0"/>
              <a:t>Does Reorder Level Impact Units in Order?  </a:t>
            </a:r>
          </a:p>
        </p:txBody>
      </p:sp>
      <p:sp>
        <p:nvSpPr>
          <p:cNvPr id="3" name="Content Placeholder 2">
            <a:extLst>
              <a:ext uri="{FF2B5EF4-FFF2-40B4-BE49-F238E27FC236}">
                <a16:creationId xmlns:a16="http://schemas.microsoft.com/office/drawing/2014/main" id="{E9EC4EFA-7D44-4502-9999-CC988D64849D}"/>
              </a:ext>
            </a:extLst>
          </p:cNvPr>
          <p:cNvSpPr>
            <a:spLocks noGrp="1"/>
          </p:cNvSpPr>
          <p:nvPr>
            <p:ph idx="1"/>
          </p:nvPr>
        </p:nvSpPr>
        <p:spPr/>
        <p:txBody>
          <a:bodyPr/>
          <a:lstStyle/>
          <a:p>
            <a:r>
              <a:rPr lang="en-US" dirty="0"/>
              <a:t>Hypothesis: Reorder Level My have a positive or negative impact on units on order however we cant really say specifically which one yet. </a:t>
            </a:r>
          </a:p>
          <a:p>
            <a:pPr lvl="1"/>
            <a:r>
              <a:rPr lang="en-US" dirty="0"/>
              <a:t>Price may increase units on order as selling more expensive goods increase the money make preselling each unit.</a:t>
            </a:r>
          </a:p>
          <a:p>
            <a:pPr lvl="1"/>
            <a:r>
              <a:rPr lang="en-US" dirty="0"/>
              <a:t>Price may also reduce the units on order as more expensive units require a larger investment and may cost more to maintain over time. </a:t>
            </a:r>
          </a:p>
          <a:p>
            <a:r>
              <a:rPr lang="en-US" dirty="0"/>
              <a:t>Unit Price does have a statistically significant impact on Units in Order.</a:t>
            </a:r>
          </a:p>
          <a:p>
            <a:r>
              <a:rPr lang="en-US" dirty="0"/>
              <a:t>Like the relationship, we see that unit price also has a statistically significant impact so we would benefit by including it in the model. </a:t>
            </a:r>
          </a:p>
        </p:txBody>
      </p:sp>
    </p:spTree>
    <p:extLst>
      <p:ext uri="{BB962C8B-B14F-4D97-AF65-F5344CB8AC3E}">
        <p14:creationId xmlns:p14="http://schemas.microsoft.com/office/powerpoint/2010/main" val="318406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C7E2-9E99-49BC-A935-1103EFB2DAC2}"/>
              </a:ext>
            </a:extLst>
          </p:cNvPr>
          <p:cNvSpPr>
            <a:spLocks noGrp="1"/>
          </p:cNvSpPr>
          <p:nvPr>
            <p:ph type="title"/>
          </p:nvPr>
        </p:nvSpPr>
        <p:spPr/>
        <p:txBody>
          <a:bodyPr/>
          <a:lstStyle/>
          <a:p>
            <a:r>
              <a:rPr lang="en-US" dirty="0"/>
              <a:t>Future Recommendations</a:t>
            </a:r>
          </a:p>
        </p:txBody>
      </p:sp>
      <p:sp>
        <p:nvSpPr>
          <p:cNvPr id="16" name="TextBox 15">
            <a:extLst>
              <a:ext uri="{FF2B5EF4-FFF2-40B4-BE49-F238E27FC236}">
                <a16:creationId xmlns:a16="http://schemas.microsoft.com/office/drawing/2014/main" id="{F9723452-A9A2-4FAB-B152-B4DFB052EEAE}"/>
              </a:ext>
            </a:extLst>
          </p:cNvPr>
          <p:cNvSpPr txBox="1"/>
          <p:nvPr/>
        </p:nvSpPr>
        <p:spPr>
          <a:xfrm>
            <a:off x="1371600" y="1802368"/>
            <a:ext cx="7652084" cy="1754326"/>
          </a:xfrm>
          <a:prstGeom prst="rect">
            <a:avLst/>
          </a:prstGeom>
          <a:noFill/>
        </p:spPr>
        <p:txBody>
          <a:bodyPr wrap="square" rtlCol="0">
            <a:spAutoFit/>
          </a:bodyPr>
          <a:lstStyle/>
          <a:p>
            <a:r>
              <a:rPr lang="en-US" dirty="0"/>
              <a:t>Analyzing just Units on Order, Reorder Level, and Discontinued, we were able to measure 32 percent of the variance within the dataset. Further investigation could help develop predictive model that can automate the item ordering process completely. </a:t>
            </a:r>
          </a:p>
          <a:p>
            <a:r>
              <a:rPr lang="en-US" dirty="0"/>
              <a:t>	Cleaning up the Quantity Per Unit is critical to this, but that comes with 	it’s own challenges</a:t>
            </a:r>
          </a:p>
        </p:txBody>
      </p:sp>
      <p:pic>
        <p:nvPicPr>
          <p:cNvPr id="4" name="Picture 3" descr="A screenshot of a cell phone&#10;&#10;Description generated with very high confidence">
            <a:extLst>
              <a:ext uri="{FF2B5EF4-FFF2-40B4-BE49-F238E27FC236}">
                <a16:creationId xmlns:a16="http://schemas.microsoft.com/office/drawing/2014/main" id="{77DA44E5-4CE4-4126-BE46-C15078C9C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504" y="1802368"/>
            <a:ext cx="2959954" cy="946497"/>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0D1EF1A4-B23F-457B-8266-103D90B9A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844" y="3556694"/>
            <a:ext cx="3941596" cy="2878282"/>
          </a:xfrm>
          <a:prstGeom prst="rect">
            <a:avLst/>
          </a:prstGeom>
        </p:spPr>
      </p:pic>
    </p:spTree>
    <p:extLst>
      <p:ext uri="{BB962C8B-B14F-4D97-AF65-F5344CB8AC3E}">
        <p14:creationId xmlns:p14="http://schemas.microsoft.com/office/powerpoint/2010/main" val="40295280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2630</TotalTime>
  <Words>614</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Introduction: </vt:lpstr>
      <vt:lpstr>Does Discount Amount have an effect on the quantity of a product in an order? </vt:lpstr>
      <vt:lpstr>Does Price have an effect on the quantity of a product in an order? </vt:lpstr>
      <vt:lpstr>Does Units in Stock have an effect on Units on Order? </vt:lpstr>
      <vt:lpstr>Does Reorder Level Impact Units in Order?  </vt:lpstr>
      <vt:lpstr>Future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aaaaa bbbbbb</dc:creator>
  <cp:lastModifiedBy>aaaaa bbbbbb</cp:lastModifiedBy>
  <cp:revision>33</cp:revision>
  <dcterms:created xsi:type="dcterms:W3CDTF">2018-11-29T23:40:36Z</dcterms:created>
  <dcterms:modified xsi:type="dcterms:W3CDTF">2018-12-05T20:48:18Z</dcterms:modified>
</cp:coreProperties>
</file>