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Nunito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D738B-47C9-44E3-AF5E-D71DF79E27C9}" v="1" dt="2024-05-08T05:32:54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20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69ab4bef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69ab4bef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69ab4bef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69ab4bef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69ab4bef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69ab4bef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69ab4be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69ab4be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69ab4bef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69ab4bef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0rk0ky2mzjpnnn43ol5nza.on.drv.tw/&#12495;&#12483;&#12459;&#12477;&#12531;&#65297;/page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5300"/>
              <a:t>価格予測.com</a:t>
            </a:r>
            <a:endParaRPr sz="53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OK_LAB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563925" y="4968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/>
              <a:t>背景</a:t>
            </a:r>
            <a:endParaRPr b="1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9812">
            <a:off x="1845476" y="1909400"/>
            <a:ext cx="847725" cy="118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14"/>
          <p:cNvGrpSpPr/>
          <p:nvPr/>
        </p:nvGrpSpPr>
        <p:grpSpPr>
          <a:xfrm>
            <a:off x="2853677" y="1730763"/>
            <a:ext cx="1657006" cy="1189569"/>
            <a:chOff x="1644100" y="1270400"/>
            <a:chExt cx="5566025" cy="3215050"/>
          </a:xfrm>
        </p:grpSpPr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/>
            </a:blip>
            <a:srcRect l="-5306" r="31089" b="39061"/>
            <a:stretch/>
          </p:blipFill>
          <p:spPr>
            <a:xfrm>
              <a:off x="1644100" y="1270400"/>
              <a:ext cx="5566025" cy="3134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4"/>
            <p:cNvSpPr/>
            <p:nvPr/>
          </p:nvSpPr>
          <p:spPr>
            <a:xfrm>
              <a:off x="4352625" y="3781350"/>
              <a:ext cx="2632200" cy="70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4"/>
          <p:cNvSpPr txBox="1"/>
          <p:nvPr/>
        </p:nvSpPr>
        <p:spPr>
          <a:xfrm>
            <a:off x="910625" y="1627000"/>
            <a:ext cx="11688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b="1">
                <a:latin typeface="Calibri"/>
                <a:ea typeface="Calibri"/>
                <a:cs typeface="Calibri"/>
                <a:sym typeface="Calibri"/>
              </a:rPr>
              <a:t>価格は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2866150" y="1730775"/>
            <a:ext cx="10044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b="1">
                <a:latin typeface="Calibri"/>
                <a:ea typeface="Calibri"/>
                <a:cs typeface="Calibri"/>
                <a:sym typeface="Calibri"/>
              </a:rPr>
              <a:t>上がる？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2866150" y="3826475"/>
            <a:ext cx="10044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latin typeface="Calibri"/>
                <a:ea typeface="Calibri"/>
                <a:cs typeface="Calibri"/>
                <a:sym typeface="Calibri"/>
              </a:rPr>
              <a:t>下がる？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2787612" y="3109425"/>
            <a:ext cx="1656731" cy="798724"/>
            <a:chOff x="3081137" y="3099600"/>
            <a:chExt cx="1656731" cy="798724"/>
          </a:xfrm>
        </p:grpSpPr>
        <p:pic>
          <p:nvPicPr>
            <p:cNvPr id="143" name="Google Shape;143;p14"/>
            <p:cNvPicPr preferRelativeResize="0"/>
            <p:nvPr/>
          </p:nvPicPr>
          <p:blipFill rotWithShape="1">
            <a:blip r:embed="rId4">
              <a:alphaModFix/>
            </a:blip>
            <a:srcRect l="30651" t="51250"/>
            <a:stretch/>
          </p:blipFill>
          <p:spPr>
            <a:xfrm>
              <a:off x="3081137" y="3099600"/>
              <a:ext cx="1656731" cy="798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4"/>
            <p:cNvSpPr/>
            <p:nvPr/>
          </p:nvSpPr>
          <p:spPr>
            <a:xfrm>
              <a:off x="3383600" y="3099600"/>
              <a:ext cx="404400" cy="33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4"/>
          <p:cNvSpPr/>
          <p:nvPr/>
        </p:nvSpPr>
        <p:spPr>
          <a:xfrm>
            <a:off x="5121888" y="2204463"/>
            <a:ext cx="1004400" cy="10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6295075" y="2237313"/>
            <a:ext cx="255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 b="1">
                <a:latin typeface="Calibri"/>
                <a:ea typeface="Calibri"/>
                <a:cs typeface="Calibri"/>
                <a:sym typeface="Calibri"/>
              </a:rPr>
              <a:t>ウェブサイト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 b="1">
                <a:latin typeface="Calibri"/>
                <a:ea typeface="Calibri"/>
                <a:cs typeface="Calibri"/>
                <a:sym typeface="Calibri"/>
              </a:rPr>
              <a:t>を作ろう！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5">
            <a:alphaModFix/>
          </a:blip>
          <a:srcRect l="6202" t="6292" r="65068" b="42046"/>
          <a:stretch/>
        </p:blipFill>
        <p:spPr>
          <a:xfrm rot="-1012060">
            <a:off x="475415" y="2171832"/>
            <a:ext cx="965321" cy="130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 rotWithShape="1">
          <a:blip r:embed="rId6">
            <a:alphaModFix/>
          </a:blip>
          <a:srcRect l="1924" t="1229" r="51486" b="43390"/>
          <a:stretch/>
        </p:blipFill>
        <p:spPr>
          <a:xfrm rot="654309">
            <a:off x="1287766" y="3029411"/>
            <a:ext cx="1287743" cy="14083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4"/>
          <p:cNvGrpSpPr/>
          <p:nvPr/>
        </p:nvGrpSpPr>
        <p:grpSpPr>
          <a:xfrm rot="1230939">
            <a:off x="1411032" y="1162573"/>
            <a:ext cx="2884867" cy="3103476"/>
            <a:chOff x="3745196" y="867248"/>
            <a:chExt cx="2555712" cy="2592324"/>
          </a:xfrm>
        </p:grpSpPr>
        <p:sp>
          <p:nvSpPr>
            <p:cNvPr id="150" name="Google Shape;150;p14"/>
            <p:cNvSpPr/>
            <p:nvPr/>
          </p:nvSpPr>
          <p:spPr>
            <a:xfrm>
              <a:off x="3745196" y="867248"/>
              <a:ext cx="2555712" cy="2592324"/>
            </a:xfrm>
            <a:prstGeom prst="irregularSeal2">
              <a:avLst/>
            </a:prstGeom>
            <a:solidFill>
              <a:srgbClr val="FFFF00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4"/>
            <p:cNvSpPr txBox="1"/>
            <p:nvPr/>
          </p:nvSpPr>
          <p:spPr>
            <a:xfrm rot="-2797475">
              <a:off x="4249734" y="1748391"/>
              <a:ext cx="1967891" cy="705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900" b="1">
                  <a:latin typeface="Calibri"/>
                  <a:ea typeface="Calibri"/>
                  <a:cs typeface="Calibri"/>
                  <a:sym typeface="Calibri"/>
                </a:rPr>
                <a:t>わからない！</a:t>
              </a:r>
              <a:endParaRPr sz="19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452800" y="531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/>
              <a:t>価格変化の予測方法</a:t>
            </a:r>
            <a:endParaRPr b="1"/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l="13676" t="4184" r="3882" b="10418"/>
          <a:stretch/>
        </p:blipFill>
        <p:spPr>
          <a:xfrm>
            <a:off x="5407775" y="1886325"/>
            <a:ext cx="3000901" cy="2232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50" y="1613300"/>
            <a:ext cx="3640050" cy="29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/>
          <p:nvPr/>
        </p:nvSpPr>
        <p:spPr>
          <a:xfrm>
            <a:off x="4153475" y="2571750"/>
            <a:ext cx="1362000" cy="861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4434450" y="2156200"/>
            <a:ext cx="791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4432300" y="2112550"/>
            <a:ext cx="7911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 b="1">
                <a:latin typeface="Calibri"/>
                <a:ea typeface="Calibri"/>
                <a:cs typeface="Calibri"/>
                <a:sym typeface="Calibri"/>
              </a:rPr>
              <a:t>相関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452800" y="5106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/>
              <a:t>実際の画面</a:t>
            </a:r>
            <a:endParaRPr b="1"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1"/>
          </p:nvPr>
        </p:nvSpPr>
        <p:spPr>
          <a:xfrm>
            <a:off x="1638300" y="4271550"/>
            <a:ext cx="75660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23900" lvl="0" indent="-228600" algn="l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050"/>
              <a:buFont typeface="Arial"/>
              <a:buNone/>
            </a:pPr>
            <a:r>
              <a:rPr lang="ja" sz="10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https://0rk0ky2mzjpnnn43ol5nza.on.drv.tw/ハッカソン１/page3.html</a:t>
            </a:r>
            <a:endParaRPr sz="1050" u="sng">
              <a:solidFill>
                <a:schemeClr val="hlink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4">
            <a:alphaModFix/>
          </a:blip>
          <a:srcRect l="13740" r="14692"/>
          <a:stretch/>
        </p:blipFill>
        <p:spPr>
          <a:xfrm>
            <a:off x="608050" y="1209825"/>
            <a:ext cx="3866824" cy="290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5">
            <a:alphaModFix/>
          </a:blip>
          <a:srcRect l="16105" t="17019" r="15476"/>
          <a:stretch/>
        </p:blipFill>
        <p:spPr>
          <a:xfrm>
            <a:off x="4616100" y="1315213"/>
            <a:ext cx="4161598" cy="26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075" y="1695725"/>
            <a:ext cx="3578974" cy="2266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>
            <a:spLocks noGrp="1"/>
          </p:cNvSpPr>
          <p:nvPr>
            <p:ph type="title"/>
          </p:nvPr>
        </p:nvSpPr>
        <p:spPr>
          <a:xfrm>
            <a:off x="364050" y="298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120" b="1"/>
              <a:t>技術スタック</a:t>
            </a:r>
            <a:endParaRPr sz="3120" b="1"/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375" y="3077850"/>
            <a:ext cx="675987" cy="777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499" y="1859023"/>
            <a:ext cx="861136" cy="10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2408" y="3499326"/>
            <a:ext cx="1799740" cy="393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8624" y="2901675"/>
            <a:ext cx="1294200" cy="5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0513" y="2922636"/>
            <a:ext cx="1127575" cy="55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9126" y="2069025"/>
            <a:ext cx="3216010" cy="17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 txBox="1"/>
          <p:nvPr/>
        </p:nvSpPr>
        <p:spPr>
          <a:xfrm>
            <a:off x="1252663" y="1072675"/>
            <a:ext cx="27948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 b="1">
                <a:latin typeface="MS PGothic"/>
                <a:ea typeface="MS PGothic"/>
                <a:cs typeface="MS PGothic"/>
                <a:sym typeface="MS PGothic"/>
              </a:rPr>
              <a:t>フロントエンド</a:t>
            </a:r>
            <a:endParaRPr sz="2700" b="1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4948013" y="1035488"/>
            <a:ext cx="2952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 b="1">
                <a:latin typeface="MS PGothic"/>
                <a:ea typeface="MS PGothic"/>
                <a:cs typeface="MS PGothic"/>
                <a:sym typeface="MS PGothic"/>
              </a:rPr>
              <a:t>バックエンド</a:t>
            </a:r>
            <a:endParaRPr sz="2700" b="1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38689" y="2103379"/>
            <a:ext cx="3216300" cy="16995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3556874" y="2665675"/>
            <a:ext cx="1520400" cy="57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442325" y="5106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/>
              <a:t>今後の展望</a:t>
            </a:r>
            <a:endParaRPr b="1"/>
          </a:p>
        </p:txBody>
      </p:sp>
      <p:sp>
        <p:nvSpPr>
          <p:cNvPr id="191" name="Google Shape;191;p18"/>
          <p:cNvSpPr txBox="1">
            <a:spLocks noGrp="1"/>
          </p:cNvSpPr>
          <p:nvPr>
            <p:ph type="body" idx="1"/>
          </p:nvPr>
        </p:nvSpPr>
        <p:spPr>
          <a:xfrm>
            <a:off x="627500" y="15929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ja" sz="2300"/>
              <a:t>取り扱う商品数の追加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ja" sz="2300"/>
              <a:t>UIの改善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画面に合わせる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Nunito</vt:lpstr>
      <vt:lpstr>Calibri</vt:lpstr>
      <vt:lpstr>Arial</vt:lpstr>
      <vt:lpstr>ＭＳ Ｐゴシック</vt:lpstr>
      <vt:lpstr>Shift</vt:lpstr>
      <vt:lpstr>価格予測.com</vt:lpstr>
      <vt:lpstr>背景</vt:lpstr>
      <vt:lpstr>価格変化の予測方法</vt:lpstr>
      <vt:lpstr>実際の画面</vt:lpstr>
      <vt:lpstr>技術スタック</vt:lpstr>
      <vt:lpstr>今後の展望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価格予測.com</dc:title>
  <cp:lastModifiedBy>眞一郎 岡田</cp:lastModifiedBy>
  <cp:revision>1</cp:revision>
  <dcterms:modified xsi:type="dcterms:W3CDTF">2024-05-08T05:33:06Z</dcterms:modified>
</cp:coreProperties>
</file>