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AD295-9C2A-98CE-6C80-B6F33505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469095-950D-8520-B5D8-344E9A9AC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69FE5-ACDB-7513-F27F-EB4297B0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7B835F-58D8-65B1-080E-93BD788B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6F9A7-13FD-586F-6D8B-33046C45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EDCE9-8EF0-3A4D-ED10-BCD697A6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113384-605B-6F8D-11D4-990B3F95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2950F-863B-A21F-A3C7-CF19955E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B97AA-A23D-B449-F820-92BD91A5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4995F-46DF-B52C-F619-F99D8BEF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08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CD351E-A35F-5EF1-CB6E-9A53DEBE2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BB5B41-14A0-E79C-621E-125EF18C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7AA49-7EF4-F1D2-8B5A-56515D1D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BEE14-AC0F-F260-6A46-4530C9C8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52529-DC36-CA21-1894-1961BA5E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96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96009-20B4-8955-EDA4-DE7DE739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FCDDE-3F21-D711-4C80-6987D083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DA801-76F0-3B16-8886-09E245C6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60838-25B2-1632-7596-5E137E95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49087-E118-0D0C-46FC-46671D85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86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E702E-10B5-B79C-37B9-2597FF25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4ECC9B-B411-1CB2-C570-7A040FB5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51D7D-1562-2D10-1BE7-FDD9D34E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226682-7533-D4CF-2025-306ACA09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79346-DC27-6AFD-45E2-8EF6FDF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1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3A920-3205-2DE0-AAC8-AD08D683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60967-B89A-5D89-18F5-5815E2365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D735E8-799B-41D8-3157-FFA89FCF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711808-4AAB-E163-E094-74E0F150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6B3FD-BADF-27EA-EC8A-A3722618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FBF78E-4065-0148-8C79-D5E0E652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38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BB363-8F88-3D3B-CE22-7AFB1839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D2D319-2761-886D-BF14-B5CB3163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4AAF4D-3E13-05FC-72CF-A036FEBD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A980D1-4CBE-E4EA-BD54-31000116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DFB00C-3969-DB6B-D4EF-412503FB5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4FCAD7-B94D-5A91-BC76-588CD7CF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E8B259-85CF-5894-7F98-824652E0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547448-4189-F2D7-F9E2-F90652FB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90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0C7DE-9250-98CE-8FE7-25DA8679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B51591-E4BB-E702-D906-75951FBE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7EC844-0C25-0FD5-3B6D-BEE5B4F3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B48119-1B8E-8365-C6EB-E9B0C632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94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C1EA57-FD86-9A0E-13B9-D6340521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D14688-5F89-A785-5FF1-5B214C64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41D1B5-4FF0-427C-CEB1-896A1A3D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2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7B5DE-8F70-980C-058C-CF308345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07CB4-E902-94D6-0B94-152D058B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040EEA-E8FD-E9CD-61D2-C8369F12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7DD474-A11E-CBFA-FB4C-4DB3B7AF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4A953C-A3CE-1862-869B-4F81C68B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F5443A-F365-48B2-1128-A0E235EF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54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6A153-CE7C-95D2-120D-A451BF8B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9C3693-A225-5AB6-B9BB-0F3095066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83F7C3-49CE-CF96-066D-D7BC8B30C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86D4CE-BDFE-02A7-C082-4CDA3EA8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85A28C-0CF3-C584-9F7A-42D03A2E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20B628-FB6D-F2DC-9137-2B1A6FCE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B709B9-D704-C61C-01D7-35618C25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9B1685-8B1F-8066-ECB5-BB362478F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7E7CED-0BB1-1B2E-8B81-19FECA3B1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05F82-8559-49DB-BB2A-6EAB9D93D785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8674BC-EFB8-0A21-81B2-7A41BE632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C3CE73-AF72-46DD-2618-BED6CF307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EE86D-0A81-410E-9F44-04B094B1C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6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erk - Integrations | Cosmic">
            <a:extLst>
              <a:ext uri="{FF2B5EF4-FFF2-40B4-BE49-F238E27FC236}">
                <a16:creationId xmlns:a16="http://schemas.microsoft.com/office/drawing/2014/main" id="{EF297CDD-3ABF-0E78-9032-EAE69449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706673"/>
            <a:ext cx="3316871" cy="174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ke your applications strong with Supabase">
            <a:extLst>
              <a:ext uri="{FF2B5EF4-FFF2-40B4-BE49-F238E27FC236}">
                <a16:creationId xmlns:a16="http://schemas.microsoft.com/office/drawing/2014/main" id="{244DB3F3-B86F-D591-390B-2624D428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449" y="952499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sma&quot; Icon - Download for free – Iconduck">
            <a:extLst>
              <a:ext uri="{FF2B5EF4-FFF2-40B4-BE49-F238E27FC236}">
                <a16:creationId xmlns:a16="http://schemas.microsoft.com/office/drawing/2014/main" id="{017E8022-11BF-782D-5128-4EF3ECD5A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58" y="1709654"/>
            <a:ext cx="1251080" cy="151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extJS&quot; Icon - Download for free – Iconduck">
            <a:extLst>
              <a:ext uri="{FF2B5EF4-FFF2-40B4-BE49-F238E27FC236}">
                <a16:creationId xmlns:a16="http://schemas.microsoft.com/office/drawing/2014/main" id="{48EB331D-72B7-4513-DAE3-9C738A0B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6" y="1828799"/>
            <a:ext cx="1771649" cy="17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6303C4-6CD9-F71E-EE14-F893CD9A4CD0}"/>
              </a:ext>
            </a:extLst>
          </p:cNvPr>
          <p:cNvCxnSpPr>
            <a:cxnSpLocks/>
          </p:cNvCxnSpPr>
          <p:nvPr/>
        </p:nvCxnSpPr>
        <p:spPr>
          <a:xfrm>
            <a:off x="2876402" y="3031732"/>
            <a:ext cx="1289198" cy="5456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5349ED1-123B-131C-08F5-0D78C35576B0}"/>
              </a:ext>
            </a:extLst>
          </p:cNvPr>
          <p:cNvCxnSpPr>
            <a:cxnSpLocks/>
          </p:cNvCxnSpPr>
          <p:nvPr/>
        </p:nvCxnSpPr>
        <p:spPr>
          <a:xfrm flipV="1">
            <a:off x="6179127" y="3076005"/>
            <a:ext cx="1080455" cy="5580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E8ADE1-D638-27E6-552A-CFD75F21A844}"/>
              </a:ext>
            </a:extLst>
          </p:cNvPr>
          <p:cNvSpPr txBox="1"/>
          <p:nvPr/>
        </p:nvSpPr>
        <p:spPr>
          <a:xfrm>
            <a:off x="6008502" y="2662400"/>
            <a:ext cx="125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webhook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53DBD79-1013-1FAF-DF60-9FAC5F550785}"/>
              </a:ext>
            </a:extLst>
          </p:cNvPr>
          <p:cNvCxnSpPr>
            <a:cxnSpLocks/>
          </p:cNvCxnSpPr>
          <p:nvPr/>
        </p:nvCxnSpPr>
        <p:spPr>
          <a:xfrm flipV="1">
            <a:off x="8813466" y="1997458"/>
            <a:ext cx="1080455" cy="5580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ngrok】ngrokでローカル環境のWebアプリをインターネットに公開してみる - 続かないブログ">
            <a:extLst>
              <a:ext uri="{FF2B5EF4-FFF2-40B4-BE49-F238E27FC236}">
                <a16:creationId xmlns:a16="http://schemas.microsoft.com/office/drawing/2014/main" id="{C07924FE-CB5C-CA17-29B5-A96F28F5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83" y="4773089"/>
            <a:ext cx="2041236" cy="204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13D2B7B-4388-84AF-2CF3-786638AC1478}"/>
              </a:ext>
            </a:extLst>
          </p:cNvPr>
          <p:cNvCxnSpPr>
            <a:cxnSpLocks/>
          </p:cNvCxnSpPr>
          <p:nvPr/>
        </p:nvCxnSpPr>
        <p:spPr>
          <a:xfrm>
            <a:off x="1782618" y="3902410"/>
            <a:ext cx="1310339" cy="131613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C1D24D0-ACC4-AA1A-82F9-7BDE090C867E}"/>
              </a:ext>
            </a:extLst>
          </p:cNvPr>
          <p:cNvCxnSpPr>
            <a:cxnSpLocks/>
          </p:cNvCxnSpPr>
          <p:nvPr/>
        </p:nvCxnSpPr>
        <p:spPr>
          <a:xfrm flipV="1">
            <a:off x="4313382" y="4682836"/>
            <a:ext cx="544945" cy="5357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C213BE5-E48E-4503-7131-FF3469F613A2}"/>
              </a:ext>
            </a:extLst>
          </p:cNvPr>
          <p:cNvSpPr txBox="1"/>
          <p:nvPr/>
        </p:nvSpPr>
        <p:spPr>
          <a:xfrm>
            <a:off x="99599" y="454329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Raunch testing server </a:t>
            </a:r>
            <a:endParaRPr kumimoji="1" lang="ja-JP" altLang="en-US" dirty="0"/>
          </a:p>
        </p:txBody>
      </p:sp>
      <p:pic>
        <p:nvPicPr>
          <p:cNvPr id="1046" name="Picture 22" descr="Zod icon as SVG, PNG, JSX, and Base64">
            <a:extLst>
              <a:ext uri="{FF2B5EF4-FFF2-40B4-BE49-F238E27FC236}">
                <a16:creationId xmlns:a16="http://schemas.microsoft.com/office/drawing/2014/main" id="{122CB288-8379-4C00-42D0-147BBF4A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571094"/>
            <a:ext cx="864858" cy="86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6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高橋 希尋</dc:creator>
  <cp:lastModifiedBy>高橋 希尋</cp:lastModifiedBy>
  <cp:revision>1</cp:revision>
  <dcterms:created xsi:type="dcterms:W3CDTF">2024-12-30T05:11:06Z</dcterms:created>
  <dcterms:modified xsi:type="dcterms:W3CDTF">2024-12-30T05:36:09Z</dcterms:modified>
</cp:coreProperties>
</file>