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39" r:id="rId3"/>
    <p:sldId id="337" r:id="rId4"/>
    <p:sldId id="325" r:id="rId5"/>
    <p:sldId id="338" r:id="rId6"/>
    <p:sldId id="340" r:id="rId7"/>
    <p:sldId id="341" r:id="rId8"/>
    <p:sldId id="342" r:id="rId9"/>
    <p:sldId id="355" r:id="rId10"/>
    <p:sldId id="356" r:id="rId11"/>
    <p:sldId id="357" r:id="rId12"/>
    <p:sldId id="358" r:id="rId13"/>
    <p:sldId id="359" r:id="rId14"/>
    <p:sldId id="360" r:id="rId15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>
      <p:cViewPr varScale="1">
        <p:scale>
          <a:sx n="91" d="100"/>
          <a:sy n="91" d="100"/>
        </p:scale>
        <p:origin x="7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2022/3/1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133864" y="261673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2829094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615033" y="79010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70477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817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4066" y="163924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404066" y="73459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424047" y="79010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0441" y="170477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049092" y="3505831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79811" y="254183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2754547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 acceptance filtering?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31492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3117901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357136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3505831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3571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405043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615033" y="441047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404065" y="4344939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430441" y="4410472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415912" y="488749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615033" y="524753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404065" y="5182003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430441" y="524753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417184" y="5724560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407119" y="6109817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82966" y="6109817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2829094"/>
            <a:ext cx="0" cy="32807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407794" y="5619217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263780" y="386748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Interrput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055867" y="43445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263780" y="47821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064659" y="525917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076252" y="471662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076252" y="381197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096233" y="386748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102627" y="47821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9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84292" y="60033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82319" y="187278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897C713-DD48-468D-A467-3A3B0D19CE87}"/>
              </a:ext>
            </a:extLst>
          </p:cNvPr>
          <p:cNvCxnSpPr>
            <a:cxnSpLocks/>
          </p:cNvCxnSpPr>
          <p:nvPr/>
        </p:nvCxnSpPr>
        <p:spPr>
          <a:xfrm>
            <a:off x="1415912" y="56509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582319" y="61817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 flipV="1">
            <a:off x="182966" y="1976452"/>
            <a:ext cx="0" cy="43148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125965" y="603016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182966" y="6291349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420393" y="6579381"/>
            <a:ext cx="0" cy="1516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FD18E14-F92A-49F3-93BD-ED14A19B902E}"/>
              </a:ext>
            </a:extLst>
          </p:cNvPr>
          <p:cNvSpPr txBox="1"/>
          <p:nvPr/>
        </p:nvSpPr>
        <p:spPr>
          <a:xfrm>
            <a:off x="1025011" y="652583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3725437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3330257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4302255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683411" y="300501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343706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3581078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400819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3341039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339783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431722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446466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3005015"/>
            <a:ext cx="0" cy="37259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624809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8880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3005015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31355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96121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549201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5601130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87691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537442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31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240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{TXHPID1[10:0], TXHPSRTR, TXHPIDE,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TXHPID2[17:0], TXHPERTR}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99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{TXHPDB0[7:0], TXHPDB1[7:0],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TXHPDB2[7:0], TXHPDB3[7:0]}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9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{TXHPDB4[7:0], TXHPDB5[7:0],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TXHPDB6[7:0], TXHPDB7[7:0]}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94043" y="1915769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High Priority Buffer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5995928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298464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2589465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561463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>
            <a:cxnSpLocks/>
          </p:cNvCxnSpPr>
          <p:nvPr/>
        </p:nvCxnSpPr>
        <p:spPr>
          <a:xfrm>
            <a:off x="7683411" y="2249488"/>
            <a:ext cx="0" cy="4467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269627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284028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326740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260024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265704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576432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3705674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249488"/>
            <a:ext cx="0" cy="3740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5507306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14726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2259990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57275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22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75122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4860338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136127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463362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A0D5AD6-F290-4612-B34A-0B64B10697B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407120" y="5656320"/>
            <a:ext cx="0" cy="353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8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0" cy="3304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2946770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540046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3648733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412575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456340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04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4497868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3593227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3648728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456340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46865</TotalTime>
  <Words>2318</Words>
  <Application>Microsoft Office PowerPoint</Application>
  <PresentationFormat>ワイド画面</PresentationFormat>
  <Paragraphs>822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Meirio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井上 孝洋</cp:lastModifiedBy>
  <cp:revision>699</cp:revision>
  <dcterms:created xsi:type="dcterms:W3CDTF">2018-07-05T07:37:09Z</dcterms:created>
  <dcterms:modified xsi:type="dcterms:W3CDTF">2022-02-28T16:05:53Z</dcterms:modified>
</cp:coreProperties>
</file>