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37" r:id="rId7"/>
    <p:sldId id="325" r:id="rId8"/>
    <p:sldId id="338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119" d="100"/>
          <a:sy n="119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52809</TotalTime>
  <Words>2683</Words>
  <Application>Microsoft Office PowerPoint</Application>
  <PresentationFormat>ワイド画面</PresentationFormat>
  <Paragraphs>1011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Sasaki Daisuke</cp:lastModifiedBy>
  <cp:revision>710</cp:revision>
  <dcterms:created xsi:type="dcterms:W3CDTF">2018-07-05T07:37:09Z</dcterms:created>
  <dcterms:modified xsi:type="dcterms:W3CDTF">2022-12-03T07:14:25Z</dcterms:modified>
</cp:coreProperties>
</file>