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  <p:sldId id="361" r:id="rId3"/>
    <p:sldId id="363" r:id="rId4"/>
    <p:sldId id="310" r:id="rId5"/>
    <p:sldId id="339" r:id="rId6"/>
    <p:sldId id="337" r:id="rId7"/>
    <p:sldId id="325" r:id="rId8"/>
    <p:sldId id="338" r:id="rId9"/>
    <p:sldId id="340" r:id="rId10"/>
    <p:sldId id="341" r:id="rId11"/>
    <p:sldId id="342" r:id="rId12"/>
    <p:sldId id="355" r:id="rId13"/>
    <p:sldId id="356" r:id="rId14"/>
    <p:sldId id="357" r:id="rId15"/>
    <p:sldId id="358" r:id="rId16"/>
    <p:sldId id="359" r:id="rId17"/>
    <p:sldId id="360" r:id="rId18"/>
  </p:sldIdLst>
  <p:sldSz cx="12192000" cy="68580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339933"/>
    <a:srgbClr val="FFCCFF"/>
    <a:srgbClr val="E6E6E6"/>
    <a:srgbClr val="0000FF"/>
    <a:srgbClr val="9999FF"/>
    <a:srgbClr val="CCCCFF"/>
    <a:srgbClr val="FF99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>
      <p:cViewPr varScale="1">
        <p:scale>
          <a:sx n="119" d="100"/>
          <a:sy n="119" d="100"/>
        </p:scale>
        <p:origin x="2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2A584-E1AB-42CE-9B6B-22B44A5A0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97A54F-FEF6-4E43-A78A-B6101D0F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37487-7AC0-477E-A959-851F17A3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37C936-4ED2-4307-B192-860DAFE3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1B00C-78C1-418C-B5AD-B2DF9D86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7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C01F7-AC81-40A5-BF13-73B964C1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CDB3CF-F9A4-48EE-810D-3B3B50DA7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59BF98-8151-409F-9BE8-28327230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B89D7-5DB7-463B-9ECD-35D7B035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420C0E-D8C1-4DC0-85A2-DB8DB334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81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67455C-B02F-4777-BEF1-BBCCD0081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02EA98-3C17-4F4F-A8D8-E4CE4A66A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F950C1-202B-4B9C-B12E-EEE8CCB8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A929E-0475-4B9E-8641-939053A1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AC20B0-42ED-4A42-8508-DC47C0A2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93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B226D-ACA6-4E04-88E1-7CE40ACE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5E4C96-11F6-4403-91E6-1B17C8CD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76CAC4-22D3-4F5C-893C-5508300E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7FF5AB-5F27-4CC2-AB63-0F5F18A6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965B05-554D-435F-A4A0-93B42AF0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86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FE19B-FCF7-4F0F-9E9E-04E48262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3E832E-E075-42EB-95DB-ECB4D25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09A44-E0C4-451D-8204-764E1788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7806C-521E-4082-8D94-D56A9C51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72EC82-40C0-46FC-B5CD-643B6176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39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66AA8-8C53-4384-A13E-7463A771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780E69-364A-4D00-81FF-3BBAEF5E0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39FAF5-89EF-4E56-8A99-179B235B4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92CB7B-396C-4795-8E31-23E1F03E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5DB34B-144E-4479-A6F5-EBC962E2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FF2566-2192-4895-B93F-31F74BEB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9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85C3C-396A-451D-B155-358AD50A9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2EC012-2CC9-4662-B56F-E737B0676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3D082E-0117-4BED-9AC3-C398169D8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A494F7-E76C-4B7B-9C25-F27C37378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CD5F9C-08B0-4065-89AB-C911F56D7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73E017-DE06-4BE8-BE5A-ACE415A8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0EF4B7-6A78-45C9-83EF-915BBD22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7CFA73-8129-4EB8-AE54-F3251E3F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66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366A0-6D14-4FDB-BA8B-2AB076CA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49C369-9175-4007-B092-BCD2032B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0EDD00-14E7-442D-A391-5644BBE2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A266E0-1008-4BE0-835A-D71D48CB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41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56B237-1579-4D3B-83FC-EA3C924D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9B0C16-93D9-498D-B47B-B55F830D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9E0479-7987-41D7-82F7-8293EF43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08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F0C9F-A2E8-473F-9121-8B703C0A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7A9FC3-8C60-4BB5-B9EB-2A5EAE056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2B3C61-6FA6-4720-A461-F0DC62157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C35657-F649-4D31-AA16-A33CC4D4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7B0835-D8BB-4CB1-8339-30C03FFF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F8D22F-31C6-4ED5-A689-C7608525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78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7EED-0629-4E27-B057-14E385FC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CD4078-2C6C-45AD-83C2-79DBF52C3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99D453-ED7B-4944-B92C-B87AD5A7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EDFC03-CFBA-412A-8E2C-E4373378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70279E-6C0E-4C33-9546-E2A2A0E2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64B852-0652-4966-8E25-BAE57ABB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10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136A6D-DE15-4CB4-8B0F-AF237379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412F47-114F-41D8-8B48-5BE0FCB6A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31657-5620-4C80-A07E-D4BE9DD47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7237-2705-4EE7-AAEA-65A91F27249B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0BA79-CB16-4465-8588-C34984877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5959D6-51C1-4E0B-A4C7-731D51BF4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6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8215D21A-D125-961B-00F9-317CE349BAE1}"/>
              </a:ext>
            </a:extLst>
          </p:cNvPr>
          <p:cNvCxnSpPr>
            <a:cxnSpLocks/>
          </p:cNvCxnSpPr>
          <p:nvPr/>
        </p:nvCxnSpPr>
        <p:spPr>
          <a:xfrm flipV="1">
            <a:off x="3095415" y="448692"/>
            <a:ext cx="5299229" cy="1466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91F8B494-64C2-3A7C-056C-6823BDA06A89}"/>
              </a:ext>
            </a:extLst>
          </p:cNvPr>
          <p:cNvCxnSpPr>
            <a:cxnSpLocks/>
          </p:cNvCxnSpPr>
          <p:nvPr/>
        </p:nvCxnSpPr>
        <p:spPr>
          <a:xfrm flipV="1">
            <a:off x="3076852" y="945650"/>
            <a:ext cx="4372691" cy="1637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0C76739-F241-FBDE-1CB5-30F0037AC742}"/>
              </a:ext>
            </a:extLst>
          </p:cNvPr>
          <p:cNvSpPr/>
          <p:nvPr/>
        </p:nvSpPr>
        <p:spPr>
          <a:xfrm>
            <a:off x="4141801" y="1177767"/>
            <a:ext cx="2116391" cy="18848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198CE54F-8A97-2DCD-F2C7-685D83C8CAED}"/>
              </a:ext>
            </a:extLst>
          </p:cNvPr>
          <p:cNvSpPr/>
          <p:nvPr/>
        </p:nvSpPr>
        <p:spPr>
          <a:xfrm>
            <a:off x="4141058" y="1169488"/>
            <a:ext cx="2111694" cy="3774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F23D8B9-429C-93AD-D3FA-5011C9D896AD}"/>
              </a:ext>
            </a:extLst>
          </p:cNvPr>
          <p:cNvSpPr txBox="1"/>
          <p:nvPr/>
        </p:nvSpPr>
        <p:spPr>
          <a:xfrm>
            <a:off x="6334923" y="291857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76CA6BE-C0AB-8056-90F4-D4BF796946FC}"/>
              </a:ext>
            </a:extLst>
          </p:cNvPr>
          <p:cNvSpPr txBox="1"/>
          <p:nvPr/>
        </p:nvSpPr>
        <p:spPr>
          <a:xfrm>
            <a:off x="6334923" y="267260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0x4F01_0000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9B4278B-62F1-B1EC-F6B1-525F768515BE}"/>
              </a:ext>
            </a:extLst>
          </p:cNvPr>
          <p:cNvSpPr txBox="1"/>
          <p:nvPr/>
        </p:nvSpPr>
        <p:spPr>
          <a:xfrm>
            <a:off x="6334923" y="280453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0A5517E-BEC9-AB50-5506-49D1C5264DD0}"/>
              </a:ext>
            </a:extLst>
          </p:cNvPr>
          <p:cNvSpPr txBox="1"/>
          <p:nvPr/>
        </p:nvSpPr>
        <p:spPr>
          <a:xfrm>
            <a:off x="6334923" y="241006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0x4F02_0000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63A6B05F-7F7D-DEE7-A445-5217596F94A6}"/>
              </a:ext>
            </a:extLst>
          </p:cNvPr>
          <p:cNvSpPr txBox="1"/>
          <p:nvPr/>
        </p:nvSpPr>
        <p:spPr>
          <a:xfrm>
            <a:off x="6334923" y="255346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0x4F01_FFFF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666E1EE2-9072-F05F-02ED-92D5E62F5CE0}"/>
              </a:ext>
            </a:extLst>
          </p:cNvPr>
          <p:cNvSpPr txBox="1"/>
          <p:nvPr/>
        </p:nvSpPr>
        <p:spPr>
          <a:xfrm>
            <a:off x="6334923" y="216687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0x4F03_0000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061FB52-1904-013B-0CC6-03C3D0C705CA}"/>
              </a:ext>
            </a:extLst>
          </p:cNvPr>
          <p:cNvSpPr txBox="1"/>
          <p:nvPr/>
        </p:nvSpPr>
        <p:spPr>
          <a:xfrm>
            <a:off x="6334923" y="230449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0x4F02_FFFF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A8A404D7-3B01-ABEE-252B-F664F9F3E926}"/>
              </a:ext>
            </a:extLst>
          </p:cNvPr>
          <p:cNvSpPr txBox="1"/>
          <p:nvPr/>
        </p:nvSpPr>
        <p:spPr>
          <a:xfrm>
            <a:off x="6334923" y="191341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AF27CF68-E2FF-1CDF-726D-1ECCF5425DF1}"/>
              </a:ext>
            </a:extLst>
          </p:cNvPr>
          <p:cNvSpPr txBox="1"/>
          <p:nvPr/>
        </p:nvSpPr>
        <p:spPr>
          <a:xfrm>
            <a:off x="6334923" y="205316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CE58921-2A66-618F-5893-BD2372B87228}"/>
              </a:ext>
            </a:extLst>
          </p:cNvPr>
          <p:cNvSpPr txBox="1"/>
          <p:nvPr/>
        </p:nvSpPr>
        <p:spPr>
          <a:xfrm>
            <a:off x="6334923" y="117776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87FFE5C2-A09F-019B-FC06-080377E0CA4E}"/>
              </a:ext>
            </a:extLst>
          </p:cNvPr>
          <p:cNvSpPr/>
          <p:nvPr/>
        </p:nvSpPr>
        <p:spPr>
          <a:xfrm>
            <a:off x="4141279" y="280306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 Register</a:t>
            </a: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6E554AFB-0126-3A8D-7DC2-BC9928B37CBE}"/>
              </a:ext>
            </a:extLst>
          </p:cNvPr>
          <p:cNvSpPr/>
          <p:nvPr/>
        </p:nvSpPr>
        <p:spPr>
          <a:xfrm>
            <a:off x="4141279" y="2551920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UART Lite (Console I/F)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1510E0BD-3FF7-42B1-83CA-0BB57E32B0C1}"/>
              </a:ext>
            </a:extLst>
          </p:cNvPr>
          <p:cNvSpPr/>
          <p:nvPr/>
        </p:nvSpPr>
        <p:spPr>
          <a:xfrm>
            <a:off x="4141279" y="1549137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General Purpose Timer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01658EF9-1946-D66C-C074-BA9F6C2E00FA}"/>
              </a:ext>
            </a:extLst>
          </p:cNvPr>
          <p:cNvSpPr/>
          <p:nvPr/>
        </p:nvSpPr>
        <p:spPr>
          <a:xfrm>
            <a:off x="4141279" y="2052737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External I2C Master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C448C3C6-E0B5-1857-DA0B-8B5326BA2C24}"/>
              </a:ext>
            </a:extLst>
          </p:cNvPr>
          <p:cNvSpPr txBox="1"/>
          <p:nvPr/>
        </p:nvSpPr>
        <p:spPr>
          <a:xfrm>
            <a:off x="6334923" y="180050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0x4F04_FFFF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7724D7B-8D1B-A71A-F7F3-A3CB863455BD}"/>
              </a:ext>
            </a:extLst>
          </p:cNvPr>
          <p:cNvSpPr/>
          <p:nvPr/>
        </p:nvSpPr>
        <p:spPr>
          <a:xfrm>
            <a:off x="4141279" y="1800692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 Monitor</a:t>
            </a: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BF7BA8E8-0D23-E309-4E58-0A08F7C44FD4}"/>
              </a:ext>
            </a:extLst>
          </p:cNvPr>
          <p:cNvSpPr txBox="1"/>
          <p:nvPr/>
        </p:nvSpPr>
        <p:spPr>
          <a:xfrm>
            <a:off x="6334923" y="165982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0x4F05_0000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6D5E9BC1-206A-404D-9985-EF0D4E9D6DC9}"/>
              </a:ext>
            </a:extLst>
          </p:cNvPr>
          <p:cNvCxnSpPr>
            <a:cxnSpLocks/>
          </p:cNvCxnSpPr>
          <p:nvPr/>
        </p:nvCxnSpPr>
        <p:spPr>
          <a:xfrm>
            <a:off x="3095415" y="6574685"/>
            <a:ext cx="688901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15E5498-3009-47F7-8742-ED9C8E3F4400}"/>
              </a:ext>
            </a:extLst>
          </p:cNvPr>
          <p:cNvSpPr/>
          <p:nvPr/>
        </p:nvSpPr>
        <p:spPr>
          <a:xfrm>
            <a:off x="952925" y="127826"/>
            <a:ext cx="2116391" cy="64330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42BD541-A595-409B-B7BF-0F933BC73E8F}"/>
              </a:ext>
            </a:extLst>
          </p:cNvPr>
          <p:cNvCxnSpPr>
            <a:cxnSpLocks/>
          </p:cNvCxnSpPr>
          <p:nvPr/>
        </p:nvCxnSpPr>
        <p:spPr>
          <a:xfrm>
            <a:off x="3069262" y="5008515"/>
            <a:ext cx="1022310" cy="113741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2F4EF2B-198D-407D-8603-2B6620A163D0}"/>
              </a:ext>
            </a:extLst>
          </p:cNvPr>
          <p:cNvCxnSpPr>
            <a:cxnSpLocks/>
          </p:cNvCxnSpPr>
          <p:nvPr/>
        </p:nvCxnSpPr>
        <p:spPr>
          <a:xfrm flipV="1">
            <a:off x="3069262" y="3035069"/>
            <a:ext cx="1062516" cy="156096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12A1D34-7521-472B-BF32-0056237B0363}"/>
              </a:ext>
            </a:extLst>
          </p:cNvPr>
          <p:cNvSpPr txBox="1"/>
          <p:nvPr/>
        </p:nvSpPr>
        <p:spPr>
          <a:xfrm>
            <a:off x="161877" y="643669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5956633-4AEC-4901-A33C-73CF04499E83}"/>
              </a:ext>
            </a:extLst>
          </p:cNvPr>
          <p:cNvSpPr txBox="1"/>
          <p:nvPr/>
        </p:nvSpPr>
        <p:spPr>
          <a:xfrm>
            <a:off x="161876" y="6305569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04668CB-FAA3-4277-8F29-D768ABB2D9AB}"/>
              </a:ext>
            </a:extLst>
          </p:cNvPr>
          <p:cNvSpPr txBox="1"/>
          <p:nvPr/>
        </p:nvSpPr>
        <p:spPr>
          <a:xfrm>
            <a:off x="11423387" y="602252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0x0000_7FFF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3454C5-1E1F-4FA1-A654-3F3118C45F90}"/>
              </a:ext>
            </a:extLst>
          </p:cNvPr>
          <p:cNvSpPr txBox="1"/>
          <p:nvPr/>
        </p:nvSpPr>
        <p:spPr>
          <a:xfrm>
            <a:off x="161851" y="501400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0x3FFF_FFFF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B42CD95-BBD9-4796-BDD8-113CA65497B5}"/>
              </a:ext>
            </a:extLst>
          </p:cNvPr>
          <p:cNvSpPr txBox="1"/>
          <p:nvPr/>
        </p:nvSpPr>
        <p:spPr>
          <a:xfrm>
            <a:off x="161851" y="4870016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E9AAF41-3251-47EB-8503-3C7AD95EE44A}"/>
              </a:ext>
            </a:extLst>
          </p:cNvPr>
          <p:cNvSpPr txBox="1"/>
          <p:nvPr/>
        </p:nvSpPr>
        <p:spPr>
          <a:xfrm>
            <a:off x="154259" y="390235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0x5FFF_FFFF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1823501-B21F-4BCA-91EF-C4116A4A5DD9}"/>
              </a:ext>
            </a:extLst>
          </p:cNvPr>
          <p:cNvSpPr/>
          <p:nvPr/>
        </p:nvSpPr>
        <p:spPr>
          <a:xfrm>
            <a:off x="7472506" y="5176161"/>
            <a:ext cx="1832166" cy="13985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(SRAM)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81246D9-0A21-4EE2-B3B5-FDCB16730FB5}"/>
              </a:ext>
            </a:extLst>
          </p:cNvPr>
          <p:cNvSpPr txBox="1"/>
          <p:nvPr/>
        </p:nvSpPr>
        <p:spPr>
          <a:xfrm>
            <a:off x="11423387" y="589242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0x0000_8000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5A6BC9F-AF75-4113-BCFC-FC8B8A9E07E8}"/>
              </a:ext>
            </a:extLst>
          </p:cNvPr>
          <p:cNvCxnSpPr>
            <a:cxnSpLocks/>
          </p:cNvCxnSpPr>
          <p:nvPr/>
        </p:nvCxnSpPr>
        <p:spPr>
          <a:xfrm>
            <a:off x="7472506" y="5176161"/>
            <a:ext cx="390253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82BF639-0173-487B-AED8-35D7CDC0DB5A}"/>
              </a:ext>
            </a:extLst>
          </p:cNvPr>
          <p:cNvSpPr/>
          <p:nvPr/>
        </p:nvSpPr>
        <p:spPr>
          <a:xfrm>
            <a:off x="9542871" y="6031870"/>
            <a:ext cx="1832166" cy="5450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Tightly Coupled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Memory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Block RAM)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7F7A3DB-9962-468F-9DA1-4B5C86EC3A7A}"/>
              </a:ext>
            </a:extLst>
          </p:cNvPr>
          <p:cNvSpPr/>
          <p:nvPr/>
        </p:nvSpPr>
        <p:spPr>
          <a:xfrm>
            <a:off x="9542871" y="5167558"/>
            <a:ext cx="1832166" cy="863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A51CF5E-0A41-43BB-9E09-A23477843543}"/>
              </a:ext>
            </a:extLst>
          </p:cNvPr>
          <p:cNvSpPr txBox="1"/>
          <p:nvPr/>
        </p:nvSpPr>
        <p:spPr>
          <a:xfrm>
            <a:off x="9758895" y="6583289"/>
            <a:ext cx="152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CFGITCMEN[0]=1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D3DC4B9-15F2-467B-B073-BD4E6BD280A9}"/>
              </a:ext>
            </a:extLst>
          </p:cNvPr>
          <p:cNvSpPr txBox="1"/>
          <p:nvPr/>
        </p:nvSpPr>
        <p:spPr>
          <a:xfrm>
            <a:off x="7809681" y="6583289"/>
            <a:ext cx="152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CFGITCMEN[0]=0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DFC11B06-0736-4A80-8F20-BDB0888683D1}"/>
              </a:ext>
            </a:extLst>
          </p:cNvPr>
          <p:cNvSpPr txBox="1"/>
          <p:nvPr/>
        </p:nvSpPr>
        <p:spPr>
          <a:xfrm>
            <a:off x="161849" y="459979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0x4EFF_FFFF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30BE99C-A684-437E-ADE1-058FE32CE517}"/>
              </a:ext>
            </a:extLst>
          </p:cNvPr>
          <p:cNvSpPr txBox="1"/>
          <p:nvPr/>
        </p:nvSpPr>
        <p:spPr>
          <a:xfrm>
            <a:off x="159394" y="445753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B199DAF-A9A7-400A-BE10-BDDBA9E737C5}"/>
              </a:ext>
            </a:extLst>
          </p:cNvPr>
          <p:cNvSpPr txBox="1"/>
          <p:nvPr/>
        </p:nvSpPr>
        <p:spPr>
          <a:xfrm>
            <a:off x="161876" y="6161019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0x0040_0000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2342C78-5DE0-4C55-ACF8-7E9589228A46}"/>
              </a:ext>
            </a:extLst>
          </p:cNvPr>
          <p:cNvSpPr txBox="1"/>
          <p:nvPr/>
        </p:nvSpPr>
        <p:spPr>
          <a:xfrm>
            <a:off x="165463" y="4298598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10F200A1-2DCD-44D7-B209-66CDA6A8229A}"/>
              </a:ext>
            </a:extLst>
          </p:cNvPr>
          <p:cNvSpPr txBox="1"/>
          <p:nvPr/>
        </p:nvSpPr>
        <p:spPr>
          <a:xfrm>
            <a:off x="159394" y="374903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2FB834-287F-4610-BC06-6FBBF0A36A4D}"/>
              </a:ext>
            </a:extLst>
          </p:cNvPr>
          <p:cNvSpPr txBox="1"/>
          <p:nvPr/>
        </p:nvSpPr>
        <p:spPr>
          <a:xfrm>
            <a:off x="161849" y="359962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870E5B4-BDAD-4D75-BF0C-A52984DA2364}"/>
              </a:ext>
            </a:extLst>
          </p:cNvPr>
          <p:cNvSpPr txBox="1"/>
          <p:nvPr/>
        </p:nvSpPr>
        <p:spPr>
          <a:xfrm>
            <a:off x="159394" y="345174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0x6040_0000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2871135-19BB-4E6B-9221-AFECB4F6AA60}"/>
              </a:ext>
            </a:extLst>
          </p:cNvPr>
          <p:cNvSpPr txBox="1"/>
          <p:nvPr/>
        </p:nvSpPr>
        <p:spPr>
          <a:xfrm>
            <a:off x="161849" y="43147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0xE010_0000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437FB5C-5881-44CA-A524-FAF8B2117495}"/>
              </a:ext>
            </a:extLst>
          </p:cNvPr>
          <p:cNvSpPr txBox="1"/>
          <p:nvPr/>
        </p:nvSpPr>
        <p:spPr>
          <a:xfrm>
            <a:off x="159394" y="415348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0x5000_0000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BD782B8F-EF91-4DD9-901A-17E1D5A40414}"/>
              </a:ext>
            </a:extLst>
          </p:cNvPr>
          <p:cNvSpPr txBox="1"/>
          <p:nvPr/>
        </p:nvSpPr>
        <p:spPr>
          <a:xfrm>
            <a:off x="11423442" y="6412418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F42FEC2F-DDFD-4373-A1B5-A450300839F4}"/>
              </a:ext>
            </a:extLst>
          </p:cNvPr>
          <p:cNvSpPr txBox="1"/>
          <p:nvPr/>
        </p:nvSpPr>
        <p:spPr>
          <a:xfrm>
            <a:off x="11423441" y="515941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B119B0D-53B6-41A2-A56F-7434ACDA5124}"/>
              </a:ext>
            </a:extLst>
          </p:cNvPr>
          <p:cNvSpPr txBox="1"/>
          <p:nvPr/>
        </p:nvSpPr>
        <p:spPr>
          <a:xfrm>
            <a:off x="161849" y="113974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0xFFFF_FFFF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3138D5-EB85-4AAF-A722-9EF261E83E33}"/>
              </a:ext>
            </a:extLst>
          </p:cNvPr>
          <p:cNvCxnSpPr>
            <a:cxnSpLocks/>
          </p:cNvCxnSpPr>
          <p:nvPr/>
        </p:nvCxnSpPr>
        <p:spPr>
          <a:xfrm>
            <a:off x="3069262" y="6311642"/>
            <a:ext cx="413897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F929665-FDFC-443C-8C1C-6D4C6AD2F0CC}"/>
              </a:ext>
            </a:extLst>
          </p:cNvPr>
          <p:cNvSpPr/>
          <p:nvPr/>
        </p:nvSpPr>
        <p:spPr>
          <a:xfrm>
            <a:off x="952876" y="6306117"/>
            <a:ext cx="2116386" cy="26856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Memory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0395D2F-BFD4-4494-8B27-F68441AD0362}"/>
              </a:ext>
            </a:extLst>
          </p:cNvPr>
          <p:cNvSpPr/>
          <p:nvPr/>
        </p:nvSpPr>
        <p:spPr>
          <a:xfrm>
            <a:off x="952876" y="4598734"/>
            <a:ext cx="2116386" cy="44049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Main AXI Bus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580333D-596C-4103-8D7C-136E66B6D57C}"/>
              </a:ext>
            </a:extLst>
          </p:cNvPr>
          <p:cNvSpPr/>
          <p:nvPr/>
        </p:nvSpPr>
        <p:spPr>
          <a:xfrm>
            <a:off x="952876" y="5039228"/>
            <a:ext cx="2116386" cy="1266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C05588CB-29B6-4ACE-A050-224E0AE5210E}"/>
              </a:ext>
            </a:extLst>
          </p:cNvPr>
          <p:cNvSpPr/>
          <p:nvPr/>
        </p:nvSpPr>
        <p:spPr>
          <a:xfrm>
            <a:off x="952876" y="4297324"/>
            <a:ext cx="2116386" cy="2996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Low Performance AHB Bus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7A71556A-4A84-4E92-9C62-C9AC89863959}"/>
              </a:ext>
            </a:extLst>
          </p:cNvPr>
          <p:cNvSpPr/>
          <p:nvPr/>
        </p:nvSpPr>
        <p:spPr>
          <a:xfrm>
            <a:off x="952876" y="3588206"/>
            <a:ext cx="2116386" cy="3024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(Mirror)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0E77B6E-8564-4A1D-BA5B-8D3ECB569366}"/>
              </a:ext>
            </a:extLst>
          </p:cNvPr>
          <p:cNvSpPr/>
          <p:nvPr/>
        </p:nvSpPr>
        <p:spPr>
          <a:xfrm>
            <a:off x="952876" y="3889701"/>
            <a:ext cx="2116386" cy="4076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Mission AXI Bus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285A02C6-2635-4923-B08A-85E1A7FD56AA}"/>
              </a:ext>
            </a:extLst>
          </p:cNvPr>
          <p:cNvSpPr/>
          <p:nvPr/>
        </p:nvSpPr>
        <p:spPr>
          <a:xfrm>
            <a:off x="952876" y="592086"/>
            <a:ext cx="2116386" cy="36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Coretex-M3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 peripheral bus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4F65889-DA6D-44BD-8AA6-C9A3FB3B36D1}"/>
              </a:ext>
            </a:extLst>
          </p:cNvPr>
          <p:cNvSpPr txBox="1"/>
          <p:nvPr/>
        </p:nvSpPr>
        <p:spPr>
          <a:xfrm>
            <a:off x="161849" y="825894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94605AA-753D-4790-9A99-CF81F6B01352}"/>
              </a:ext>
            </a:extLst>
          </p:cNvPr>
          <p:cNvSpPr txBox="1"/>
          <p:nvPr/>
        </p:nvSpPr>
        <p:spPr>
          <a:xfrm>
            <a:off x="161849" y="606836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7A8C774-BB32-4874-98DE-3CE34787E331}"/>
              </a:ext>
            </a:extLst>
          </p:cNvPr>
          <p:cNvSpPr/>
          <p:nvPr/>
        </p:nvSpPr>
        <p:spPr>
          <a:xfrm>
            <a:off x="952876" y="124558"/>
            <a:ext cx="2116386" cy="4666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978BDD91-763C-46AA-9C2E-A6A662DB0E42}"/>
              </a:ext>
            </a:extLst>
          </p:cNvPr>
          <p:cNvSpPr/>
          <p:nvPr/>
        </p:nvSpPr>
        <p:spPr>
          <a:xfrm>
            <a:off x="952876" y="957086"/>
            <a:ext cx="2116386" cy="26380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EC397E8-8406-4D4F-94E7-3D2D926A3BA0}"/>
              </a:ext>
            </a:extLst>
          </p:cNvPr>
          <p:cNvSpPr txBox="1"/>
          <p:nvPr/>
        </p:nvSpPr>
        <p:spPr>
          <a:xfrm>
            <a:off x="161849" y="95734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0xDFFF_FFFF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AD3FFF01-8E75-4D78-9109-B349354A344C}"/>
              </a:ext>
            </a:extLst>
          </p:cNvPr>
          <p:cNvSpPr/>
          <p:nvPr/>
        </p:nvSpPr>
        <p:spPr>
          <a:xfrm>
            <a:off x="4142598" y="3056077"/>
            <a:ext cx="2116391" cy="3076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8F1F7FD3-9610-427A-A2C9-46A02C8D8301}"/>
              </a:ext>
            </a:extLst>
          </p:cNvPr>
          <p:cNvSpPr/>
          <p:nvPr/>
        </p:nvSpPr>
        <p:spPr>
          <a:xfrm>
            <a:off x="4141801" y="3050117"/>
            <a:ext cx="2110951" cy="8629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B9B4A578-8E22-4D53-A2F9-33AD4648FC97}"/>
              </a:ext>
            </a:extLst>
          </p:cNvPr>
          <p:cNvSpPr txBox="1"/>
          <p:nvPr/>
        </p:nvSpPr>
        <p:spPr>
          <a:xfrm>
            <a:off x="6335720" y="60065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4D601993-56C7-465B-8D95-6207FF537E0E}"/>
              </a:ext>
            </a:extLst>
          </p:cNvPr>
          <p:cNvSpPr txBox="1"/>
          <p:nvPr/>
        </p:nvSpPr>
        <p:spPr>
          <a:xfrm>
            <a:off x="6335720" y="564072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0x4001_0000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B5B0D92-9EAF-478E-8B4A-98CA44A4F86E}"/>
              </a:ext>
            </a:extLst>
          </p:cNvPr>
          <p:cNvSpPr txBox="1"/>
          <p:nvPr/>
        </p:nvSpPr>
        <p:spPr>
          <a:xfrm>
            <a:off x="6335720" y="578910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0433FE0B-848B-483D-9F43-16D8D211A54E}"/>
              </a:ext>
            </a:extLst>
          </p:cNvPr>
          <p:cNvSpPr txBox="1"/>
          <p:nvPr/>
        </p:nvSpPr>
        <p:spPr>
          <a:xfrm>
            <a:off x="6335720" y="527433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0x4002_0000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C6D7A7E-0826-48A4-87A0-8BADF419B5D4}"/>
              </a:ext>
            </a:extLst>
          </p:cNvPr>
          <p:cNvSpPr txBox="1"/>
          <p:nvPr/>
        </p:nvSpPr>
        <p:spPr>
          <a:xfrm>
            <a:off x="6335720" y="541255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0x4001_FFFF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7DC8C4B-2E19-4146-9E1D-1939E9264A87}"/>
              </a:ext>
            </a:extLst>
          </p:cNvPr>
          <p:cNvSpPr txBox="1"/>
          <p:nvPr/>
        </p:nvSpPr>
        <p:spPr>
          <a:xfrm>
            <a:off x="6335720" y="488657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0x4003_0000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13AD46D-E242-49C0-B2F9-CF0E3A136595}"/>
              </a:ext>
            </a:extLst>
          </p:cNvPr>
          <p:cNvSpPr txBox="1"/>
          <p:nvPr/>
        </p:nvSpPr>
        <p:spPr>
          <a:xfrm>
            <a:off x="6335720" y="503766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0x4002_FFFF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95DE8833-11C3-4F78-8849-F911291CB007}"/>
              </a:ext>
            </a:extLst>
          </p:cNvPr>
          <p:cNvSpPr txBox="1"/>
          <p:nvPr/>
        </p:nvSpPr>
        <p:spPr>
          <a:xfrm>
            <a:off x="6335720" y="450618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E448E79D-E4E7-4434-8868-A957F56281D6}"/>
              </a:ext>
            </a:extLst>
          </p:cNvPr>
          <p:cNvSpPr txBox="1"/>
          <p:nvPr/>
        </p:nvSpPr>
        <p:spPr>
          <a:xfrm>
            <a:off x="6335720" y="466183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3BA35F76-22DB-450A-8C31-AA0D79A858B0}"/>
              </a:ext>
            </a:extLst>
          </p:cNvPr>
          <p:cNvSpPr txBox="1"/>
          <p:nvPr/>
        </p:nvSpPr>
        <p:spPr>
          <a:xfrm>
            <a:off x="6335720" y="305481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0x4EFF_FFFF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5C6F275F-5A6A-4439-9649-BF01F2A7F041}"/>
              </a:ext>
            </a:extLst>
          </p:cNvPr>
          <p:cNvSpPr/>
          <p:nvPr/>
        </p:nvSpPr>
        <p:spPr>
          <a:xfrm>
            <a:off x="4137060" y="577578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(Configuration Flash Memory)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3163F386-881F-4228-8278-44EAD86ED372}"/>
              </a:ext>
            </a:extLst>
          </p:cNvPr>
          <p:cNvSpPr/>
          <p:nvPr/>
        </p:nvSpPr>
        <p:spPr>
          <a:xfrm>
            <a:off x="4137060" y="540172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(Data Store Flash Memory)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6AF6DB4-B4CF-4D67-B519-0B9B7BB342CC}"/>
              </a:ext>
            </a:extLst>
          </p:cNvPr>
          <p:cNvSpPr/>
          <p:nvPr/>
        </p:nvSpPr>
        <p:spPr>
          <a:xfrm>
            <a:off x="4137060" y="5029056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(FRAM)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B27D546-AE3A-40FD-B72C-CBC1DB0D24B2}"/>
              </a:ext>
            </a:extLst>
          </p:cNvPr>
          <p:cNvSpPr/>
          <p:nvPr/>
        </p:nvSpPr>
        <p:spPr>
          <a:xfrm>
            <a:off x="4137060" y="4656720"/>
            <a:ext cx="2113404" cy="373333"/>
          </a:xfrm>
          <a:prstGeom prst="rect">
            <a:avLst/>
          </a:prstGeom>
          <a:solidFill>
            <a:srgbClr val="D0CEC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D618A13-AA61-EF72-1E1C-19810587CFB0}"/>
              </a:ext>
            </a:extLst>
          </p:cNvPr>
          <p:cNvSpPr txBox="1"/>
          <p:nvPr/>
        </p:nvSpPr>
        <p:spPr>
          <a:xfrm>
            <a:off x="6335720" y="42898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0x4004_FFFF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5DE85AD-CD74-940D-6326-F5CCC159F397}"/>
              </a:ext>
            </a:extLst>
          </p:cNvPr>
          <p:cNvSpPr/>
          <p:nvPr/>
        </p:nvSpPr>
        <p:spPr>
          <a:xfrm>
            <a:off x="4137060" y="4284768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CAN Controller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113B674-508D-94FB-FFE2-654C9DA5DC9D}"/>
              </a:ext>
            </a:extLst>
          </p:cNvPr>
          <p:cNvSpPr txBox="1"/>
          <p:nvPr/>
        </p:nvSpPr>
        <p:spPr>
          <a:xfrm>
            <a:off x="6335720" y="413029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0x4005_0000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92201B4-94A0-0648-595D-5C6DFB5F0353}"/>
              </a:ext>
            </a:extLst>
          </p:cNvPr>
          <p:cNvSpPr txBox="1"/>
          <p:nvPr/>
        </p:nvSpPr>
        <p:spPr>
          <a:xfrm>
            <a:off x="6335720" y="391398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0x4005_FFFF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48700B64-6FA5-FFD6-CC43-49DF9700EEA2}"/>
              </a:ext>
            </a:extLst>
          </p:cNvPr>
          <p:cNvSpPr/>
          <p:nvPr/>
        </p:nvSpPr>
        <p:spPr>
          <a:xfrm>
            <a:off x="4137060" y="391310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 Register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7688D4D-3D51-4F86-2E02-D37CCD383CBD}"/>
              </a:ext>
            </a:extLst>
          </p:cNvPr>
          <p:cNvSpPr txBox="1"/>
          <p:nvPr/>
        </p:nvSpPr>
        <p:spPr>
          <a:xfrm>
            <a:off x="6335720" y="377508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0x4006_0000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12AB0B7-CEC5-C34B-C0B6-D55848ADC410}"/>
              </a:ext>
            </a:extLst>
          </p:cNvPr>
          <p:cNvCxnSpPr>
            <a:cxnSpLocks/>
          </p:cNvCxnSpPr>
          <p:nvPr/>
        </p:nvCxnSpPr>
        <p:spPr>
          <a:xfrm flipV="1">
            <a:off x="3074185" y="1173214"/>
            <a:ext cx="1057593" cy="31344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A420BBCF-993D-D6BB-3A0F-E5F8F9A84CC9}"/>
              </a:ext>
            </a:extLst>
          </p:cNvPr>
          <p:cNvSpPr/>
          <p:nvPr/>
        </p:nvSpPr>
        <p:spPr>
          <a:xfrm>
            <a:off x="8395387" y="442804"/>
            <a:ext cx="2116391" cy="3876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0F3E605-81DC-AD2D-618F-E417DFBC2D78}"/>
              </a:ext>
            </a:extLst>
          </p:cNvPr>
          <p:cNvSpPr txBox="1"/>
          <p:nvPr/>
        </p:nvSpPr>
        <p:spPr>
          <a:xfrm>
            <a:off x="10588509" y="418341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88368415-244E-C602-002C-E185D0E7701A}"/>
              </a:ext>
            </a:extLst>
          </p:cNvPr>
          <p:cNvSpPr txBox="1"/>
          <p:nvPr/>
        </p:nvSpPr>
        <p:spPr>
          <a:xfrm>
            <a:off x="10588509" y="392474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0xE000_1000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6BA94AD1-6D9F-2B1E-8F1F-5B45C7751DFF}"/>
              </a:ext>
            </a:extLst>
          </p:cNvPr>
          <p:cNvSpPr txBox="1"/>
          <p:nvPr/>
        </p:nvSpPr>
        <p:spPr>
          <a:xfrm>
            <a:off x="10588509" y="406408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5F9F9781-0B6B-E0A6-33D2-CE3004274B0D}"/>
              </a:ext>
            </a:extLst>
          </p:cNvPr>
          <p:cNvSpPr txBox="1"/>
          <p:nvPr/>
        </p:nvSpPr>
        <p:spPr>
          <a:xfrm>
            <a:off x="10588509" y="368125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0xE000_2000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D6BE9FFF-4B94-13B3-139E-2FF0216F3132}"/>
              </a:ext>
            </a:extLst>
          </p:cNvPr>
          <p:cNvSpPr txBox="1"/>
          <p:nvPr/>
        </p:nvSpPr>
        <p:spPr>
          <a:xfrm>
            <a:off x="10588509" y="381088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C0ED186B-4690-2C84-27E5-3E47C2203323}"/>
              </a:ext>
            </a:extLst>
          </p:cNvPr>
          <p:cNvSpPr txBox="1"/>
          <p:nvPr/>
        </p:nvSpPr>
        <p:spPr>
          <a:xfrm>
            <a:off x="10588509" y="342220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0xE000_3000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CBF356CD-5C40-D82D-9CA8-C1D23892BBD9}"/>
              </a:ext>
            </a:extLst>
          </p:cNvPr>
          <p:cNvSpPr txBox="1"/>
          <p:nvPr/>
        </p:nvSpPr>
        <p:spPr>
          <a:xfrm>
            <a:off x="10588509" y="355557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2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621D4B83-C460-9EF2-43AD-02E944F26AA2}"/>
              </a:ext>
            </a:extLst>
          </p:cNvPr>
          <p:cNvSpPr txBox="1"/>
          <p:nvPr/>
        </p:nvSpPr>
        <p:spPr>
          <a:xfrm>
            <a:off x="10588509" y="297319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0xE000_E000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EED65E69-0E51-4435-AFFF-28C886A4093A}"/>
              </a:ext>
            </a:extLst>
          </p:cNvPr>
          <p:cNvSpPr txBox="1"/>
          <p:nvPr/>
        </p:nvSpPr>
        <p:spPr>
          <a:xfrm>
            <a:off x="10588509" y="310928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D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8843754C-0967-0A73-BE9A-CDEB8047A709}"/>
              </a:ext>
            </a:extLst>
          </p:cNvPr>
          <p:cNvSpPr txBox="1"/>
          <p:nvPr/>
        </p:nvSpPr>
        <p:spPr>
          <a:xfrm>
            <a:off x="10588509" y="219275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CBACE251-C9E3-437E-6F22-C1A4D5430D32}"/>
              </a:ext>
            </a:extLst>
          </p:cNvPr>
          <p:cNvSpPr/>
          <p:nvPr/>
        </p:nvSpPr>
        <p:spPr>
          <a:xfrm>
            <a:off x="8400256" y="4059436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ITM</a:t>
            </a: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05124B7B-A6CF-A314-1564-9E98450B6B56}"/>
              </a:ext>
            </a:extLst>
          </p:cNvPr>
          <p:cNvSpPr/>
          <p:nvPr/>
        </p:nvSpPr>
        <p:spPr>
          <a:xfrm>
            <a:off x="8400256" y="380828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DWT</a:t>
            </a: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BBF2066F-7A51-B9F7-7BA4-E2010726AF7C}"/>
              </a:ext>
            </a:extLst>
          </p:cNvPr>
          <p:cNvSpPr/>
          <p:nvPr/>
        </p:nvSpPr>
        <p:spPr>
          <a:xfrm>
            <a:off x="8400256" y="3559205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FPB</a:t>
            </a: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AD158AAE-63A2-A55D-884F-F8F73A20B0FF}"/>
              </a:ext>
            </a:extLst>
          </p:cNvPr>
          <p:cNvSpPr/>
          <p:nvPr/>
        </p:nvSpPr>
        <p:spPr>
          <a:xfrm>
            <a:off x="8400256" y="285742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SCS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5377ED55-537F-CB5A-8719-DB74C22107FB}"/>
              </a:ext>
            </a:extLst>
          </p:cNvPr>
          <p:cNvSpPr txBox="1"/>
          <p:nvPr/>
        </p:nvSpPr>
        <p:spPr>
          <a:xfrm>
            <a:off x="10588509" y="285605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07B4547A-59B3-7BC9-A48E-D5710F1E2D1C}"/>
              </a:ext>
            </a:extLst>
          </p:cNvPr>
          <p:cNvSpPr/>
          <p:nvPr/>
        </p:nvSpPr>
        <p:spPr>
          <a:xfrm>
            <a:off x="8400256" y="1952313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TPIU</a:t>
            </a: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44D97BF6-AB9A-0147-A418-9E14BFE723BD}"/>
              </a:ext>
            </a:extLst>
          </p:cNvPr>
          <p:cNvSpPr txBox="1"/>
          <p:nvPr/>
        </p:nvSpPr>
        <p:spPr>
          <a:xfrm>
            <a:off x="10588509" y="272335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0xE000_F000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880499FB-0AA1-BC52-CC7E-330C60266AD3}"/>
              </a:ext>
            </a:extLst>
          </p:cNvPr>
          <p:cNvSpPr/>
          <p:nvPr/>
        </p:nvSpPr>
        <p:spPr>
          <a:xfrm>
            <a:off x="8400256" y="1705439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ETM</a:t>
            </a: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EE8D904E-9274-73FF-E4C5-556F977A1573}"/>
              </a:ext>
            </a:extLst>
          </p:cNvPr>
          <p:cNvSpPr/>
          <p:nvPr/>
        </p:nvSpPr>
        <p:spPr>
          <a:xfrm>
            <a:off x="8400256" y="687568"/>
            <a:ext cx="2106550" cy="10217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External PPB</a:t>
            </a: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80B9023B-B38B-6D90-8391-E4815F99DC9D}"/>
              </a:ext>
            </a:extLst>
          </p:cNvPr>
          <p:cNvSpPr/>
          <p:nvPr/>
        </p:nvSpPr>
        <p:spPr>
          <a:xfrm>
            <a:off x="8400256" y="442804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ROM Table</a:t>
            </a: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F4C87E22-254E-CDF7-2DD5-0385C8FB68A1}"/>
              </a:ext>
            </a:extLst>
          </p:cNvPr>
          <p:cNvSpPr/>
          <p:nvPr/>
        </p:nvSpPr>
        <p:spPr>
          <a:xfrm>
            <a:off x="8394644" y="3109664"/>
            <a:ext cx="2116386" cy="450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C09D1035-7C3B-49E4-9C5E-42845961C3D1}"/>
              </a:ext>
            </a:extLst>
          </p:cNvPr>
          <p:cNvSpPr/>
          <p:nvPr/>
        </p:nvSpPr>
        <p:spPr>
          <a:xfrm>
            <a:off x="8395766" y="2205250"/>
            <a:ext cx="2116386" cy="654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B977EC9-2945-2614-AA30-39A173D03CD3}"/>
              </a:ext>
            </a:extLst>
          </p:cNvPr>
          <p:cNvSpPr txBox="1"/>
          <p:nvPr/>
        </p:nvSpPr>
        <p:spPr>
          <a:xfrm>
            <a:off x="10588509" y="206973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C2475AD0-85FE-D9E9-9CD5-575B74AAAD3B}"/>
              </a:ext>
            </a:extLst>
          </p:cNvPr>
          <p:cNvSpPr txBox="1"/>
          <p:nvPr/>
        </p:nvSpPr>
        <p:spPr>
          <a:xfrm>
            <a:off x="10588509" y="181106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0xE004_1000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4F86B855-B53B-BFCD-9EEA-F9BF22B2AC6C}"/>
              </a:ext>
            </a:extLst>
          </p:cNvPr>
          <p:cNvSpPr txBox="1"/>
          <p:nvPr/>
        </p:nvSpPr>
        <p:spPr>
          <a:xfrm>
            <a:off x="10588509" y="195039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0xE004_0FFF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6E2FA4B2-AC19-067F-085C-54F5125205DE}"/>
              </a:ext>
            </a:extLst>
          </p:cNvPr>
          <p:cNvSpPr txBox="1"/>
          <p:nvPr/>
        </p:nvSpPr>
        <p:spPr>
          <a:xfrm>
            <a:off x="10588509" y="156757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0xE004_2000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FDEB31F0-D0DE-D297-CD6F-3FC3AAAAA55E}"/>
              </a:ext>
            </a:extLst>
          </p:cNvPr>
          <p:cNvSpPr txBox="1"/>
          <p:nvPr/>
        </p:nvSpPr>
        <p:spPr>
          <a:xfrm>
            <a:off x="10588509" y="169720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BFA911D9-34ED-FE73-068E-087A41851175}"/>
              </a:ext>
            </a:extLst>
          </p:cNvPr>
          <p:cNvSpPr txBox="1"/>
          <p:nvPr/>
        </p:nvSpPr>
        <p:spPr>
          <a:xfrm>
            <a:off x="10588509" y="69225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0xE00F_EFFF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16C124AF-411E-AB3C-25C3-DCA1C1EB006A}"/>
              </a:ext>
            </a:extLst>
          </p:cNvPr>
          <p:cNvSpPr txBox="1"/>
          <p:nvPr/>
        </p:nvSpPr>
        <p:spPr>
          <a:xfrm>
            <a:off x="10588509" y="55506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0xE00F_F000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1F7D5227-9756-9815-5AD6-A2CEB583CACC}"/>
              </a:ext>
            </a:extLst>
          </p:cNvPr>
          <p:cNvSpPr txBox="1"/>
          <p:nvPr/>
        </p:nvSpPr>
        <p:spPr>
          <a:xfrm>
            <a:off x="10588509" y="4293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6B5CF82D-7DAE-6EAD-79F6-DB1398EF5B8E}"/>
              </a:ext>
            </a:extLst>
          </p:cNvPr>
          <p:cNvCxnSpPr>
            <a:cxnSpLocks/>
          </p:cNvCxnSpPr>
          <p:nvPr/>
        </p:nvCxnSpPr>
        <p:spPr>
          <a:xfrm flipV="1">
            <a:off x="7208236" y="5184369"/>
            <a:ext cx="264270" cy="11038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2AB361BF-CD24-DB95-7E46-75499277B069}"/>
              </a:ext>
            </a:extLst>
          </p:cNvPr>
          <p:cNvCxnSpPr>
            <a:cxnSpLocks/>
          </p:cNvCxnSpPr>
          <p:nvPr/>
        </p:nvCxnSpPr>
        <p:spPr>
          <a:xfrm>
            <a:off x="7449597" y="942549"/>
            <a:ext cx="939278" cy="33473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EE79DC-CA43-CC03-B1CD-30760FC52787}"/>
              </a:ext>
            </a:extLst>
          </p:cNvPr>
          <p:cNvSpPr/>
          <p:nvPr/>
        </p:nvSpPr>
        <p:spPr>
          <a:xfrm>
            <a:off x="4141801" y="2304709"/>
            <a:ext cx="2110951" cy="2484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BAC180-D518-E230-3BD4-D4A768AB5CFC}"/>
              </a:ext>
            </a:extLst>
          </p:cNvPr>
          <p:cNvSpPr txBox="1"/>
          <p:nvPr/>
        </p:nvSpPr>
        <p:spPr>
          <a:xfrm>
            <a:off x="6334923" y="154276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0x4F05_FFFF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37B8F0-23BF-C860-B1F3-DC6E6FD4D725}"/>
              </a:ext>
            </a:extLst>
          </p:cNvPr>
          <p:cNvSpPr txBox="1"/>
          <p:nvPr/>
        </p:nvSpPr>
        <p:spPr>
          <a:xfrm>
            <a:off x="6334923" y="140492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0x4F06_0000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7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1178145" y="12932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826218" y="489365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826218" y="125441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1034131" y="264229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Check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835010" y="311931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827072" y="2576757"/>
            <a:ext cx="2659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{RXID1[10:0],RXSRTR,RXIDE,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RXID2[17:0],RXERTR}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853447" y="264229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1032503" y="780268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825444" y="724762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845425" y="780263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1034131" y="347855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DLC Check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827072" y="3410998"/>
            <a:ext cx="26597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853447" y="347653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835010" y="395775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1034131" y="431699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DATA0-DATA3 Check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827071" y="4249443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{RXDB0[7:0], RXDB1[7:0],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RXDB2[7:0], RXDB3[7:0]}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853447" y="431497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835010" y="480403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1034131" y="516327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DATA4-DATA7 Check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827071" y="5095718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{RXDB4[7:0], RXDB5[7:0],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RXDB6[7:0], RXDB7[7:0]}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853447" y="516125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839613" y="2266927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6664972" y="4304869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1DFE35D-24C3-4BAF-A780-1142C6ABE8B7}"/>
              </a:ext>
            </a:extLst>
          </p:cNvPr>
          <p:cNvCxnSpPr>
            <a:cxnSpLocks/>
          </p:cNvCxnSpPr>
          <p:nvPr/>
        </p:nvCxnSpPr>
        <p:spPr>
          <a:xfrm flipV="1">
            <a:off x="1835258" y="5634564"/>
            <a:ext cx="0" cy="2836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824591" y="5923917"/>
            <a:ext cx="396786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9001665" y="2237128"/>
            <a:ext cx="24972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/>
          <p:nvPr/>
        </p:nvCxnSpPr>
        <p:spPr>
          <a:xfrm>
            <a:off x="7988207" y="383402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9028040" y="2285962"/>
            <a:ext cx="0" cy="5022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7202470" y="2283971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792457" y="1826561"/>
            <a:ext cx="0" cy="40916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326861" y="5200622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983726" y="484058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7052106" y="4266075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990076" y="27987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7150133" y="444453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Wait for another message?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990076" y="481934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7954043" y="3818876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4378949D-2E7A-4910-AA9A-DD46F365111E}"/>
              </a:ext>
            </a:extLst>
          </p:cNvPr>
          <p:cNvCxnSpPr>
            <a:cxnSpLocks/>
          </p:cNvCxnSpPr>
          <p:nvPr/>
        </p:nvCxnSpPr>
        <p:spPr>
          <a:xfrm flipH="1">
            <a:off x="429021" y="1970920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1F3DD80-2CFB-4C6B-8DE4-95DBA806BEB1}"/>
              </a:ext>
            </a:extLst>
          </p:cNvPr>
          <p:cNvSpPr txBox="1"/>
          <p:nvPr/>
        </p:nvSpPr>
        <p:spPr>
          <a:xfrm>
            <a:off x="429021" y="1575740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フローチャート: 判断 92">
            <a:extLst>
              <a:ext uri="{FF2B5EF4-FFF2-40B4-BE49-F238E27FC236}">
                <a16:creationId xmlns:a16="http://schemas.microsoft.com/office/drawing/2014/main" id="{32A2C5B0-873A-4798-B578-B53B51DC973C}"/>
              </a:ext>
            </a:extLst>
          </p:cNvPr>
          <p:cNvSpPr/>
          <p:nvPr/>
        </p:nvSpPr>
        <p:spPr>
          <a:xfrm>
            <a:off x="897027" y="1682545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D9B6B09A-EC91-48FC-8D81-EFC0940D08EC}"/>
              </a:ext>
            </a:extLst>
          </p:cNvPr>
          <p:cNvSpPr/>
          <p:nvPr/>
        </p:nvSpPr>
        <p:spPr>
          <a:xfrm>
            <a:off x="1048699" y="1826561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2B0941-76F0-457B-BDB7-B20F881145D0}"/>
              </a:ext>
            </a:extLst>
          </p:cNvPr>
          <p:cNvSpPr txBox="1"/>
          <p:nvPr/>
        </p:nvSpPr>
        <p:spPr>
          <a:xfrm>
            <a:off x="2819034" y="1586522"/>
            <a:ext cx="2627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0x00000030</a:t>
            </a: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44BF93B-F07E-4616-8DA3-8B8635B990E7}"/>
              </a:ext>
            </a:extLst>
          </p:cNvPr>
          <p:cNvCxnSpPr>
            <a:cxnSpLocks/>
          </p:cNvCxnSpPr>
          <p:nvPr/>
        </p:nvCxnSpPr>
        <p:spPr>
          <a:xfrm>
            <a:off x="2845409" y="1643318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フローチャート: 判断 99">
            <a:extLst>
              <a:ext uri="{FF2B5EF4-FFF2-40B4-BE49-F238E27FC236}">
                <a16:creationId xmlns:a16="http://schemas.microsoft.com/office/drawing/2014/main" id="{B7E941FF-6EF3-44E3-9DFA-6067A025688C}"/>
              </a:ext>
            </a:extLst>
          </p:cNvPr>
          <p:cNvSpPr/>
          <p:nvPr/>
        </p:nvSpPr>
        <p:spPr>
          <a:xfrm>
            <a:off x="7048948" y="3257444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84263B7-78C7-4688-B1DE-F94D625A48FF}"/>
              </a:ext>
            </a:extLst>
          </p:cNvPr>
          <p:cNvSpPr txBox="1"/>
          <p:nvPr/>
        </p:nvSpPr>
        <p:spPr>
          <a:xfrm>
            <a:off x="6696814" y="3334730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9D7F1B2A-A776-4902-AA88-68670DE86AC5}"/>
              </a:ext>
            </a:extLst>
          </p:cNvPr>
          <p:cNvCxnSpPr>
            <a:cxnSpLocks/>
          </p:cNvCxnSpPr>
          <p:nvPr/>
        </p:nvCxnSpPr>
        <p:spPr>
          <a:xfrm flipH="1">
            <a:off x="6180668" y="3547093"/>
            <a:ext cx="86322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529D4833-019F-427E-AE3E-543F0D52D0B9}"/>
              </a:ext>
            </a:extLst>
          </p:cNvPr>
          <p:cNvSpPr/>
          <p:nvPr/>
        </p:nvSpPr>
        <p:spPr>
          <a:xfrm>
            <a:off x="7165785" y="340562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RXFVAL Bit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been cleared?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E1706D0-FB5E-4673-8FC4-A41DC46C7767}"/>
              </a:ext>
            </a:extLst>
          </p:cNvPr>
          <p:cNvSpPr txBox="1"/>
          <p:nvPr/>
        </p:nvSpPr>
        <p:spPr>
          <a:xfrm>
            <a:off x="9000881" y="3238096"/>
            <a:ext cx="25619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  <a:endParaRPr lang="en-US" altLang="ja-JP" sz="1100" b="1" dirty="0">
              <a:latin typeface="Meirio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55C0B08E-8E43-4939-A909-D93D55505C9B}"/>
              </a:ext>
            </a:extLst>
          </p:cNvPr>
          <p:cNvCxnSpPr>
            <a:cxnSpLocks/>
          </p:cNvCxnSpPr>
          <p:nvPr/>
        </p:nvCxnSpPr>
        <p:spPr>
          <a:xfrm>
            <a:off x="9027256" y="330362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359B88F5-B510-4BC0-A483-07201ACC0D96}"/>
              </a:ext>
            </a:extLst>
          </p:cNvPr>
          <p:cNvCxnSpPr>
            <a:cxnSpLocks/>
          </p:cNvCxnSpPr>
          <p:nvPr/>
        </p:nvCxnSpPr>
        <p:spPr>
          <a:xfrm>
            <a:off x="160868" y="1435778"/>
            <a:ext cx="1663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1DE1CC48-69BD-404C-B38B-DB8CF6A27428}"/>
              </a:ext>
            </a:extLst>
          </p:cNvPr>
          <p:cNvCxnSpPr>
            <a:cxnSpLocks/>
          </p:cNvCxnSpPr>
          <p:nvPr/>
        </p:nvCxnSpPr>
        <p:spPr>
          <a:xfrm flipV="1">
            <a:off x="160868" y="1435779"/>
            <a:ext cx="0" cy="49692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3F4C897-3412-4FFA-812E-48E766A360E9}"/>
              </a:ext>
            </a:extLst>
          </p:cNvPr>
          <p:cNvCxnSpPr>
            <a:cxnSpLocks/>
          </p:cNvCxnSpPr>
          <p:nvPr/>
        </p:nvCxnSpPr>
        <p:spPr>
          <a:xfrm flipH="1">
            <a:off x="148168" y="6405031"/>
            <a:ext cx="644650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4AD99D03-69BC-4E6C-8C50-23EBB4497280}"/>
              </a:ext>
            </a:extLst>
          </p:cNvPr>
          <p:cNvCxnSpPr>
            <a:cxnSpLocks/>
          </p:cNvCxnSpPr>
          <p:nvPr/>
        </p:nvCxnSpPr>
        <p:spPr>
          <a:xfrm flipV="1">
            <a:off x="6594674" y="4553488"/>
            <a:ext cx="0" cy="18663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4E7925A7-668F-4A7A-9800-E498BD0CFBE4}"/>
              </a:ext>
            </a:extLst>
          </p:cNvPr>
          <p:cNvCxnSpPr>
            <a:cxnSpLocks/>
          </p:cNvCxnSpPr>
          <p:nvPr/>
        </p:nvCxnSpPr>
        <p:spPr>
          <a:xfrm>
            <a:off x="668868" y="2400978"/>
            <a:ext cx="1155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B7B6130-4AEC-41B5-8533-E24EC638FD3A}"/>
              </a:ext>
            </a:extLst>
          </p:cNvPr>
          <p:cNvCxnSpPr>
            <a:cxnSpLocks/>
          </p:cNvCxnSpPr>
          <p:nvPr/>
        </p:nvCxnSpPr>
        <p:spPr>
          <a:xfrm flipV="1">
            <a:off x="668868" y="2400979"/>
            <a:ext cx="0" cy="37585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6D913C8B-A4B4-4266-9A4A-239E20E9E8DE}"/>
              </a:ext>
            </a:extLst>
          </p:cNvPr>
          <p:cNvCxnSpPr>
            <a:cxnSpLocks/>
          </p:cNvCxnSpPr>
          <p:nvPr/>
        </p:nvCxnSpPr>
        <p:spPr>
          <a:xfrm flipH="1">
            <a:off x="668868" y="6159498"/>
            <a:ext cx="55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316107AA-3144-4C19-A877-938533520CB8}"/>
              </a:ext>
            </a:extLst>
          </p:cNvPr>
          <p:cNvCxnSpPr>
            <a:cxnSpLocks/>
          </p:cNvCxnSpPr>
          <p:nvPr/>
        </p:nvCxnSpPr>
        <p:spPr>
          <a:xfrm>
            <a:off x="7990076" y="18381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386A9349-AF22-4518-B808-A03F4540250E}"/>
              </a:ext>
            </a:extLst>
          </p:cNvPr>
          <p:cNvCxnSpPr>
            <a:cxnSpLocks/>
          </p:cNvCxnSpPr>
          <p:nvPr/>
        </p:nvCxnSpPr>
        <p:spPr>
          <a:xfrm flipH="1">
            <a:off x="5792457" y="1838122"/>
            <a:ext cx="22076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7BB0BF53-C899-46A7-B665-838795A5783C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6591302" y="4551311"/>
            <a:ext cx="460804" cy="27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E34FC3B1-32F6-4C59-91C7-DD7C232519C5}"/>
              </a:ext>
            </a:extLst>
          </p:cNvPr>
          <p:cNvCxnSpPr>
            <a:cxnSpLocks/>
          </p:cNvCxnSpPr>
          <p:nvPr/>
        </p:nvCxnSpPr>
        <p:spPr>
          <a:xfrm flipV="1">
            <a:off x="6180668" y="3538178"/>
            <a:ext cx="0" cy="2633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07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83856" y="975973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167216" y="1188336"/>
            <a:ext cx="3137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6743514" y="3245388"/>
            <a:ext cx="0" cy="33040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929380" y="2946770"/>
            <a:ext cx="0" cy="7019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372651" y="837276"/>
            <a:ext cx="2113374" cy="69148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591111" y="100712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Change I2C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Parameters?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374525" y="155687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429307" y="1525500"/>
            <a:ext cx="0" cy="4472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615033" y="197435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404065" y="1908820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START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{I2CM_THDSTA[15:0]}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430441" y="197435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415912" y="2453421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82966" y="6549432"/>
            <a:ext cx="65605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6743514" y="3245388"/>
            <a:ext cx="11931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182966" y="1188336"/>
            <a:ext cx="0" cy="53610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7279750" y="540046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7135736" y="3648733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927823" y="4125753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7135736" y="4563401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Master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936615" y="50404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948208" y="4497868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9.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948208" y="3593227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968189" y="3648728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974583" y="456340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0AD8B993-1A2C-4FBB-878B-DF70C6979638}"/>
              </a:ext>
            </a:extLst>
          </p:cNvPr>
          <p:cNvSpPr/>
          <p:nvPr/>
        </p:nvSpPr>
        <p:spPr>
          <a:xfrm>
            <a:off x="615033" y="281133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SU;STO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6155FCC-0E1C-4BD1-BF61-B95902C2F79F}"/>
              </a:ext>
            </a:extLst>
          </p:cNvPr>
          <p:cNvSpPr txBox="1"/>
          <p:nvPr/>
        </p:nvSpPr>
        <p:spPr>
          <a:xfrm>
            <a:off x="2404065" y="2745797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STOP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{I2CM_TSUSTO[15:0]}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3C2E6A78-4518-4E81-A44E-2413BC141DE1}"/>
              </a:ext>
            </a:extLst>
          </p:cNvPr>
          <p:cNvCxnSpPr>
            <a:cxnSpLocks/>
          </p:cNvCxnSpPr>
          <p:nvPr/>
        </p:nvCxnSpPr>
        <p:spPr>
          <a:xfrm>
            <a:off x="2430441" y="281133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80F9D44-3F1F-4332-8B94-86EED0534DB1}"/>
              </a:ext>
            </a:extLst>
          </p:cNvPr>
          <p:cNvCxnSpPr>
            <a:cxnSpLocks/>
          </p:cNvCxnSpPr>
          <p:nvPr/>
        </p:nvCxnSpPr>
        <p:spPr>
          <a:xfrm>
            <a:off x="1415912" y="329039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C90D029-030C-40ED-B59B-0B5A7D5B8CBB}"/>
              </a:ext>
            </a:extLst>
          </p:cNvPr>
          <p:cNvSpPr/>
          <p:nvPr/>
        </p:nvSpPr>
        <p:spPr>
          <a:xfrm>
            <a:off x="615033" y="36470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51FFEED-3FFF-4438-A785-1564AB28490F}"/>
              </a:ext>
            </a:extLst>
          </p:cNvPr>
          <p:cNvSpPr txBox="1"/>
          <p:nvPr/>
        </p:nvSpPr>
        <p:spPr>
          <a:xfrm>
            <a:off x="2404064" y="3581504"/>
            <a:ext cx="3726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Repeated START Setup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{I2CM_TSUSTA[15:0]}</a:t>
            </a: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28BD5EA1-384A-4B7E-913E-97C7DC22A623}"/>
              </a:ext>
            </a:extLst>
          </p:cNvPr>
          <p:cNvCxnSpPr>
            <a:cxnSpLocks/>
          </p:cNvCxnSpPr>
          <p:nvPr/>
        </p:nvCxnSpPr>
        <p:spPr>
          <a:xfrm>
            <a:off x="2430441" y="36470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6CA5C028-9734-454B-B647-9E69370BAD64}"/>
              </a:ext>
            </a:extLst>
          </p:cNvPr>
          <p:cNvCxnSpPr>
            <a:cxnSpLocks/>
          </p:cNvCxnSpPr>
          <p:nvPr/>
        </p:nvCxnSpPr>
        <p:spPr>
          <a:xfrm>
            <a:off x="1415912" y="41261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9C3B1DE5-B9C0-48E0-8115-9CFA88E8A603}"/>
              </a:ext>
            </a:extLst>
          </p:cNvPr>
          <p:cNvSpPr/>
          <p:nvPr/>
        </p:nvSpPr>
        <p:spPr>
          <a:xfrm>
            <a:off x="615033" y="44746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F4B43F1-2AD7-4B3D-8FF1-AF3FC07CFF4C}"/>
              </a:ext>
            </a:extLst>
          </p:cNvPr>
          <p:cNvSpPr txBox="1"/>
          <p:nvPr/>
        </p:nvSpPr>
        <p:spPr>
          <a:xfrm>
            <a:off x="2404065" y="440910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Clock High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{I2CM_THIGH[15:0]}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1D316ED-F473-457E-991F-4E5DDC576324}"/>
              </a:ext>
            </a:extLst>
          </p:cNvPr>
          <p:cNvCxnSpPr>
            <a:cxnSpLocks/>
          </p:cNvCxnSpPr>
          <p:nvPr/>
        </p:nvCxnSpPr>
        <p:spPr>
          <a:xfrm>
            <a:off x="2430441" y="44746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E8AACC2D-E6FE-40F7-8853-6251DB4F1063}"/>
              </a:ext>
            </a:extLst>
          </p:cNvPr>
          <p:cNvCxnSpPr>
            <a:cxnSpLocks/>
          </p:cNvCxnSpPr>
          <p:nvPr/>
        </p:nvCxnSpPr>
        <p:spPr>
          <a:xfrm>
            <a:off x="1415912" y="49537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6C64A15-9694-4E09-9444-2B6A77D4838B}"/>
              </a:ext>
            </a:extLst>
          </p:cNvPr>
          <p:cNvSpPr/>
          <p:nvPr/>
        </p:nvSpPr>
        <p:spPr>
          <a:xfrm>
            <a:off x="615033" y="530985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46DFF2B-24D0-4D4D-B645-2FE7185B5F2C}"/>
              </a:ext>
            </a:extLst>
          </p:cNvPr>
          <p:cNvSpPr txBox="1"/>
          <p:nvPr/>
        </p:nvSpPr>
        <p:spPr>
          <a:xfrm>
            <a:off x="2404065" y="524432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{I2CM_THDDAT[15:0]}</a:t>
            </a: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0D30BCC4-AF9D-49E2-B5C8-FD4A114CC9A9}"/>
              </a:ext>
            </a:extLst>
          </p:cNvPr>
          <p:cNvCxnSpPr>
            <a:cxnSpLocks/>
          </p:cNvCxnSpPr>
          <p:nvPr/>
        </p:nvCxnSpPr>
        <p:spPr>
          <a:xfrm>
            <a:off x="2430441" y="530985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E5CE6978-5E42-4F20-872B-C3F9CF7ACFFF}"/>
              </a:ext>
            </a:extLst>
          </p:cNvPr>
          <p:cNvCxnSpPr>
            <a:cxnSpLocks/>
          </p:cNvCxnSpPr>
          <p:nvPr/>
        </p:nvCxnSpPr>
        <p:spPr>
          <a:xfrm>
            <a:off x="1415912" y="57889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6B17FA66-7B19-4C0B-B96C-D6586E6F495F}"/>
              </a:ext>
            </a:extLst>
          </p:cNvPr>
          <p:cNvCxnSpPr>
            <a:cxnSpLocks/>
          </p:cNvCxnSpPr>
          <p:nvPr/>
        </p:nvCxnSpPr>
        <p:spPr>
          <a:xfrm>
            <a:off x="1407120" y="6146665"/>
            <a:ext cx="495411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460296AF-2F15-4FF9-B740-E980B3CA3E16}"/>
              </a:ext>
            </a:extLst>
          </p:cNvPr>
          <p:cNvCxnSpPr>
            <a:cxnSpLocks/>
          </p:cNvCxnSpPr>
          <p:nvPr/>
        </p:nvCxnSpPr>
        <p:spPr>
          <a:xfrm>
            <a:off x="6361235" y="1354015"/>
            <a:ext cx="0" cy="4792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2029DAC-3FBD-4C93-A4E6-ED0067C2C144}"/>
              </a:ext>
            </a:extLst>
          </p:cNvPr>
          <p:cNvSpPr/>
          <p:nvPr/>
        </p:nvSpPr>
        <p:spPr>
          <a:xfrm>
            <a:off x="7122049" y="163276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C68710-B3F7-421E-9FDA-C67FDCB6D4C6}"/>
              </a:ext>
            </a:extLst>
          </p:cNvPr>
          <p:cNvSpPr txBox="1"/>
          <p:nvPr/>
        </p:nvSpPr>
        <p:spPr>
          <a:xfrm>
            <a:off x="8911081" y="1567236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{I2CM_TSUDAT[15:0]}</a:t>
            </a: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615B593-C453-43C4-993F-33B46836405B}"/>
              </a:ext>
            </a:extLst>
          </p:cNvPr>
          <p:cNvCxnSpPr>
            <a:cxnSpLocks/>
          </p:cNvCxnSpPr>
          <p:nvPr/>
        </p:nvCxnSpPr>
        <p:spPr>
          <a:xfrm>
            <a:off x="8937457" y="163276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C698A22-078B-4BDF-91CD-19A613FEE174}"/>
              </a:ext>
            </a:extLst>
          </p:cNvPr>
          <p:cNvCxnSpPr>
            <a:cxnSpLocks/>
          </p:cNvCxnSpPr>
          <p:nvPr/>
        </p:nvCxnSpPr>
        <p:spPr>
          <a:xfrm>
            <a:off x="7922928" y="211183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3498994C-26E8-4574-B9BC-A367671C446A}"/>
              </a:ext>
            </a:extLst>
          </p:cNvPr>
          <p:cNvSpPr/>
          <p:nvPr/>
        </p:nvSpPr>
        <p:spPr>
          <a:xfrm>
            <a:off x="7122049" y="2469746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799B4B1-B575-4718-B129-E68FBE6AAFD2}"/>
              </a:ext>
            </a:extLst>
          </p:cNvPr>
          <p:cNvSpPr txBox="1"/>
          <p:nvPr/>
        </p:nvSpPr>
        <p:spPr>
          <a:xfrm>
            <a:off x="8911081" y="2404213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Bus Free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{I2CM_TBUF[15:0]}</a:t>
            </a: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F3E77053-1219-4027-B0E7-9CF2FE8F4CCE}"/>
              </a:ext>
            </a:extLst>
          </p:cNvPr>
          <p:cNvCxnSpPr>
            <a:cxnSpLocks/>
          </p:cNvCxnSpPr>
          <p:nvPr/>
        </p:nvCxnSpPr>
        <p:spPr>
          <a:xfrm>
            <a:off x="8937457" y="246974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0AB4239C-1B0A-4E84-9913-7B9C24FBC000}"/>
              </a:ext>
            </a:extLst>
          </p:cNvPr>
          <p:cNvCxnSpPr>
            <a:cxnSpLocks/>
          </p:cNvCxnSpPr>
          <p:nvPr/>
        </p:nvCxnSpPr>
        <p:spPr>
          <a:xfrm>
            <a:off x="6361235" y="1363649"/>
            <a:ext cx="15616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EA7D91BD-31E5-44FF-8317-1CBFEF045F31}"/>
              </a:ext>
            </a:extLst>
          </p:cNvPr>
          <p:cNvCxnSpPr>
            <a:cxnSpLocks/>
          </p:cNvCxnSpPr>
          <p:nvPr/>
        </p:nvCxnSpPr>
        <p:spPr>
          <a:xfrm>
            <a:off x="7922928" y="1354015"/>
            <a:ext cx="0" cy="2787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7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236376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79862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92890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333243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3088023" y="4072222"/>
            <a:ext cx="2102945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028580" y="4557392"/>
            <a:ext cx="4733766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F4B183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(I2CM_THIGH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56D005D3-EDA1-437A-9BFE-8F9135A82FF6}"/>
              </a:ext>
            </a:extLst>
          </p:cNvPr>
          <p:cNvSpPr txBox="1"/>
          <p:nvPr/>
        </p:nvSpPr>
        <p:spPr>
          <a:xfrm>
            <a:off x="1099113" y="149609"/>
            <a:ext cx="1889215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(I2CM_THDSTA+1)</a:t>
            </a:r>
          </a:p>
        </p:txBody>
      </p: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8611246B-E6DB-4DA9-BCFE-76F5A75B05CF}"/>
              </a:ext>
            </a:extLst>
          </p:cNvPr>
          <p:cNvSpPr txBox="1"/>
          <p:nvPr/>
        </p:nvSpPr>
        <p:spPr>
          <a:xfrm>
            <a:off x="4640393" y="787632"/>
            <a:ext cx="1889215" cy="553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(I2CM_THDDAT+1)</a:t>
            </a:r>
          </a:p>
        </p:txBody>
      </p:sp>
      <p:cxnSp>
        <p:nvCxnSpPr>
          <p:cNvPr id="426" name="直線矢印コネクタ 425">
            <a:extLst>
              <a:ext uri="{FF2B5EF4-FFF2-40B4-BE49-F238E27FC236}">
                <a16:creationId xmlns:a16="http://schemas.microsoft.com/office/drawing/2014/main" id="{E151864A-DB82-42C1-B07E-1286C8FCA1AB}"/>
              </a:ext>
            </a:extLst>
          </p:cNvPr>
          <p:cNvCxnSpPr>
            <a:cxnSpLocks/>
          </p:cNvCxnSpPr>
          <p:nvPr/>
        </p:nvCxnSpPr>
        <p:spPr>
          <a:xfrm>
            <a:off x="2015535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矢印コネクタ 426">
            <a:extLst>
              <a:ext uri="{FF2B5EF4-FFF2-40B4-BE49-F238E27FC236}">
                <a16:creationId xmlns:a16="http://schemas.microsoft.com/office/drawing/2014/main" id="{DB823C48-72C2-4E8C-A43C-EC67284226BF}"/>
              </a:ext>
            </a:extLst>
          </p:cNvPr>
          <p:cNvCxnSpPr>
            <a:cxnSpLocks/>
            <a:endCxn id="425" idx="2"/>
          </p:cNvCxnSpPr>
          <p:nvPr/>
        </p:nvCxnSpPr>
        <p:spPr>
          <a:xfrm flipH="1" flipV="1">
            <a:off x="2043721" y="703607"/>
            <a:ext cx="200358" cy="86432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矢印コネクタ 464">
            <a:extLst>
              <a:ext uri="{FF2B5EF4-FFF2-40B4-BE49-F238E27FC236}">
                <a16:creationId xmlns:a16="http://schemas.microsoft.com/office/drawing/2014/main" id="{31628D81-1B44-4D92-A4FD-708DF811D50F}"/>
              </a:ext>
            </a:extLst>
          </p:cNvPr>
          <p:cNvCxnSpPr>
            <a:cxnSpLocks/>
          </p:cNvCxnSpPr>
          <p:nvPr/>
        </p:nvCxnSpPr>
        <p:spPr>
          <a:xfrm>
            <a:off x="4663563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矢印コネクタ 472">
            <a:extLst>
              <a:ext uri="{FF2B5EF4-FFF2-40B4-BE49-F238E27FC236}">
                <a16:creationId xmlns:a16="http://schemas.microsoft.com/office/drawing/2014/main" id="{B4D28295-3B73-4E76-A08A-685CF3EBA26F}"/>
              </a:ext>
            </a:extLst>
          </p:cNvPr>
          <p:cNvCxnSpPr>
            <a:cxnSpLocks/>
            <a:endCxn id="436" idx="2"/>
          </p:cNvCxnSpPr>
          <p:nvPr/>
        </p:nvCxnSpPr>
        <p:spPr>
          <a:xfrm flipV="1">
            <a:off x="4957061" y="1341630"/>
            <a:ext cx="627940" cy="2254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矢印コネクタ 474">
            <a:extLst>
              <a:ext uri="{FF2B5EF4-FFF2-40B4-BE49-F238E27FC236}">
                <a16:creationId xmlns:a16="http://schemas.microsoft.com/office/drawing/2014/main" id="{5A86F5FF-E182-46FC-9F44-37F6F3E121E2}"/>
              </a:ext>
            </a:extLst>
          </p:cNvPr>
          <p:cNvCxnSpPr>
            <a:cxnSpLocks/>
          </p:cNvCxnSpPr>
          <p:nvPr/>
        </p:nvCxnSpPr>
        <p:spPr>
          <a:xfrm>
            <a:off x="308138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矢印コネクタ 475">
            <a:extLst>
              <a:ext uri="{FF2B5EF4-FFF2-40B4-BE49-F238E27FC236}">
                <a16:creationId xmlns:a16="http://schemas.microsoft.com/office/drawing/2014/main" id="{44D47735-10EC-4947-9C96-6F8C5BFB450E}"/>
              </a:ext>
            </a:extLst>
          </p:cNvPr>
          <p:cNvCxnSpPr>
            <a:cxnSpLocks/>
            <a:endCxn id="607" idx="2"/>
          </p:cNvCxnSpPr>
          <p:nvPr/>
        </p:nvCxnSpPr>
        <p:spPr>
          <a:xfrm flipH="1" flipV="1">
            <a:off x="3244024" y="1355765"/>
            <a:ext cx="65904" cy="2121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矢印コネクタ 484">
            <a:extLst>
              <a:ext uri="{FF2B5EF4-FFF2-40B4-BE49-F238E27FC236}">
                <a16:creationId xmlns:a16="http://schemas.microsoft.com/office/drawing/2014/main" id="{C3815D91-E4BC-49AF-99DD-E05DC980B2D7}"/>
              </a:ext>
            </a:extLst>
          </p:cNvPr>
          <p:cNvCxnSpPr>
            <a:cxnSpLocks/>
          </p:cNvCxnSpPr>
          <p:nvPr/>
        </p:nvCxnSpPr>
        <p:spPr>
          <a:xfrm>
            <a:off x="3612045" y="1567935"/>
            <a:ext cx="104880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矢印コネクタ 485">
            <a:extLst>
              <a:ext uri="{FF2B5EF4-FFF2-40B4-BE49-F238E27FC236}">
                <a16:creationId xmlns:a16="http://schemas.microsoft.com/office/drawing/2014/main" id="{045349A0-2F83-42AD-AD01-AA230B9EEAF2}"/>
              </a:ext>
            </a:extLst>
          </p:cNvPr>
          <p:cNvCxnSpPr>
            <a:cxnSpLocks/>
            <a:endCxn id="608" idx="2"/>
          </p:cNvCxnSpPr>
          <p:nvPr/>
        </p:nvCxnSpPr>
        <p:spPr>
          <a:xfrm flipV="1">
            <a:off x="4355387" y="698524"/>
            <a:ext cx="174455" cy="86941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182521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185493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19143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194082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0002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02998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08943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1191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1785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20831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22677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229708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235259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238231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244175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246820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25276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25573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261681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264653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27059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273569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27951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28248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28843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291402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29734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299885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305830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308802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314746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317391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32333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326307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332251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335224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34116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34414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35008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35300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358949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361921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367865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37069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37663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379608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38555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38809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3940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397008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402952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035370" y="2623119"/>
            <a:ext cx="10526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1824978" y="2300150"/>
            <a:ext cx="197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83362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1824978" y="2865292"/>
            <a:ext cx="7175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015127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2548668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405813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41170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41467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42061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42326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42920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43217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43812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441095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447040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450012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455956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458888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4644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467412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473356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476000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481945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484917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490861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493833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49977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502750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50869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511666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517610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520583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526527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529066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53501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537982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54392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54657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55251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555488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56143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564404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5703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573321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5792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58218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58812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591101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597046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599872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60581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608788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6147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617272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623216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626188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632132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634994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64081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643786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64973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65237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65831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661291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6672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670208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67615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679124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68506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688001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69355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696524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702468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705113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71105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714029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71997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72294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72889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731862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73780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740779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74672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749695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7556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75817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76412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76709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77303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775684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781628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78460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79054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793517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799461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802433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808377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811297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81724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820214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826158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82898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83492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837901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843845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846384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85232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85530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86124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864106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8705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873520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8794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882109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88805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89102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896970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899942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905886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908859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914803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917723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92366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926639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932584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935410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1824977" y="3373439"/>
            <a:ext cx="185104" cy="360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EBE8FAF8-2D8B-493E-B06C-1C993BE0B459}"/>
              </a:ext>
            </a:extLst>
          </p:cNvPr>
          <p:cNvCxnSpPr>
            <a:cxnSpLocks/>
          </p:cNvCxnSpPr>
          <p:nvPr/>
        </p:nvCxnSpPr>
        <p:spPr>
          <a:xfrm>
            <a:off x="2013708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C83F8DC9-6B30-45C6-8203-E21DCA9B797D}"/>
              </a:ext>
            </a:extLst>
          </p:cNvPr>
          <p:cNvCxnSpPr>
            <a:cxnSpLocks/>
          </p:cNvCxnSpPr>
          <p:nvPr/>
        </p:nvCxnSpPr>
        <p:spPr>
          <a:xfrm>
            <a:off x="255044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3AC1DFDF-CBB4-4A38-BE43-EF53A37AA299}"/>
              </a:ext>
            </a:extLst>
          </p:cNvPr>
          <p:cNvCxnSpPr>
            <a:cxnSpLocks/>
          </p:cNvCxnSpPr>
          <p:nvPr/>
        </p:nvCxnSpPr>
        <p:spPr>
          <a:xfrm flipH="1">
            <a:off x="3088024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29B1A45C-42FB-4422-8531-3B2F35239711}"/>
              </a:ext>
            </a:extLst>
          </p:cNvPr>
          <p:cNvCxnSpPr>
            <a:cxnSpLocks/>
          </p:cNvCxnSpPr>
          <p:nvPr/>
        </p:nvCxnSpPr>
        <p:spPr>
          <a:xfrm>
            <a:off x="3117745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正方形/長方形 437">
            <a:extLst>
              <a:ext uri="{FF2B5EF4-FFF2-40B4-BE49-F238E27FC236}">
                <a16:creationId xmlns:a16="http://schemas.microsoft.com/office/drawing/2014/main" id="{E8760DA9-C32D-4741-89D9-5DCA47BAB1DC}"/>
              </a:ext>
            </a:extLst>
          </p:cNvPr>
          <p:cNvSpPr/>
          <p:nvPr/>
        </p:nvSpPr>
        <p:spPr>
          <a:xfrm>
            <a:off x="3081206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86DB9B0E-D228-452E-ACAA-1FA483B31110}"/>
              </a:ext>
            </a:extLst>
          </p:cNvPr>
          <p:cNvCxnSpPr>
            <a:cxnSpLocks/>
          </p:cNvCxnSpPr>
          <p:nvPr/>
        </p:nvCxnSpPr>
        <p:spPr>
          <a:xfrm flipH="1">
            <a:off x="3619214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コネクタ 477">
            <a:extLst>
              <a:ext uri="{FF2B5EF4-FFF2-40B4-BE49-F238E27FC236}">
                <a16:creationId xmlns:a16="http://schemas.microsoft.com/office/drawing/2014/main" id="{3E45E58C-3838-4B15-8B7D-9929F3A97F07}"/>
              </a:ext>
            </a:extLst>
          </p:cNvPr>
          <p:cNvCxnSpPr>
            <a:cxnSpLocks/>
          </p:cNvCxnSpPr>
          <p:nvPr/>
        </p:nvCxnSpPr>
        <p:spPr>
          <a:xfrm>
            <a:off x="3645458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正方形/長方形 482">
            <a:extLst>
              <a:ext uri="{FF2B5EF4-FFF2-40B4-BE49-F238E27FC236}">
                <a16:creationId xmlns:a16="http://schemas.microsoft.com/office/drawing/2014/main" id="{833FC448-5584-4C01-B5B9-94D1B2F641D7}"/>
              </a:ext>
            </a:extLst>
          </p:cNvPr>
          <p:cNvSpPr/>
          <p:nvPr/>
        </p:nvSpPr>
        <p:spPr>
          <a:xfrm>
            <a:off x="3618887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正方形/長方形 486">
            <a:extLst>
              <a:ext uri="{FF2B5EF4-FFF2-40B4-BE49-F238E27FC236}">
                <a16:creationId xmlns:a16="http://schemas.microsoft.com/office/drawing/2014/main" id="{9CC64D31-0948-4ED2-9DD7-D1CDF52DD396}"/>
              </a:ext>
            </a:extLst>
          </p:cNvPr>
          <p:cNvSpPr/>
          <p:nvPr/>
        </p:nvSpPr>
        <p:spPr>
          <a:xfrm>
            <a:off x="4665784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296535F3-C652-4D28-8F8C-030031DA8ABA}"/>
              </a:ext>
            </a:extLst>
          </p:cNvPr>
          <p:cNvCxnSpPr>
            <a:cxnSpLocks/>
          </p:cNvCxnSpPr>
          <p:nvPr/>
        </p:nvCxnSpPr>
        <p:spPr>
          <a:xfrm>
            <a:off x="4671937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5202020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4701659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519552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5724670" y="337343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5735006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5761250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6787729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5231742" y="262311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6780495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731023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6811130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7844004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7845801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7872045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889852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8891290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9421034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8921924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7317259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7342584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572736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" name="グループ化 511">
            <a:extLst>
              <a:ext uri="{FF2B5EF4-FFF2-40B4-BE49-F238E27FC236}">
                <a16:creationId xmlns:a16="http://schemas.microsoft.com/office/drawing/2014/main" id="{914FBD42-622A-4570-9B0D-472DE398C00E}"/>
              </a:ext>
            </a:extLst>
          </p:cNvPr>
          <p:cNvGrpSpPr/>
          <p:nvPr/>
        </p:nvGrpSpPr>
        <p:grpSpPr>
          <a:xfrm>
            <a:off x="6425483" y="1430738"/>
            <a:ext cx="195210" cy="2530054"/>
            <a:chOff x="5538415" y="294271"/>
            <a:chExt cx="195210" cy="5438984"/>
          </a:xfrm>
        </p:grpSpPr>
        <p:sp>
          <p:nvSpPr>
            <p:cNvPr id="513" name="フリーフォーム: 図形 512">
              <a:extLst>
                <a:ext uri="{FF2B5EF4-FFF2-40B4-BE49-F238E27FC236}">
                  <a16:creationId xmlns:a16="http://schemas.microsoft.com/office/drawing/2014/main" id="{5F619E4A-BF04-46D4-ABC3-BE6D9ED44D7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4" name="フリーフォーム: 図形 513">
              <a:extLst>
                <a:ext uri="{FF2B5EF4-FFF2-40B4-BE49-F238E27FC236}">
                  <a16:creationId xmlns:a16="http://schemas.microsoft.com/office/drawing/2014/main" id="{8DC03274-8434-476B-8843-07C03DC7FE3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5" name="フリーフォーム: 図形 514">
              <a:extLst>
                <a:ext uri="{FF2B5EF4-FFF2-40B4-BE49-F238E27FC236}">
                  <a16:creationId xmlns:a16="http://schemas.microsoft.com/office/drawing/2014/main" id="{FC515547-FCA6-4AA5-A7FE-1F722D5813EC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677632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A4A17663-933E-4D8D-8698-84CB8D7165F2}"/>
              </a:ext>
            </a:extLst>
          </p:cNvPr>
          <p:cNvCxnSpPr>
            <a:cxnSpLocks/>
          </p:cNvCxnSpPr>
          <p:nvPr/>
        </p:nvCxnSpPr>
        <p:spPr>
          <a:xfrm>
            <a:off x="201518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2192F566-3EA8-4CD0-9A7F-61B5DE074378}"/>
              </a:ext>
            </a:extLst>
          </p:cNvPr>
          <p:cNvCxnSpPr>
            <a:cxnSpLocks/>
          </p:cNvCxnSpPr>
          <p:nvPr/>
        </p:nvCxnSpPr>
        <p:spPr>
          <a:xfrm>
            <a:off x="2547265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812D79B0-6F03-45FF-B3D9-80A962B7DB17}"/>
              </a:ext>
            </a:extLst>
          </p:cNvPr>
          <p:cNvCxnSpPr>
            <a:cxnSpLocks/>
          </p:cNvCxnSpPr>
          <p:nvPr/>
        </p:nvCxnSpPr>
        <p:spPr>
          <a:xfrm>
            <a:off x="3081619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コネクタ 473">
            <a:extLst>
              <a:ext uri="{FF2B5EF4-FFF2-40B4-BE49-F238E27FC236}">
                <a16:creationId xmlns:a16="http://schemas.microsoft.com/office/drawing/2014/main" id="{3F10DAC9-BD49-4A0F-B13A-74B95CFF3BE7}"/>
              </a:ext>
            </a:extLst>
          </p:cNvPr>
          <p:cNvCxnSpPr>
            <a:cxnSpLocks/>
          </p:cNvCxnSpPr>
          <p:nvPr/>
        </p:nvCxnSpPr>
        <p:spPr>
          <a:xfrm>
            <a:off x="3613113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E0FF9369-8B71-4F38-8149-DA05F60280B8}"/>
              </a:ext>
            </a:extLst>
          </p:cNvPr>
          <p:cNvCxnSpPr>
            <a:cxnSpLocks/>
          </p:cNvCxnSpPr>
          <p:nvPr/>
        </p:nvCxnSpPr>
        <p:spPr>
          <a:xfrm>
            <a:off x="465857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67263D42-AA79-43FD-BE95-DE0DA93D5BF3}"/>
              </a:ext>
            </a:extLst>
          </p:cNvPr>
          <p:cNvCxnSpPr>
            <a:cxnSpLocks/>
          </p:cNvCxnSpPr>
          <p:nvPr/>
        </p:nvCxnSpPr>
        <p:spPr>
          <a:xfrm>
            <a:off x="5195461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7311472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7839936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8886441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941878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944850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950794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953333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959278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962250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96819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970839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97678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979755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98569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98867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99461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997588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100353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100645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101239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101536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102131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1024139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103008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103305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103900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1041539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104748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0DE55582-93F1-42AF-B953-E1833554A935}"/>
              </a:ext>
            </a:extLst>
          </p:cNvPr>
          <p:cNvCxnSpPr>
            <a:cxnSpLocks/>
          </p:cNvCxnSpPr>
          <p:nvPr/>
        </p:nvCxnSpPr>
        <p:spPr>
          <a:xfrm>
            <a:off x="1050456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573717CF-7798-45C2-982C-5B4611BBC4D8}"/>
              </a:ext>
            </a:extLst>
          </p:cNvPr>
          <p:cNvCxnSpPr>
            <a:cxnSpLocks/>
          </p:cNvCxnSpPr>
          <p:nvPr/>
        </p:nvCxnSpPr>
        <p:spPr>
          <a:xfrm>
            <a:off x="105640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3A3532F0-2302-40B0-9C8A-76A3CDDE19C6}"/>
              </a:ext>
            </a:extLst>
          </p:cNvPr>
          <p:cNvCxnSpPr>
            <a:cxnSpLocks/>
          </p:cNvCxnSpPr>
          <p:nvPr/>
        </p:nvCxnSpPr>
        <p:spPr>
          <a:xfrm>
            <a:off x="105926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32789AB8-3F65-4AAB-9BFE-FAE4E5909DEF}"/>
              </a:ext>
            </a:extLst>
          </p:cNvPr>
          <p:cNvCxnSpPr>
            <a:cxnSpLocks/>
          </p:cNvCxnSpPr>
          <p:nvPr/>
        </p:nvCxnSpPr>
        <p:spPr>
          <a:xfrm flipH="1">
            <a:off x="1065703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C17C80EE-32ED-4682-A1E5-996C38B3A94D}"/>
              </a:ext>
            </a:extLst>
          </p:cNvPr>
          <p:cNvCxnSpPr>
            <a:cxnSpLocks/>
          </p:cNvCxnSpPr>
          <p:nvPr/>
        </p:nvCxnSpPr>
        <p:spPr>
          <a:xfrm>
            <a:off x="1068675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06D5BEE6-84E4-4A64-A12D-D3C36CD3BAB3}"/>
              </a:ext>
            </a:extLst>
          </p:cNvPr>
          <p:cNvCxnSpPr>
            <a:cxnSpLocks/>
          </p:cNvCxnSpPr>
          <p:nvPr/>
        </p:nvCxnSpPr>
        <p:spPr>
          <a:xfrm>
            <a:off x="1074620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927ED2C8-B3FE-4F14-9C2F-580341366323}"/>
              </a:ext>
            </a:extLst>
          </p:cNvPr>
          <p:cNvCxnSpPr>
            <a:cxnSpLocks/>
          </p:cNvCxnSpPr>
          <p:nvPr/>
        </p:nvCxnSpPr>
        <p:spPr>
          <a:xfrm>
            <a:off x="1077264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1E23CCE1-5304-4937-A361-E7ED09409339}"/>
              </a:ext>
            </a:extLst>
          </p:cNvPr>
          <p:cNvCxnSpPr>
            <a:cxnSpLocks/>
          </p:cNvCxnSpPr>
          <p:nvPr/>
        </p:nvCxnSpPr>
        <p:spPr>
          <a:xfrm flipH="1">
            <a:off x="108320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82B29019-B92F-4C51-9BD9-A17F01577965}"/>
              </a:ext>
            </a:extLst>
          </p:cNvPr>
          <p:cNvCxnSpPr>
            <a:cxnSpLocks/>
          </p:cNvCxnSpPr>
          <p:nvPr/>
        </p:nvCxnSpPr>
        <p:spPr>
          <a:xfrm>
            <a:off x="108618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597F5B0F-0A10-4144-870E-65A4AE1AB85E}"/>
              </a:ext>
            </a:extLst>
          </p:cNvPr>
          <p:cNvCxnSpPr>
            <a:cxnSpLocks/>
          </p:cNvCxnSpPr>
          <p:nvPr/>
        </p:nvCxnSpPr>
        <p:spPr>
          <a:xfrm>
            <a:off x="109212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コネクタ 554">
            <a:extLst>
              <a:ext uri="{FF2B5EF4-FFF2-40B4-BE49-F238E27FC236}">
                <a16:creationId xmlns:a16="http://schemas.microsoft.com/office/drawing/2014/main" id="{1F0C1DC5-5D5A-47F5-B0C3-5447D5FE345D}"/>
              </a:ext>
            </a:extLst>
          </p:cNvPr>
          <p:cNvCxnSpPr>
            <a:cxnSpLocks/>
          </p:cNvCxnSpPr>
          <p:nvPr/>
        </p:nvCxnSpPr>
        <p:spPr>
          <a:xfrm>
            <a:off x="1095097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コネクタ 555">
            <a:extLst>
              <a:ext uri="{FF2B5EF4-FFF2-40B4-BE49-F238E27FC236}">
                <a16:creationId xmlns:a16="http://schemas.microsoft.com/office/drawing/2014/main" id="{ECE5A564-0BE2-442A-88E1-EAFF7F6BD3A7}"/>
              </a:ext>
            </a:extLst>
          </p:cNvPr>
          <p:cNvCxnSpPr>
            <a:cxnSpLocks/>
          </p:cNvCxnSpPr>
          <p:nvPr/>
        </p:nvCxnSpPr>
        <p:spPr>
          <a:xfrm flipH="1">
            <a:off x="110104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8114BB67-4BAD-467F-8EE9-584B28736920}"/>
              </a:ext>
            </a:extLst>
          </p:cNvPr>
          <p:cNvCxnSpPr>
            <a:cxnSpLocks/>
          </p:cNvCxnSpPr>
          <p:nvPr/>
        </p:nvCxnSpPr>
        <p:spPr>
          <a:xfrm>
            <a:off x="110401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E1BAEAA6-AADA-4C30-8B98-2CAC1CE05E97}"/>
              </a:ext>
            </a:extLst>
          </p:cNvPr>
          <p:cNvCxnSpPr>
            <a:cxnSpLocks/>
          </p:cNvCxnSpPr>
          <p:nvPr/>
        </p:nvCxnSpPr>
        <p:spPr>
          <a:xfrm>
            <a:off x="110995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5F931F6B-0459-4D15-9238-E36540C8C9DF}"/>
              </a:ext>
            </a:extLst>
          </p:cNvPr>
          <p:cNvCxnSpPr>
            <a:cxnSpLocks/>
          </p:cNvCxnSpPr>
          <p:nvPr/>
        </p:nvCxnSpPr>
        <p:spPr>
          <a:xfrm>
            <a:off x="1112878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コネクタ 559">
            <a:extLst>
              <a:ext uri="{FF2B5EF4-FFF2-40B4-BE49-F238E27FC236}">
                <a16:creationId xmlns:a16="http://schemas.microsoft.com/office/drawing/2014/main" id="{38F871BA-B377-412C-B5CF-689FE8E507F2}"/>
              </a:ext>
            </a:extLst>
          </p:cNvPr>
          <p:cNvCxnSpPr>
            <a:cxnSpLocks/>
          </p:cNvCxnSpPr>
          <p:nvPr/>
        </p:nvCxnSpPr>
        <p:spPr>
          <a:xfrm flipH="1">
            <a:off x="1118822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BC6E2085-A673-4DFB-A1DA-0CCEE8EED683}"/>
              </a:ext>
            </a:extLst>
          </p:cNvPr>
          <p:cNvCxnSpPr>
            <a:cxnSpLocks/>
          </p:cNvCxnSpPr>
          <p:nvPr/>
        </p:nvCxnSpPr>
        <p:spPr>
          <a:xfrm>
            <a:off x="1121794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01AE6ED0-AC34-4DBD-95AC-79D6A2FEFD69}"/>
              </a:ext>
            </a:extLst>
          </p:cNvPr>
          <p:cNvCxnSpPr>
            <a:cxnSpLocks/>
          </p:cNvCxnSpPr>
          <p:nvPr/>
        </p:nvCxnSpPr>
        <p:spPr>
          <a:xfrm>
            <a:off x="112773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6B6DD7E3-8888-4CF2-BCD6-DFDED4A5E1E2}"/>
              </a:ext>
            </a:extLst>
          </p:cNvPr>
          <p:cNvCxnSpPr>
            <a:cxnSpLocks/>
          </p:cNvCxnSpPr>
          <p:nvPr/>
        </p:nvCxnSpPr>
        <p:spPr>
          <a:xfrm>
            <a:off x="113056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9416638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9420896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995393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9448232" y="2623119"/>
            <a:ext cx="10399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正方形/長方形 567">
            <a:extLst>
              <a:ext uri="{FF2B5EF4-FFF2-40B4-BE49-F238E27FC236}">
                <a16:creationId xmlns:a16="http://schemas.microsoft.com/office/drawing/2014/main" id="{44501F35-0642-4EC9-9C97-D52441D1AA0A}"/>
              </a:ext>
            </a:extLst>
          </p:cNvPr>
          <p:cNvSpPr/>
          <p:nvPr/>
        </p:nvSpPr>
        <p:spPr>
          <a:xfrm>
            <a:off x="9956308" y="3373439"/>
            <a:ext cx="531833" cy="360034"/>
          </a:xfrm>
          <a:prstGeom prst="rect">
            <a:avLst/>
          </a:prstGeom>
          <a:solidFill>
            <a:srgbClr val="FFCCFF"/>
          </a:solidFill>
          <a:ln>
            <a:solidFill>
              <a:srgbClr val="FF66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STO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9954932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7F93207-8779-4655-84CE-55B42AB4BE4B}"/>
              </a:ext>
            </a:extLst>
          </p:cNvPr>
          <p:cNvCxnSpPr>
            <a:cxnSpLocks/>
          </p:cNvCxnSpPr>
          <p:nvPr/>
        </p:nvCxnSpPr>
        <p:spPr>
          <a:xfrm>
            <a:off x="9981176" y="2865292"/>
            <a:ext cx="1761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1048869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正方形/長方形 571">
            <a:extLst>
              <a:ext uri="{FF2B5EF4-FFF2-40B4-BE49-F238E27FC236}">
                <a16:creationId xmlns:a16="http://schemas.microsoft.com/office/drawing/2014/main" id="{F8A79C45-5081-4FA3-82BC-94BE716593D4}"/>
              </a:ext>
            </a:extLst>
          </p:cNvPr>
          <p:cNvSpPr/>
          <p:nvPr/>
        </p:nvSpPr>
        <p:spPr>
          <a:xfrm>
            <a:off x="10489258" y="3373439"/>
            <a:ext cx="716477" cy="3600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870EB5D4-12C8-4CF4-BDFF-285AE2FE4F63}"/>
              </a:ext>
            </a:extLst>
          </p:cNvPr>
          <p:cNvCxnSpPr>
            <a:cxnSpLocks/>
          </p:cNvCxnSpPr>
          <p:nvPr/>
        </p:nvCxnSpPr>
        <p:spPr>
          <a:xfrm flipH="1">
            <a:off x="10494409" y="2307098"/>
            <a:ext cx="29722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コネクタ 573">
            <a:extLst>
              <a:ext uri="{FF2B5EF4-FFF2-40B4-BE49-F238E27FC236}">
                <a16:creationId xmlns:a16="http://schemas.microsoft.com/office/drawing/2014/main" id="{7976FFBE-C46B-492E-BE62-5C67F1E65170}"/>
              </a:ext>
            </a:extLst>
          </p:cNvPr>
          <p:cNvCxnSpPr>
            <a:cxnSpLocks/>
          </p:cNvCxnSpPr>
          <p:nvPr/>
        </p:nvCxnSpPr>
        <p:spPr>
          <a:xfrm>
            <a:off x="10519734" y="2300150"/>
            <a:ext cx="68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D3D08162-53AF-4A41-B0AE-1BCE40CC96C6}"/>
              </a:ext>
            </a:extLst>
          </p:cNvPr>
          <p:cNvCxnSpPr>
            <a:cxnSpLocks/>
          </p:cNvCxnSpPr>
          <p:nvPr/>
        </p:nvCxnSpPr>
        <p:spPr>
          <a:xfrm flipH="1">
            <a:off x="113632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598191B4-04F7-4212-AA9C-B0B853959BE5}"/>
              </a:ext>
            </a:extLst>
          </p:cNvPr>
          <p:cNvCxnSpPr>
            <a:cxnSpLocks/>
          </p:cNvCxnSpPr>
          <p:nvPr/>
        </p:nvCxnSpPr>
        <p:spPr>
          <a:xfrm>
            <a:off x="1139300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4AC96E4C-4E1B-4162-95E7-3C3BEA335579}"/>
              </a:ext>
            </a:extLst>
          </p:cNvPr>
          <p:cNvCxnSpPr>
            <a:cxnSpLocks/>
          </p:cNvCxnSpPr>
          <p:nvPr/>
        </p:nvCxnSpPr>
        <p:spPr>
          <a:xfrm>
            <a:off x="114524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15660630-CAF8-4248-A67F-D89EFAF1DBB6}"/>
              </a:ext>
            </a:extLst>
          </p:cNvPr>
          <p:cNvCxnSpPr>
            <a:cxnSpLocks/>
          </p:cNvCxnSpPr>
          <p:nvPr/>
        </p:nvCxnSpPr>
        <p:spPr>
          <a:xfrm>
            <a:off x="114788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EE8EE71C-F7B2-4D28-A1D3-D5C0D8F66012}"/>
              </a:ext>
            </a:extLst>
          </p:cNvPr>
          <p:cNvCxnSpPr>
            <a:cxnSpLocks/>
          </p:cNvCxnSpPr>
          <p:nvPr/>
        </p:nvCxnSpPr>
        <p:spPr>
          <a:xfrm flipH="1">
            <a:off x="11538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34A800C1-1653-44F1-A17D-CE8A004BA2D6}"/>
              </a:ext>
            </a:extLst>
          </p:cNvPr>
          <p:cNvCxnSpPr>
            <a:cxnSpLocks/>
          </p:cNvCxnSpPr>
          <p:nvPr/>
        </p:nvCxnSpPr>
        <p:spPr>
          <a:xfrm>
            <a:off x="115680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925DB4EE-A771-4294-B75D-99F512F603B2}"/>
              </a:ext>
            </a:extLst>
          </p:cNvPr>
          <p:cNvCxnSpPr>
            <a:cxnSpLocks/>
          </p:cNvCxnSpPr>
          <p:nvPr/>
        </p:nvCxnSpPr>
        <p:spPr>
          <a:xfrm>
            <a:off x="116274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1262C2A0-3E7C-420D-B17C-2D75006CD985}"/>
              </a:ext>
            </a:extLst>
          </p:cNvPr>
          <p:cNvCxnSpPr>
            <a:cxnSpLocks/>
          </p:cNvCxnSpPr>
          <p:nvPr/>
        </p:nvCxnSpPr>
        <p:spPr>
          <a:xfrm>
            <a:off x="116572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F8697450-4D05-4BA3-96F3-414AD32322B3}"/>
              </a:ext>
            </a:extLst>
          </p:cNvPr>
          <p:cNvCxnSpPr>
            <a:cxnSpLocks/>
          </p:cNvCxnSpPr>
          <p:nvPr/>
        </p:nvCxnSpPr>
        <p:spPr>
          <a:xfrm flipH="1">
            <a:off x="117166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796CA4EF-194F-498B-A881-75FF17F2C437}"/>
              </a:ext>
            </a:extLst>
          </p:cNvPr>
          <p:cNvCxnSpPr>
            <a:cxnSpLocks/>
          </p:cNvCxnSpPr>
          <p:nvPr/>
        </p:nvCxnSpPr>
        <p:spPr>
          <a:xfrm>
            <a:off x="11206294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11209925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D61AFC30-27F2-4CCF-BF1F-22819C454D41}"/>
              </a:ext>
            </a:extLst>
          </p:cNvPr>
          <p:cNvCxnSpPr>
            <a:cxnSpLocks/>
          </p:cNvCxnSpPr>
          <p:nvPr/>
        </p:nvCxnSpPr>
        <p:spPr>
          <a:xfrm>
            <a:off x="11206465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コネクタ 593">
            <a:extLst>
              <a:ext uri="{FF2B5EF4-FFF2-40B4-BE49-F238E27FC236}">
                <a16:creationId xmlns:a16="http://schemas.microsoft.com/office/drawing/2014/main" id="{472717C2-D0EB-44DE-AD36-034A814BD090}"/>
              </a:ext>
            </a:extLst>
          </p:cNvPr>
          <p:cNvCxnSpPr>
            <a:cxnSpLocks/>
          </p:cNvCxnSpPr>
          <p:nvPr/>
        </p:nvCxnSpPr>
        <p:spPr>
          <a:xfrm>
            <a:off x="11236186" y="2623119"/>
            <a:ext cx="5659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A5DE6A6F-8F6F-452A-BBB1-3CDC4D61475B}"/>
              </a:ext>
            </a:extLst>
          </p:cNvPr>
          <p:cNvCxnSpPr>
            <a:cxnSpLocks/>
          </p:cNvCxnSpPr>
          <p:nvPr/>
        </p:nvCxnSpPr>
        <p:spPr>
          <a:xfrm>
            <a:off x="11743688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37B6FFEE-05DA-4EE1-942D-D039C9F37262}"/>
              </a:ext>
            </a:extLst>
          </p:cNvPr>
          <p:cNvCxnSpPr>
            <a:cxnSpLocks/>
          </p:cNvCxnSpPr>
          <p:nvPr/>
        </p:nvCxnSpPr>
        <p:spPr>
          <a:xfrm>
            <a:off x="117426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E27BC383-2395-43F8-82EC-24078A4463B8}"/>
              </a:ext>
            </a:extLst>
          </p:cNvPr>
          <p:cNvCxnSpPr>
            <a:cxnSpLocks/>
          </p:cNvCxnSpPr>
          <p:nvPr/>
        </p:nvCxnSpPr>
        <p:spPr>
          <a:xfrm>
            <a:off x="11741666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矢印コネクタ 600">
            <a:extLst>
              <a:ext uri="{FF2B5EF4-FFF2-40B4-BE49-F238E27FC236}">
                <a16:creationId xmlns:a16="http://schemas.microsoft.com/office/drawing/2014/main" id="{3D219BE3-AD42-41B2-B30F-99BEBB9D646D}"/>
              </a:ext>
            </a:extLst>
          </p:cNvPr>
          <p:cNvCxnSpPr>
            <a:cxnSpLocks/>
          </p:cNvCxnSpPr>
          <p:nvPr/>
        </p:nvCxnSpPr>
        <p:spPr>
          <a:xfrm>
            <a:off x="10488141" y="1567935"/>
            <a:ext cx="7204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矢印コネクタ 601">
            <a:extLst>
              <a:ext uri="{FF2B5EF4-FFF2-40B4-BE49-F238E27FC236}">
                <a16:creationId xmlns:a16="http://schemas.microsoft.com/office/drawing/2014/main" id="{1F2AC3E6-ADB9-4495-93D5-9031066B3140}"/>
              </a:ext>
            </a:extLst>
          </p:cNvPr>
          <p:cNvCxnSpPr>
            <a:cxnSpLocks/>
          </p:cNvCxnSpPr>
          <p:nvPr/>
        </p:nvCxnSpPr>
        <p:spPr>
          <a:xfrm flipV="1">
            <a:off x="10903119" y="713645"/>
            <a:ext cx="146061" cy="8542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994910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</p:cNvCxnSpPr>
          <p:nvPr/>
        </p:nvCxnSpPr>
        <p:spPr>
          <a:xfrm flipH="1" flipV="1">
            <a:off x="9886718" y="1329552"/>
            <a:ext cx="290928" cy="23838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テキスト ボックス 606">
            <a:extLst>
              <a:ext uri="{FF2B5EF4-FFF2-40B4-BE49-F238E27FC236}">
                <a16:creationId xmlns:a16="http://schemas.microsoft.com/office/drawing/2014/main" id="{36B29221-FE2A-4CCF-BE75-4FE0F93D7F3D}"/>
              </a:ext>
            </a:extLst>
          </p:cNvPr>
          <p:cNvSpPr txBox="1"/>
          <p:nvPr/>
        </p:nvSpPr>
        <p:spPr>
          <a:xfrm>
            <a:off x="2299416" y="801767"/>
            <a:ext cx="1889215" cy="553998"/>
          </a:xfrm>
          <a:prstGeom prst="rect">
            <a:avLst/>
          </a:prstGeom>
          <a:solidFill>
            <a:srgbClr val="FFFFCC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(I2CM_TSUDAT+1)</a:t>
            </a:r>
          </a:p>
        </p:txBody>
      </p:sp>
      <p:sp>
        <p:nvSpPr>
          <p:cNvPr id="608" name="テキスト ボックス 607">
            <a:extLst>
              <a:ext uri="{FF2B5EF4-FFF2-40B4-BE49-F238E27FC236}">
                <a16:creationId xmlns:a16="http://schemas.microsoft.com/office/drawing/2014/main" id="{F5087E83-3439-414F-935F-DD98E45D5358}"/>
              </a:ext>
            </a:extLst>
          </p:cNvPr>
          <p:cNvSpPr txBox="1"/>
          <p:nvPr/>
        </p:nvSpPr>
        <p:spPr>
          <a:xfrm>
            <a:off x="3585234" y="144526"/>
            <a:ext cx="1889215" cy="5539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Clock High period[s]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(I2CM_THIGH+1)</a:t>
            </a:r>
          </a:p>
        </p:txBody>
      </p: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8547395" y="775554"/>
            <a:ext cx="1889215" cy="553998"/>
          </a:xfrm>
          <a:prstGeom prst="rect">
            <a:avLst/>
          </a:prstGeom>
          <a:solidFill>
            <a:srgbClr val="FFCC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(I2CM_TSUSTO+1)</a:t>
            </a:r>
          </a:p>
        </p:txBody>
      </p:sp>
      <p:sp>
        <p:nvSpPr>
          <p:cNvPr id="611" name="テキスト ボックス 610">
            <a:extLst>
              <a:ext uri="{FF2B5EF4-FFF2-40B4-BE49-F238E27FC236}">
                <a16:creationId xmlns:a16="http://schemas.microsoft.com/office/drawing/2014/main" id="{265CF9F6-14B8-4756-ADE1-BB2B300233C4}"/>
              </a:ext>
            </a:extLst>
          </p:cNvPr>
          <p:cNvSpPr txBox="1"/>
          <p:nvPr/>
        </p:nvSpPr>
        <p:spPr>
          <a:xfrm>
            <a:off x="9827275" y="135302"/>
            <a:ext cx="1889215" cy="553998"/>
          </a:xfrm>
          <a:prstGeom prst="rect">
            <a:avLst/>
          </a:prstGeom>
          <a:solidFill>
            <a:srgbClr val="FFD966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Bus Free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(I2CM_TBUF+1)</a:t>
            </a:r>
          </a:p>
        </p:txBody>
      </p:sp>
      <p:cxnSp>
        <p:nvCxnSpPr>
          <p:cNvPr id="612" name="直線矢印コネクタ 611">
            <a:extLst>
              <a:ext uri="{FF2B5EF4-FFF2-40B4-BE49-F238E27FC236}">
                <a16:creationId xmlns:a16="http://schemas.microsoft.com/office/drawing/2014/main" id="{C31C63FF-DA6A-45D8-BD40-514FA727BB04}"/>
              </a:ext>
            </a:extLst>
          </p:cNvPr>
          <p:cNvCxnSpPr>
            <a:cxnSpLocks/>
          </p:cNvCxnSpPr>
          <p:nvPr/>
        </p:nvCxnSpPr>
        <p:spPr>
          <a:xfrm flipV="1">
            <a:off x="3426543" y="4067195"/>
            <a:ext cx="174486" cy="50435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矢印コネクタ 919">
            <a:extLst>
              <a:ext uri="{FF2B5EF4-FFF2-40B4-BE49-F238E27FC236}">
                <a16:creationId xmlns:a16="http://schemas.microsoft.com/office/drawing/2014/main" id="{AE310515-2CEC-4054-B088-6AEC22BCAC35}"/>
              </a:ext>
            </a:extLst>
          </p:cNvPr>
          <p:cNvCxnSpPr>
            <a:cxnSpLocks/>
          </p:cNvCxnSpPr>
          <p:nvPr/>
        </p:nvCxnSpPr>
        <p:spPr>
          <a:xfrm>
            <a:off x="4648808" y="3813142"/>
            <a:ext cx="10695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" name="テキスト ボックス 920">
            <a:extLst>
              <a:ext uri="{FF2B5EF4-FFF2-40B4-BE49-F238E27FC236}">
                <a16:creationId xmlns:a16="http://schemas.microsoft.com/office/drawing/2014/main" id="{C03A05CF-21A3-4379-B4D3-2DDC1562D64A}"/>
              </a:ext>
            </a:extLst>
          </p:cNvPr>
          <p:cNvSpPr txBox="1"/>
          <p:nvPr/>
        </p:nvSpPr>
        <p:spPr>
          <a:xfrm>
            <a:off x="5495437" y="4014096"/>
            <a:ext cx="3355378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050" i="1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LOW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2" name="直線矢印コネクタ 921">
            <a:extLst>
              <a:ext uri="{FF2B5EF4-FFF2-40B4-BE49-F238E27FC236}">
                <a16:creationId xmlns:a16="http://schemas.microsoft.com/office/drawing/2014/main" id="{028859B2-94A7-4085-8EDA-CF7B0D274A36}"/>
              </a:ext>
            </a:extLst>
          </p:cNvPr>
          <p:cNvCxnSpPr>
            <a:cxnSpLocks/>
          </p:cNvCxnSpPr>
          <p:nvPr/>
        </p:nvCxnSpPr>
        <p:spPr>
          <a:xfrm flipH="1" flipV="1">
            <a:off x="5447072" y="3816237"/>
            <a:ext cx="136729" cy="1978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8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171860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15346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28374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268727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183063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186036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191980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194519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20046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203435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20938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212024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217969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220941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22688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229857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2358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2387741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2447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247638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25358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256554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262499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265325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271269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274242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28018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282725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288669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291641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297586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3004474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306267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309239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31518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317828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323772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326744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332689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335661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34160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344577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35052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353454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35900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361977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367921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370566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376510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379482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38542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388399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394343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397315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403259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406232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41217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415148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42109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423631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42957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432548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438492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441137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447081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450053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455997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458970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464914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467886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473830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476751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48269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485667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491611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494438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500382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503354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509298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511837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51778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520754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526698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529559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5360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538974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5449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547562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55350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55647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562423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565395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571340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574312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580256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583176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589120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592093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598037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600863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1856551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1856551" y="2543101"/>
            <a:ext cx="535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185006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2379201" y="272827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2389537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2415781" y="222013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3442260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1886273" y="197795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3435026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396477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3465661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4498535" y="2728279"/>
            <a:ext cx="1041231" cy="360034"/>
          </a:xfrm>
          <a:prstGeom prst="rect">
            <a:avLst/>
          </a:prstGeom>
          <a:solidFill>
            <a:srgbClr val="CCFFFF"/>
          </a:solidFill>
          <a:ln>
            <a:solidFill>
              <a:srgbClr val="0000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4500332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4526576" y="2220132"/>
            <a:ext cx="15415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6077654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6075973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6605717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6112488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3971790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3997115" y="1654990"/>
            <a:ext cx="1554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238189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3430858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396600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4494467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5540972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607331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610303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616247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618786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624731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627703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633647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636292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64223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645208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65115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654125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660069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663041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668985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671905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67785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680822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686766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689592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69553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69850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704453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706992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712936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6071169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5543873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660847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5573594" y="1977959"/>
            <a:ext cx="10270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7145496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714323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5534611" y="272827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4501513" y="922775"/>
            <a:ext cx="103309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  <a:endCxn id="610" idx="2"/>
          </p:cNvCxnSpPr>
          <p:nvPr/>
        </p:nvCxnSpPr>
        <p:spPr>
          <a:xfrm flipV="1">
            <a:off x="5033543" y="684392"/>
            <a:ext cx="194467" cy="2286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3950560" y="130394"/>
            <a:ext cx="2554900" cy="553998"/>
          </a:xfrm>
          <a:prstGeom prst="rect">
            <a:avLst/>
          </a:prstGeom>
          <a:solidFill>
            <a:srgbClr val="CCFF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(I2CM_TSUSTA+1)</a:t>
            </a:r>
          </a:p>
        </p:txBody>
      </p: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4B491C43-31FD-4AEF-883D-35D1EFF135A6}"/>
              </a:ext>
            </a:extLst>
          </p:cNvPr>
          <p:cNvCxnSpPr>
            <a:cxnSpLocks/>
          </p:cNvCxnSpPr>
          <p:nvPr/>
        </p:nvCxnSpPr>
        <p:spPr>
          <a:xfrm flipH="1">
            <a:off x="6611254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>
            <a:extLst>
              <a:ext uri="{FF2B5EF4-FFF2-40B4-BE49-F238E27FC236}">
                <a16:creationId xmlns:a16="http://schemas.microsoft.com/office/drawing/2014/main" id="{A9C4B210-2730-46B7-916E-659C6DD2EA8C}"/>
              </a:ext>
            </a:extLst>
          </p:cNvPr>
          <p:cNvCxnSpPr>
            <a:cxnSpLocks/>
          </p:cNvCxnSpPr>
          <p:nvPr/>
        </p:nvCxnSpPr>
        <p:spPr>
          <a:xfrm>
            <a:off x="6636579" y="1654990"/>
            <a:ext cx="5386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2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206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327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133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176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933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10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520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841759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562554" y="2029238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643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896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945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576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1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6203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317000" y="2029238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305530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576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206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576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720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502920"/>
            <a:ext cx="0" cy="2360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576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896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918500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484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190464" y="1028534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6" name="直線矢印コネクタ 1785">
            <a:extLst>
              <a:ext uri="{FF2B5EF4-FFF2-40B4-BE49-F238E27FC236}">
                <a16:creationId xmlns:a16="http://schemas.microsoft.com/office/drawing/2014/main" id="{23EF0155-F06D-4FA4-8CCB-BC12F78442AD}"/>
              </a:ext>
            </a:extLst>
          </p:cNvPr>
          <p:cNvCxnSpPr>
            <a:cxnSpLocks/>
          </p:cNvCxnSpPr>
          <p:nvPr/>
        </p:nvCxnSpPr>
        <p:spPr>
          <a:xfrm>
            <a:off x="71025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7" name="直線矢印コネクタ 1786">
            <a:extLst>
              <a:ext uri="{FF2B5EF4-FFF2-40B4-BE49-F238E27FC236}">
                <a16:creationId xmlns:a16="http://schemas.microsoft.com/office/drawing/2014/main" id="{D65F66CB-74D8-4060-9AC1-DFB407084A6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8" name="テキスト ボックス 1787">
            <a:extLst>
              <a:ext uri="{FF2B5EF4-FFF2-40B4-BE49-F238E27FC236}">
                <a16:creationId xmlns:a16="http://schemas.microsoft.com/office/drawing/2014/main" id="{C3D41464-5C8C-4F49-A36A-BF57CE4CD9A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9" name="直線矢印コネクタ 1788">
            <a:extLst>
              <a:ext uri="{FF2B5EF4-FFF2-40B4-BE49-F238E27FC236}">
                <a16:creationId xmlns:a16="http://schemas.microsoft.com/office/drawing/2014/main" id="{0EE59004-95B1-483B-A628-19E2E5C1C7B2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0" name="テキスト ボックス 1789">
            <a:extLst>
              <a:ext uri="{FF2B5EF4-FFF2-40B4-BE49-F238E27FC236}">
                <a16:creationId xmlns:a16="http://schemas.microsoft.com/office/drawing/2014/main" id="{D3A449E7-334B-40E5-9F65-E086C46A3E50}"/>
              </a:ext>
            </a:extLst>
          </p:cNvPr>
          <p:cNvSpPr txBox="1"/>
          <p:nvPr/>
        </p:nvSpPr>
        <p:spPr>
          <a:xfrm>
            <a:off x="3206424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1" name="直線矢印コネクタ 1790">
            <a:extLst>
              <a:ext uri="{FF2B5EF4-FFF2-40B4-BE49-F238E27FC236}">
                <a16:creationId xmlns:a16="http://schemas.microsoft.com/office/drawing/2014/main" id="{05F3610A-A1EB-4340-B25B-93036E907822}"/>
              </a:ext>
            </a:extLst>
          </p:cNvPr>
          <p:cNvCxnSpPr>
            <a:cxnSpLocks/>
          </p:cNvCxnSpPr>
          <p:nvPr/>
        </p:nvCxnSpPr>
        <p:spPr>
          <a:xfrm>
            <a:off x="5012919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2" name="テキスト ボックス 1791">
            <a:extLst>
              <a:ext uri="{FF2B5EF4-FFF2-40B4-BE49-F238E27FC236}">
                <a16:creationId xmlns:a16="http://schemas.microsoft.com/office/drawing/2014/main" id="{26AD600A-CCE7-4150-8919-D0A4B0E2E8CB}"/>
              </a:ext>
            </a:extLst>
          </p:cNvPr>
          <p:cNvSpPr txBox="1"/>
          <p:nvPr/>
        </p:nvSpPr>
        <p:spPr>
          <a:xfrm>
            <a:off x="4998769" y="558257"/>
            <a:ext cx="182572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3" name="直線矢印コネクタ 1792">
            <a:extLst>
              <a:ext uri="{FF2B5EF4-FFF2-40B4-BE49-F238E27FC236}">
                <a16:creationId xmlns:a16="http://schemas.microsoft.com/office/drawing/2014/main" id="{A1476991-02C1-4FA9-86E1-9267E7516035}"/>
              </a:ext>
            </a:extLst>
          </p:cNvPr>
          <p:cNvCxnSpPr>
            <a:cxnSpLocks/>
          </p:cNvCxnSpPr>
          <p:nvPr/>
        </p:nvCxnSpPr>
        <p:spPr>
          <a:xfrm>
            <a:off x="6819413" y="960106"/>
            <a:ext cx="2209656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テキスト ボックス 1793">
            <a:extLst>
              <a:ext uri="{FF2B5EF4-FFF2-40B4-BE49-F238E27FC236}">
                <a16:creationId xmlns:a16="http://schemas.microsoft.com/office/drawing/2014/main" id="{C3FC4808-4FC0-4C71-BD1D-D00E92B5304F}"/>
              </a:ext>
            </a:extLst>
          </p:cNvPr>
          <p:cNvSpPr txBox="1"/>
          <p:nvPr/>
        </p:nvSpPr>
        <p:spPr>
          <a:xfrm>
            <a:off x="6936454" y="558257"/>
            <a:ext cx="186210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6" name="直線矢印コネクタ 1795">
            <a:extLst>
              <a:ext uri="{FF2B5EF4-FFF2-40B4-BE49-F238E27FC236}">
                <a16:creationId xmlns:a16="http://schemas.microsoft.com/office/drawing/2014/main" id="{DDDE80B2-8EFD-4051-AEC5-DFD6CAC6589B}"/>
              </a:ext>
            </a:extLst>
          </p:cNvPr>
          <p:cNvCxnSpPr>
            <a:cxnSpLocks/>
          </p:cNvCxnSpPr>
          <p:nvPr/>
        </p:nvCxnSpPr>
        <p:spPr>
          <a:xfrm>
            <a:off x="3203324" y="415276"/>
            <a:ext cx="36160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7" name="直線矢印コネクタ 1796">
            <a:extLst>
              <a:ext uri="{FF2B5EF4-FFF2-40B4-BE49-F238E27FC236}">
                <a16:creationId xmlns:a16="http://schemas.microsoft.com/office/drawing/2014/main" id="{496E3F47-57BB-4B09-88E0-C466AB8A469E}"/>
              </a:ext>
            </a:extLst>
          </p:cNvPr>
          <p:cNvCxnSpPr>
            <a:cxnSpLocks/>
          </p:cNvCxnSpPr>
          <p:nvPr/>
        </p:nvCxnSpPr>
        <p:spPr>
          <a:xfrm>
            <a:off x="6819413" y="415276"/>
            <a:ext cx="22239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1" name="テキスト ボックス 1800">
            <a:extLst>
              <a:ext uri="{FF2B5EF4-FFF2-40B4-BE49-F238E27FC236}">
                <a16:creationId xmlns:a16="http://schemas.microsoft.com/office/drawing/2014/main" id="{8804C6A3-2C13-439D-955A-10CEDDB20632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02" name="テキスト ボックス 1801">
            <a:extLst>
              <a:ext uri="{FF2B5EF4-FFF2-40B4-BE49-F238E27FC236}">
                <a16:creationId xmlns:a16="http://schemas.microsoft.com/office/drawing/2014/main" id="{D24B6C74-C38C-414A-AA5C-65CD315332D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773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直線コネクタ 1450">
            <a:extLst>
              <a:ext uri="{FF2B5EF4-FFF2-40B4-BE49-F238E27FC236}">
                <a16:creationId xmlns:a16="http://schemas.microsoft.com/office/drawing/2014/main" id="{2FCF98A0-E739-413D-B33B-2789755240F6}"/>
              </a:ext>
            </a:extLst>
          </p:cNvPr>
          <p:cNvCxnSpPr>
            <a:cxnSpLocks/>
          </p:cNvCxnSpPr>
          <p:nvPr/>
        </p:nvCxnSpPr>
        <p:spPr>
          <a:xfrm>
            <a:off x="784981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直線コネクタ 1451">
            <a:extLst>
              <a:ext uri="{FF2B5EF4-FFF2-40B4-BE49-F238E27FC236}">
                <a16:creationId xmlns:a16="http://schemas.microsoft.com/office/drawing/2014/main" id="{7B91F355-EC6D-46CE-9F33-E181875D5389}"/>
              </a:ext>
            </a:extLst>
          </p:cNvPr>
          <p:cNvCxnSpPr>
            <a:cxnSpLocks/>
          </p:cNvCxnSpPr>
          <p:nvPr/>
        </p:nvCxnSpPr>
        <p:spPr>
          <a:xfrm flipH="1">
            <a:off x="976274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直線コネクタ 1452">
            <a:extLst>
              <a:ext uri="{FF2B5EF4-FFF2-40B4-BE49-F238E27FC236}">
                <a16:creationId xmlns:a16="http://schemas.microsoft.com/office/drawing/2014/main" id="{4E747021-8925-43CA-88FA-59B6DEA8E775}"/>
              </a:ext>
            </a:extLst>
          </p:cNvPr>
          <p:cNvCxnSpPr>
            <a:cxnSpLocks/>
          </p:cNvCxnSpPr>
          <p:nvPr/>
        </p:nvCxnSpPr>
        <p:spPr>
          <a:xfrm>
            <a:off x="981961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直線コネクタ 1453">
            <a:extLst>
              <a:ext uri="{FF2B5EF4-FFF2-40B4-BE49-F238E27FC236}">
                <a16:creationId xmlns:a16="http://schemas.microsoft.com/office/drawing/2014/main" id="{9EB75F6F-3BFB-4F0F-9042-D64DF7C257DB}"/>
              </a:ext>
            </a:extLst>
          </p:cNvPr>
          <p:cNvCxnSpPr>
            <a:cxnSpLocks/>
          </p:cNvCxnSpPr>
          <p:nvPr/>
        </p:nvCxnSpPr>
        <p:spPr>
          <a:xfrm>
            <a:off x="993337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直線コネクタ 1454">
            <a:extLst>
              <a:ext uri="{FF2B5EF4-FFF2-40B4-BE49-F238E27FC236}">
                <a16:creationId xmlns:a16="http://schemas.microsoft.com/office/drawing/2014/main" id="{2871C694-2E3C-4BAC-AB35-3A284A37EB74}"/>
              </a:ext>
            </a:extLst>
          </p:cNvPr>
          <p:cNvCxnSpPr>
            <a:cxnSpLocks/>
          </p:cNvCxnSpPr>
          <p:nvPr/>
        </p:nvCxnSpPr>
        <p:spPr>
          <a:xfrm>
            <a:off x="998945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直線コネクタ 1455">
            <a:extLst>
              <a:ext uri="{FF2B5EF4-FFF2-40B4-BE49-F238E27FC236}">
                <a16:creationId xmlns:a16="http://schemas.microsoft.com/office/drawing/2014/main" id="{33F675B1-DA80-4132-BAD1-CF7BF9BA3F80}"/>
              </a:ext>
            </a:extLst>
          </p:cNvPr>
          <p:cNvCxnSpPr>
            <a:cxnSpLocks/>
          </p:cNvCxnSpPr>
          <p:nvPr/>
        </p:nvCxnSpPr>
        <p:spPr>
          <a:xfrm flipH="1">
            <a:off x="1011892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直線コネクタ 1456">
            <a:extLst>
              <a:ext uri="{FF2B5EF4-FFF2-40B4-BE49-F238E27FC236}">
                <a16:creationId xmlns:a16="http://schemas.microsoft.com/office/drawing/2014/main" id="{CFEE1B2E-708E-46B7-B81B-AE0C42A7C6C4}"/>
              </a:ext>
            </a:extLst>
          </p:cNvPr>
          <p:cNvCxnSpPr>
            <a:cxnSpLocks/>
          </p:cNvCxnSpPr>
          <p:nvPr/>
        </p:nvCxnSpPr>
        <p:spPr>
          <a:xfrm>
            <a:off x="1017579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直線コネクタ 1457">
            <a:extLst>
              <a:ext uri="{FF2B5EF4-FFF2-40B4-BE49-F238E27FC236}">
                <a16:creationId xmlns:a16="http://schemas.microsoft.com/office/drawing/2014/main" id="{56AADC1A-4A11-40CD-B928-C4C6AE2F3321}"/>
              </a:ext>
            </a:extLst>
          </p:cNvPr>
          <p:cNvCxnSpPr>
            <a:cxnSpLocks/>
          </p:cNvCxnSpPr>
          <p:nvPr/>
        </p:nvCxnSpPr>
        <p:spPr>
          <a:xfrm>
            <a:off x="1028954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65" name="直線コネクタ 1564">
            <a:extLst>
              <a:ext uri="{FF2B5EF4-FFF2-40B4-BE49-F238E27FC236}">
                <a16:creationId xmlns:a16="http://schemas.microsoft.com/office/drawing/2014/main" id="{FDBCE794-EFA0-4208-8E8D-E397DC46BB30}"/>
              </a:ext>
            </a:extLst>
          </p:cNvPr>
          <p:cNvCxnSpPr>
            <a:cxnSpLocks/>
          </p:cNvCxnSpPr>
          <p:nvPr/>
        </p:nvCxnSpPr>
        <p:spPr>
          <a:xfrm flipH="1">
            <a:off x="1006967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6" name="直線コネクタ 1565">
            <a:extLst>
              <a:ext uri="{FF2B5EF4-FFF2-40B4-BE49-F238E27FC236}">
                <a16:creationId xmlns:a16="http://schemas.microsoft.com/office/drawing/2014/main" id="{343A13C9-5E67-4C15-BAD5-B664968E206B}"/>
              </a:ext>
            </a:extLst>
          </p:cNvPr>
          <p:cNvCxnSpPr>
            <a:cxnSpLocks/>
          </p:cNvCxnSpPr>
          <p:nvPr/>
        </p:nvCxnSpPr>
        <p:spPr>
          <a:xfrm>
            <a:off x="977288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7" name="直線コネクタ 1566">
            <a:extLst>
              <a:ext uri="{FF2B5EF4-FFF2-40B4-BE49-F238E27FC236}">
                <a16:creationId xmlns:a16="http://schemas.microsoft.com/office/drawing/2014/main" id="{DE421B8E-1F9E-4C2E-83E3-49FED379E622}"/>
              </a:ext>
            </a:extLst>
          </p:cNvPr>
          <p:cNvCxnSpPr>
            <a:cxnSpLocks/>
          </p:cNvCxnSpPr>
          <p:nvPr/>
        </p:nvCxnSpPr>
        <p:spPr>
          <a:xfrm>
            <a:off x="1007666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8" name="直線コネクタ 1567">
            <a:extLst>
              <a:ext uri="{FF2B5EF4-FFF2-40B4-BE49-F238E27FC236}">
                <a16:creationId xmlns:a16="http://schemas.microsoft.com/office/drawing/2014/main" id="{89491763-BFFC-461A-BF37-F394E9789E6E}"/>
              </a:ext>
            </a:extLst>
          </p:cNvPr>
          <p:cNvCxnSpPr>
            <a:cxnSpLocks/>
          </p:cNvCxnSpPr>
          <p:nvPr/>
        </p:nvCxnSpPr>
        <p:spPr>
          <a:xfrm>
            <a:off x="976979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9" name="直線コネクタ 1568">
            <a:extLst>
              <a:ext uri="{FF2B5EF4-FFF2-40B4-BE49-F238E27FC236}">
                <a16:creationId xmlns:a16="http://schemas.microsoft.com/office/drawing/2014/main" id="{12CE579F-42BF-46B6-8AA8-F0DA99CC3A45}"/>
              </a:ext>
            </a:extLst>
          </p:cNvPr>
          <p:cNvCxnSpPr>
            <a:cxnSpLocks/>
          </p:cNvCxnSpPr>
          <p:nvPr/>
        </p:nvCxnSpPr>
        <p:spPr>
          <a:xfrm flipH="1">
            <a:off x="1042659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0" name="直線コネクタ 1569">
            <a:extLst>
              <a:ext uri="{FF2B5EF4-FFF2-40B4-BE49-F238E27FC236}">
                <a16:creationId xmlns:a16="http://schemas.microsoft.com/office/drawing/2014/main" id="{ED3C667F-0AA5-4F1A-A055-657A9A9277E2}"/>
              </a:ext>
            </a:extLst>
          </p:cNvPr>
          <p:cNvCxnSpPr>
            <a:cxnSpLocks/>
          </p:cNvCxnSpPr>
          <p:nvPr/>
        </p:nvCxnSpPr>
        <p:spPr>
          <a:xfrm>
            <a:off x="1012980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1" name="直線コネクタ 1570">
            <a:extLst>
              <a:ext uri="{FF2B5EF4-FFF2-40B4-BE49-F238E27FC236}">
                <a16:creationId xmlns:a16="http://schemas.microsoft.com/office/drawing/2014/main" id="{86FB6DC6-9093-4556-A4F7-1B19A52022E9}"/>
              </a:ext>
            </a:extLst>
          </p:cNvPr>
          <p:cNvCxnSpPr>
            <a:cxnSpLocks/>
          </p:cNvCxnSpPr>
          <p:nvPr/>
        </p:nvCxnSpPr>
        <p:spPr>
          <a:xfrm>
            <a:off x="1043358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2" name="直線コネクタ 1571">
            <a:extLst>
              <a:ext uri="{FF2B5EF4-FFF2-40B4-BE49-F238E27FC236}">
                <a16:creationId xmlns:a16="http://schemas.microsoft.com/office/drawing/2014/main" id="{071EBC0F-68AE-4A69-A4FF-5BAD94AF85B9}"/>
              </a:ext>
            </a:extLst>
          </p:cNvPr>
          <p:cNvCxnSpPr>
            <a:cxnSpLocks/>
          </p:cNvCxnSpPr>
          <p:nvPr/>
        </p:nvCxnSpPr>
        <p:spPr>
          <a:xfrm>
            <a:off x="1012670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3" name="直線コネクタ 1572">
            <a:extLst>
              <a:ext uri="{FF2B5EF4-FFF2-40B4-BE49-F238E27FC236}">
                <a16:creationId xmlns:a16="http://schemas.microsoft.com/office/drawing/2014/main" id="{F4458DD5-3D9A-4FB3-A7D6-AF6307333A95}"/>
              </a:ext>
            </a:extLst>
          </p:cNvPr>
          <p:cNvCxnSpPr>
            <a:cxnSpLocks/>
          </p:cNvCxnSpPr>
          <p:nvPr/>
        </p:nvCxnSpPr>
        <p:spPr>
          <a:xfrm flipH="1">
            <a:off x="1078353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4" name="直線コネクタ 1573">
            <a:extLst>
              <a:ext uri="{FF2B5EF4-FFF2-40B4-BE49-F238E27FC236}">
                <a16:creationId xmlns:a16="http://schemas.microsoft.com/office/drawing/2014/main" id="{5E2EAAD6-D588-4940-8BA2-4ABFAD990F5C}"/>
              </a:ext>
            </a:extLst>
          </p:cNvPr>
          <p:cNvCxnSpPr>
            <a:cxnSpLocks/>
          </p:cNvCxnSpPr>
          <p:nvPr/>
        </p:nvCxnSpPr>
        <p:spPr>
          <a:xfrm>
            <a:off x="1048674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" name="直線コネクタ 1574">
            <a:extLst>
              <a:ext uri="{FF2B5EF4-FFF2-40B4-BE49-F238E27FC236}">
                <a16:creationId xmlns:a16="http://schemas.microsoft.com/office/drawing/2014/main" id="{B9835541-4970-451B-9B04-AAB639D99E28}"/>
              </a:ext>
            </a:extLst>
          </p:cNvPr>
          <p:cNvCxnSpPr>
            <a:cxnSpLocks/>
          </p:cNvCxnSpPr>
          <p:nvPr/>
        </p:nvCxnSpPr>
        <p:spPr>
          <a:xfrm>
            <a:off x="1079052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直線コネクタ 1575">
            <a:extLst>
              <a:ext uri="{FF2B5EF4-FFF2-40B4-BE49-F238E27FC236}">
                <a16:creationId xmlns:a16="http://schemas.microsoft.com/office/drawing/2014/main" id="{440A34E0-730E-45F6-AE6D-9715EDA2376C}"/>
              </a:ext>
            </a:extLst>
          </p:cNvPr>
          <p:cNvCxnSpPr>
            <a:cxnSpLocks/>
          </p:cNvCxnSpPr>
          <p:nvPr/>
        </p:nvCxnSpPr>
        <p:spPr>
          <a:xfrm>
            <a:off x="1048364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直線コネクタ 1576">
            <a:extLst>
              <a:ext uri="{FF2B5EF4-FFF2-40B4-BE49-F238E27FC236}">
                <a16:creationId xmlns:a16="http://schemas.microsoft.com/office/drawing/2014/main" id="{0B119A27-2CB6-41A4-AD63-4B6C17A68442}"/>
              </a:ext>
            </a:extLst>
          </p:cNvPr>
          <p:cNvCxnSpPr>
            <a:cxnSpLocks/>
          </p:cNvCxnSpPr>
          <p:nvPr/>
        </p:nvCxnSpPr>
        <p:spPr>
          <a:xfrm flipH="1">
            <a:off x="1113861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直線コネクタ 1577">
            <a:extLst>
              <a:ext uri="{FF2B5EF4-FFF2-40B4-BE49-F238E27FC236}">
                <a16:creationId xmlns:a16="http://schemas.microsoft.com/office/drawing/2014/main" id="{ED60AC0F-22CF-4909-8BCD-192150EFDF64}"/>
              </a:ext>
            </a:extLst>
          </p:cNvPr>
          <p:cNvCxnSpPr>
            <a:cxnSpLocks/>
          </p:cNvCxnSpPr>
          <p:nvPr/>
        </p:nvCxnSpPr>
        <p:spPr>
          <a:xfrm>
            <a:off x="1084181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直線コネクタ 1578">
            <a:extLst>
              <a:ext uri="{FF2B5EF4-FFF2-40B4-BE49-F238E27FC236}">
                <a16:creationId xmlns:a16="http://schemas.microsoft.com/office/drawing/2014/main" id="{ADFCBC1D-2989-4208-9EEB-5A9729E45EEB}"/>
              </a:ext>
            </a:extLst>
          </p:cNvPr>
          <p:cNvCxnSpPr>
            <a:cxnSpLocks/>
          </p:cNvCxnSpPr>
          <p:nvPr/>
        </p:nvCxnSpPr>
        <p:spPr>
          <a:xfrm>
            <a:off x="1114560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0" name="直線コネクタ 1579">
            <a:extLst>
              <a:ext uri="{FF2B5EF4-FFF2-40B4-BE49-F238E27FC236}">
                <a16:creationId xmlns:a16="http://schemas.microsoft.com/office/drawing/2014/main" id="{DAB0777F-7728-4D5C-8736-E236DACAE5DE}"/>
              </a:ext>
            </a:extLst>
          </p:cNvPr>
          <p:cNvCxnSpPr>
            <a:cxnSpLocks/>
          </p:cNvCxnSpPr>
          <p:nvPr/>
        </p:nvCxnSpPr>
        <p:spPr>
          <a:xfrm>
            <a:off x="1083872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" name="直線コネクタ 1580">
            <a:extLst>
              <a:ext uri="{FF2B5EF4-FFF2-40B4-BE49-F238E27FC236}">
                <a16:creationId xmlns:a16="http://schemas.microsoft.com/office/drawing/2014/main" id="{C0F2FE57-ED52-440A-A6DC-AABDDE056AF1}"/>
              </a:ext>
            </a:extLst>
          </p:cNvPr>
          <p:cNvCxnSpPr>
            <a:cxnSpLocks/>
          </p:cNvCxnSpPr>
          <p:nvPr/>
        </p:nvCxnSpPr>
        <p:spPr>
          <a:xfrm>
            <a:off x="11200562" y="2027371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2" name="テキスト ボックス 1581">
            <a:extLst>
              <a:ext uri="{FF2B5EF4-FFF2-40B4-BE49-F238E27FC236}">
                <a16:creationId xmlns:a16="http://schemas.microsoft.com/office/drawing/2014/main" id="{7B3B594C-E130-43E1-851C-9F1723A99BF5}"/>
              </a:ext>
            </a:extLst>
          </p:cNvPr>
          <p:cNvSpPr txBox="1"/>
          <p:nvPr/>
        </p:nvSpPr>
        <p:spPr>
          <a:xfrm>
            <a:off x="97780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3" name="テキスト ボックス 1582">
            <a:extLst>
              <a:ext uri="{FF2B5EF4-FFF2-40B4-BE49-F238E27FC236}">
                <a16:creationId xmlns:a16="http://schemas.microsoft.com/office/drawing/2014/main" id="{24391682-0523-4F67-8490-FEC1959537BC}"/>
              </a:ext>
            </a:extLst>
          </p:cNvPr>
          <p:cNvSpPr txBox="1"/>
          <p:nvPr/>
        </p:nvSpPr>
        <p:spPr>
          <a:xfrm>
            <a:off x="101435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4" name="テキスト ボックス 1583">
            <a:extLst>
              <a:ext uri="{FF2B5EF4-FFF2-40B4-BE49-F238E27FC236}">
                <a16:creationId xmlns:a16="http://schemas.microsoft.com/office/drawing/2014/main" id="{76BE5371-2CDE-4B72-BEFE-5EEC98D952C4}"/>
              </a:ext>
            </a:extLst>
          </p:cNvPr>
          <p:cNvSpPr txBox="1"/>
          <p:nvPr/>
        </p:nvSpPr>
        <p:spPr>
          <a:xfrm>
            <a:off x="1050123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5" name="テキスト ボックス 1584">
            <a:extLst>
              <a:ext uri="{FF2B5EF4-FFF2-40B4-BE49-F238E27FC236}">
                <a16:creationId xmlns:a16="http://schemas.microsoft.com/office/drawing/2014/main" id="{7BD7A006-DFF3-464E-B2AF-60626B9E00B0}"/>
              </a:ext>
            </a:extLst>
          </p:cNvPr>
          <p:cNvSpPr txBox="1"/>
          <p:nvPr/>
        </p:nvSpPr>
        <p:spPr>
          <a:xfrm>
            <a:off x="1086666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86" name="直線コネクタ 1585">
            <a:extLst>
              <a:ext uri="{FF2B5EF4-FFF2-40B4-BE49-F238E27FC236}">
                <a16:creationId xmlns:a16="http://schemas.microsoft.com/office/drawing/2014/main" id="{4ABDECC4-04F7-4CFD-A95E-69CB88AB7CD1}"/>
              </a:ext>
            </a:extLst>
          </p:cNvPr>
          <p:cNvCxnSpPr>
            <a:cxnSpLocks/>
          </p:cNvCxnSpPr>
          <p:nvPr/>
        </p:nvCxnSpPr>
        <p:spPr>
          <a:xfrm>
            <a:off x="973144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7" name="直線コネクタ 1586">
            <a:extLst>
              <a:ext uri="{FF2B5EF4-FFF2-40B4-BE49-F238E27FC236}">
                <a16:creationId xmlns:a16="http://schemas.microsoft.com/office/drawing/2014/main" id="{9492CD6D-7084-43C8-A61D-CD47BC74E45C}"/>
              </a:ext>
            </a:extLst>
          </p:cNvPr>
          <p:cNvCxnSpPr>
            <a:cxnSpLocks/>
          </p:cNvCxnSpPr>
          <p:nvPr/>
        </p:nvCxnSpPr>
        <p:spPr>
          <a:xfrm flipH="1">
            <a:off x="969488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8" name="テキスト ボックス 1587">
            <a:extLst>
              <a:ext uri="{FF2B5EF4-FFF2-40B4-BE49-F238E27FC236}">
                <a16:creationId xmlns:a16="http://schemas.microsoft.com/office/drawing/2014/main" id="{882EA741-5A47-49E6-BF9C-CC1F7036D2E3}"/>
              </a:ext>
            </a:extLst>
          </p:cNvPr>
          <p:cNvSpPr txBox="1"/>
          <p:nvPr/>
        </p:nvSpPr>
        <p:spPr>
          <a:xfrm>
            <a:off x="1118909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94" name="直線コネクタ 1593">
            <a:extLst>
              <a:ext uri="{FF2B5EF4-FFF2-40B4-BE49-F238E27FC236}">
                <a16:creationId xmlns:a16="http://schemas.microsoft.com/office/drawing/2014/main" id="{069B86A5-D8B1-4FD6-9B59-DABD2C90B30C}"/>
              </a:ext>
            </a:extLst>
          </p:cNvPr>
          <p:cNvCxnSpPr>
            <a:cxnSpLocks/>
          </p:cNvCxnSpPr>
          <p:nvPr/>
        </p:nvCxnSpPr>
        <p:spPr>
          <a:xfrm>
            <a:off x="1035499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5" name="直線コネクタ 1594">
            <a:extLst>
              <a:ext uri="{FF2B5EF4-FFF2-40B4-BE49-F238E27FC236}">
                <a16:creationId xmlns:a16="http://schemas.microsoft.com/office/drawing/2014/main" id="{25521688-74BF-432C-B6EE-25D769D1BF55}"/>
              </a:ext>
            </a:extLst>
          </p:cNvPr>
          <p:cNvCxnSpPr>
            <a:cxnSpLocks/>
          </p:cNvCxnSpPr>
          <p:nvPr/>
        </p:nvCxnSpPr>
        <p:spPr>
          <a:xfrm flipH="1">
            <a:off x="1048446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6" name="直線コネクタ 1595">
            <a:extLst>
              <a:ext uri="{FF2B5EF4-FFF2-40B4-BE49-F238E27FC236}">
                <a16:creationId xmlns:a16="http://schemas.microsoft.com/office/drawing/2014/main" id="{1C76F1CA-E027-45C2-931C-8778EC38C84F}"/>
              </a:ext>
            </a:extLst>
          </p:cNvPr>
          <p:cNvCxnSpPr>
            <a:cxnSpLocks/>
          </p:cNvCxnSpPr>
          <p:nvPr/>
        </p:nvCxnSpPr>
        <p:spPr>
          <a:xfrm>
            <a:off x="1054134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7" name="直線コネクタ 1596">
            <a:extLst>
              <a:ext uri="{FF2B5EF4-FFF2-40B4-BE49-F238E27FC236}">
                <a16:creationId xmlns:a16="http://schemas.microsoft.com/office/drawing/2014/main" id="{E19DF380-27C8-4CF6-9DE6-F3759FCC60BE}"/>
              </a:ext>
            </a:extLst>
          </p:cNvPr>
          <p:cNvCxnSpPr>
            <a:cxnSpLocks/>
          </p:cNvCxnSpPr>
          <p:nvPr/>
        </p:nvCxnSpPr>
        <p:spPr>
          <a:xfrm>
            <a:off x="1065509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8" name="直線コネクタ 1597">
            <a:extLst>
              <a:ext uri="{FF2B5EF4-FFF2-40B4-BE49-F238E27FC236}">
                <a16:creationId xmlns:a16="http://schemas.microsoft.com/office/drawing/2014/main" id="{E361AA63-1027-4DBE-9415-986A7C2A8AC2}"/>
              </a:ext>
            </a:extLst>
          </p:cNvPr>
          <p:cNvCxnSpPr>
            <a:cxnSpLocks/>
          </p:cNvCxnSpPr>
          <p:nvPr/>
        </p:nvCxnSpPr>
        <p:spPr>
          <a:xfrm>
            <a:off x="1070787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9" name="直線コネクタ 1598">
            <a:extLst>
              <a:ext uri="{FF2B5EF4-FFF2-40B4-BE49-F238E27FC236}">
                <a16:creationId xmlns:a16="http://schemas.microsoft.com/office/drawing/2014/main" id="{9BCB1289-616A-4839-A5FF-9170F520598B}"/>
              </a:ext>
            </a:extLst>
          </p:cNvPr>
          <p:cNvCxnSpPr>
            <a:cxnSpLocks/>
          </p:cNvCxnSpPr>
          <p:nvPr/>
        </p:nvCxnSpPr>
        <p:spPr>
          <a:xfrm flipH="1">
            <a:off x="1083733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0" name="直線コネクタ 1599">
            <a:extLst>
              <a:ext uri="{FF2B5EF4-FFF2-40B4-BE49-F238E27FC236}">
                <a16:creationId xmlns:a16="http://schemas.microsoft.com/office/drawing/2014/main" id="{C9146FD4-9F24-47AF-ABF8-14DB97CE0B3C}"/>
              </a:ext>
            </a:extLst>
          </p:cNvPr>
          <p:cNvCxnSpPr>
            <a:cxnSpLocks/>
          </p:cNvCxnSpPr>
          <p:nvPr/>
        </p:nvCxnSpPr>
        <p:spPr>
          <a:xfrm>
            <a:off x="1089421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1" name="直線コネクタ 1600">
            <a:extLst>
              <a:ext uri="{FF2B5EF4-FFF2-40B4-BE49-F238E27FC236}">
                <a16:creationId xmlns:a16="http://schemas.microsoft.com/office/drawing/2014/main" id="{50C623C6-E5B4-487D-8DE4-E2684405F194}"/>
              </a:ext>
            </a:extLst>
          </p:cNvPr>
          <p:cNvCxnSpPr>
            <a:cxnSpLocks/>
          </p:cNvCxnSpPr>
          <p:nvPr/>
        </p:nvCxnSpPr>
        <p:spPr>
          <a:xfrm>
            <a:off x="1100796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2" name="直線コネクタ 1601">
            <a:extLst>
              <a:ext uri="{FF2B5EF4-FFF2-40B4-BE49-F238E27FC236}">
                <a16:creationId xmlns:a16="http://schemas.microsoft.com/office/drawing/2014/main" id="{68BAF279-82E2-489E-9D53-957D918AECC8}"/>
              </a:ext>
            </a:extLst>
          </p:cNvPr>
          <p:cNvCxnSpPr>
            <a:cxnSpLocks/>
          </p:cNvCxnSpPr>
          <p:nvPr/>
        </p:nvCxnSpPr>
        <p:spPr>
          <a:xfrm>
            <a:off x="11069049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3" name="直線コネクタ 1602">
            <a:extLst>
              <a:ext uri="{FF2B5EF4-FFF2-40B4-BE49-F238E27FC236}">
                <a16:creationId xmlns:a16="http://schemas.microsoft.com/office/drawing/2014/main" id="{C9C96650-6B34-40BA-BF39-0A71AB173678}"/>
              </a:ext>
            </a:extLst>
          </p:cNvPr>
          <p:cNvCxnSpPr>
            <a:cxnSpLocks/>
          </p:cNvCxnSpPr>
          <p:nvPr/>
        </p:nvCxnSpPr>
        <p:spPr>
          <a:xfrm flipH="1">
            <a:off x="1119851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4" name="直線コネクタ 1603">
            <a:extLst>
              <a:ext uri="{FF2B5EF4-FFF2-40B4-BE49-F238E27FC236}">
                <a16:creationId xmlns:a16="http://schemas.microsoft.com/office/drawing/2014/main" id="{B8861173-D87C-4AB6-8770-FC6B9F112E5A}"/>
              </a:ext>
            </a:extLst>
          </p:cNvPr>
          <p:cNvCxnSpPr>
            <a:cxnSpLocks/>
          </p:cNvCxnSpPr>
          <p:nvPr/>
        </p:nvCxnSpPr>
        <p:spPr>
          <a:xfrm>
            <a:off x="1125538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5" name="直線コネクタ 1604">
            <a:extLst>
              <a:ext uri="{FF2B5EF4-FFF2-40B4-BE49-F238E27FC236}">
                <a16:creationId xmlns:a16="http://schemas.microsoft.com/office/drawing/2014/main" id="{A02A0F18-6C5E-4583-8BAB-253E00C5F200}"/>
              </a:ext>
            </a:extLst>
          </p:cNvPr>
          <p:cNvCxnSpPr>
            <a:cxnSpLocks/>
          </p:cNvCxnSpPr>
          <p:nvPr/>
        </p:nvCxnSpPr>
        <p:spPr>
          <a:xfrm>
            <a:off x="113691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6" name="直線コネクタ 1605">
            <a:extLst>
              <a:ext uri="{FF2B5EF4-FFF2-40B4-BE49-F238E27FC236}">
                <a16:creationId xmlns:a16="http://schemas.microsoft.com/office/drawing/2014/main" id="{5AECD174-BA8D-463F-B87C-0B16A0011ABE}"/>
              </a:ext>
            </a:extLst>
          </p:cNvPr>
          <p:cNvCxnSpPr>
            <a:cxnSpLocks/>
          </p:cNvCxnSpPr>
          <p:nvPr/>
        </p:nvCxnSpPr>
        <p:spPr>
          <a:xfrm>
            <a:off x="1142522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7" name="直線コネクタ 1606">
            <a:extLst>
              <a:ext uri="{FF2B5EF4-FFF2-40B4-BE49-F238E27FC236}">
                <a16:creationId xmlns:a16="http://schemas.microsoft.com/office/drawing/2014/main" id="{7C82843C-EEA5-40AE-B193-207605738462}"/>
              </a:ext>
            </a:extLst>
          </p:cNvPr>
          <p:cNvCxnSpPr>
            <a:cxnSpLocks/>
          </p:cNvCxnSpPr>
          <p:nvPr/>
        </p:nvCxnSpPr>
        <p:spPr>
          <a:xfrm flipH="1">
            <a:off x="1155468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8" name="直線コネクタ 1607">
            <a:extLst>
              <a:ext uri="{FF2B5EF4-FFF2-40B4-BE49-F238E27FC236}">
                <a16:creationId xmlns:a16="http://schemas.microsoft.com/office/drawing/2014/main" id="{AE426313-1A0D-4399-AE9F-AFB6E018580E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9" name="グループ化 1608">
            <a:extLst>
              <a:ext uri="{FF2B5EF4-FFF2-40B4-BE49-F238E27FC236}">
                <a16:creationId xmlns:a16="http://schemas.microsoft.com/office/drawing/2014/main" id="{DB4C9F16-D317-41FE-B55F-1AC5433F3743}"/>
              </a:ext>
            </a:extLst>
          </p:cNvPr>
          <p:cNvGrpSpPr/>
          <p:nvPr/>
        </p:nvGrpSpPr>
        <p:grpSpPr>
          <a:xfrm>
            <a:off x="10391914" y="1503895"/>
            <a:ext cx="138405" cy="1359958"/>
            <a:chOff x="5538415" y="294271"/>
            <a:chExt cx="195210" cy="5438984"/>
          </a:xfrm>
        </p:grpSpPr>
        <p:sp>
          <p:nvSpPr>
            <p:cNvPr id="1610" name="フリーフォーム: 図形 1609">
              <a:extLst>
                <a:ext uri="{FF2B5EF4-FFF2-40B4-BE49-F238E27FC236}">
                  <a16:creationId xmlns:a16="http://schemas.microsoft.com/office/drawing/2014/main" id="{946BE4BA-D04B-4252-966F-D88842EEA9A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1" name="フリーフォーム: 図形 1610">
              <a:extLst>
                <a:ext uri="{FF2B5EF4-FFF2-40B4-BE49-F238E27FC236}">
                  <a16:creationId xmlns:a16="http://schemas.microsoft.com/office/drawing/2014/main" id="{DB77D052-5D44-4CC7-8B33-8BFD0D4218E3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2" name="フリーフォーム: 図形 1611">
              <a:extLst>
                <a:ext uri="{FF2B5EF4-FFF2-40B4-BE49-F238E27FC236}">
                  <a16:creationId xmlns:a16="http://schemas.microsoft.com/office/drawing/2014/main" id="{B804DD96-962E-4CE8-8FC7-012C53D0B15B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13" name="直線コネクタ 1612">
            <a:extLst>
              <a:ext uri="{FF2B5EF4-FFF2-40B4-BE49-F238E27FC236}">
                <a16:creationId xmlns:a16="http://schemas.microsoft.com/office/drawing/2014/main" id="{C7D675B6-A3C6-4C01-B45B-0BFB05A9F759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直線コネクタ 1613">
            <a:extLst>
              <a:ext uri="{FF2B5EF4-FFF2-40B4-BE49-F238E27FC236}">
                <a16:creationId xmlns:a16="http://schemas.microsoft.com/office/drawing/2014/main" id="{63CFD780-0D67-4A2A-9A21-EE6CB020B463}"/>
              </a:ext>
            </a:extLst>
          </p:cNvPr>
          <p:cNvCxnSpPr>
            <a:cxnSpLocks/>
          </p:cNvCxnSpPr>
          <p:nvPr/>
        </p:nvCxnSpPr>
        <p:spPr>
          <a:xfrm flipH="1">
            <a:off x="11830494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直線コネクタ 1614">
            <a:extLst>
              <a:ext uri="{FF2B5EF4-FFF2-40B4-BE49-F238E27FC236}">
                <a16:creationId xmlns:a16="http://schemas.microsoft.com/office/drawing/2014/main" id="{29683E16-CA0D-4F8C-9779-76717B2FDF90}"/>
              </a:ext>
            </a:extLst>
          </p:cNvPr>
          <p:cNvCxnSpPr>
            <a:cxnSpLocks/>
          </p:cNvCxnSpPr>
          <p:nvPr/>
        </p:nvCxnSpPr>
        <p:spPr>
          <a:xfrm>
            <a:off x="11915158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直線矢印コネクタ 1628">
            <a:extLst>
              <a:ext uri="{FF2B5EF4-FFF2-40B4-BE49-F238E27FC236}">
                <a16:creationId xmlns:a16="http://schemas.microsoft.com/office/drawing/2014/main" id="{DE0C57FF-257A-48C7-B554-97881DC971C1}"/>
              </a:ext>
            </a:extLst>
          </p:cNvPr>
          <p:cNvCxnSpPr>
            <a:cxnSpLocks/>
          </p:cNvCxnSpPr>
          <p:nvPr/>
        </p:nvCxnSpPr>
        <p:spPr>
          <a:xfrm>
            <a:off x="9694880" y="1427101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2" name="四角形: 角を丸くする 1631">
            <a:extLst>
              <a:ext uri="{FF2B5EF4-FFF2-40B4-BE49-F238E27FC236}">
                <a16:creationId xmlns:a16="http://schemas.microsoft.com/office/drawing/2014/main" id="{329CF6C8-789B-44B6-A804-AD54DBA1B096}"/>
              </a:ext>
            </a:extLst>
          </p:cNvPr>
          <p:cNvSpPr/>
          <p:nvPr/>
        </p:nvSpPr>
        <p:spPr>
          <a:xfrm>
            <a:off x="10664651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sp>
        <p:nvSpPr>
          <p:cNvPr id="1635" name="テキスト ボックス 1634">
            <a:extLst>
              <a:ext uri="{FF2B5EF4-FFF2-40B4-BE49-F238E27FC236}">
                <a16:creationId xmlns:a16="http://schemas.microsoft.com/office/drawing/2014/main" id="{4EA43B47-9C63-46A2-A685-5B37C5CA8F4C}"/>
              </a:ext>
            </a:extLst>
          </p:cNvPr>
          <p:cNvSpPr txBox="1"/>
          <p:nvPr/>
        </p:nvSpPr>
        <p:spPr>
          <a:xfrm>
            <a:off x="10074026" y="1026667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641" name="テキスト ボックス 1640">
            <a:extLst>
              <a:ext uri="{FF2B5EF4-FFF2-40B4-BE49-F238E27FC236}">
                <a16:creationId xmlns:a16="http://schemas.microsoft.com/office/drawing/2014/main" id="{FC483CC0-CECC-4042-893D-ADEBD1E21AFC}"/>
              </a:ext>
            </a:extLst>
          </p:cNvPr>
          <p:cNvSpPr txBox="1"/>
          <p:nvPr/>
        </p:nvSpPr>
        <p:spPr>
          <a:xfrm>
            <a:off x="97505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2" name="テキスト ボックス 1641">
            <a:extLst>
              <a:ext uri="{FF2B5EF4-FFF2-40B4-BE49-F238E27FC236}">
                <a16:creationId xmlns:a16="http://schemas.microsoft.com/office/drawing/2014/main" id="{3B5C346A-FBB4-42E2-88BD-727C0D7DB33C}"/>
              </a:ext>
            </a:extLst>
          </p:cNvPr>
          <p:cNvSpPr txBox="1"/>
          <p:nvPr/>
        </p:nvSpPr>
        <p:spPr>
          <a:xfrm>
            <a:off x="1011096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3" name="テキスト ボックス 1642">
            <a:extLst>
              <a:ext uri="{FF2B5EF4-FFF2-40B4-BE49-F238E27FC236}">
                <a16:creationId xmlns:a16="http://schemas.microsoft.com/office/drawing/2014/main" id="{D910DFD2-9385-4334-9B81-83FDDDC4DA28}"/>
              </a:ext>
            </a:extLst>
          </p:cNvPr>
          <p:cNvSpPr txBox="1"/>
          <p:nvPr/>
        </p:nvSpPr>
        <p:spPr>
          <a:xfrm>
            <a:off x="1045349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4" name="テキスト ボックス 1643">
            <a:extLst>
              <a:ext uri="{FF2B5EF4-FFF2-40B4-BE49-F238E27FC236}">
                <a16:creationId xmlns:a16="http://schemas.microsoft.com/office/drawing/2014/main" id="{3CEBDB47-468F-4441-AC28-26A5E0B63C0F}"/>
              </a:ext>
            </a:extLst>
          </p:cNvPr>
          <p:cNvSpPr txBox="1"/>
          <p:nvPr/>
        </p:nvSpPr>
        <p:spPr>
          <a:xfrm>
            <a:off x="1081388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5" name="テキスト ボックス 1644">
            <a:extLst>
              <a:ext uri="{FF2B5EF4-FFF2-40B4-BE49-F238E27FC236}">
                <a16:creationId xmlns:a16="http://schemas.microsoft.com/office/drawing/2014/main" id="{D295D6CC-093B-42F6-BE71-92943FB64433}"/>
              </a:ext>
            </a:extLst>
          </p:cNvPr>
          <p:cNvSpPr txBox="1"/>
          <p:nvPr/>
        </p:nvSpPr>
        <p:spPr>
          <a:xfrm>
            <a:off x="1117485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7" name="直線コネクタ 1656">
            <a:extLst>
              <a:ext uri="{FF2B5EF4-FFF2-40B4-BE49-F238E27FC236}">
                <a16:creationId xmlns:a16="http://schemas.microsoft.com/office/drawing/2014/main" id="{46E154D2-0DA0-4DBB-BCAD-955EA899B63B}"/>
              </a:ext>
            </a:extLst>
          </p:cNvPr>
          <p:cNvCxnSpPr>
            <a:cxnSpLocks/>
          </p:cNvCxnSpPr>
          <p:nvPr/>
        </p:nvCxnSpPr>
        <p:spPr>
          <a:xfrm flipH="1">
            <a:off x="584970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8" name="直線コネクタ 1657">
            <a:extLst>
              <a:ext uri="{FF2B5EF4-FFF2-40B4-BE49-F238E27FC236}">
                <a16:creationId xmlns:a16="http://schemas.microsoft.com/office/drawing/2014/main" id="{0180AE64-4E26-4D35-9C2C-4338246FEE3B}"/>
              </a:ext>
            </a:extLst>
          </p:cNvPr>
          <p:cNvCxnSpPr>
            <a:cxnSpLocks/>
          </p:cNvCxnSpPr>
          <p:nvPr/>
        </p:nvCxnSpPr>
        <p:spPr>
          <a:xfrm>
            <a:off x="5906577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9" name="直線コネクタ 1658">
            <a:extLst>
              <a:ext uri="{FF2B5EF4-FFF2-40B4-BE49-F238E27FC236}">
                <a16:creationId xmlns:a16="http://schemas.microsoft.com/office/drawing/2014/main" id="{21EED797-00AE-4028-83E3-DF90500A5649}"/>
              </a:ext>
            </a:extLst>
          </p:cNvPr>
          <p:cNvCxnSpPr>
            <a:cxnSpLocks/>
          </p:cNvCxnSpPr>
          <p:nvPr/>
        </p:nvCxnSpPr>
        <p:spPr>
          <a:xfrm>
            <a:off x="602032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0" name="直線コネクタ 1659">
            <a:extLst>
              <a:ext uri="{FF2B5EF4-FFF2-40B4-BE49-F238E27FC236}">
                <a16:creationId xmlns:a16="http://schemas.microsoft.com/office/drawing/2014/main" id="{AF0C219C-B583-4CB7-A18C-FA0C18188491}"/>
              </a:ext>
            </a:extLst>
          </p:cNvPr>
          <p:cNvCxnSpPr>
            <a:cxnSpLocks/>
          </p:cNvCxnSpPr>
          <p:nvPr/>
        </p:nvCxnSpPr>
        <p:spPr>
          <a:xfrm>
            <a:off x="608141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1" name="直線コネクタ 1660">
            <a:extLst>
              <a:ext uri="{FF2B5EF4-FFF2-40B4-BE49-F238E27FC236}">
                <a16:creationId xmlns:a16="http://schemas.microsoft.com/office/drawing/2014/main" id="{702BA6B4-F3EE-4661-A9DB-29D8CFECCD23}"/>
              </a:ext>
            </a:extLst>
          </p:cNvPr>
          <p:cNvCxnSpPr>
            <a:cxnSpLocks/>
          </p:cNvCxnSpPr>
          <p:nvPr/>
        </p:nvCxnSpPr>
        <p:spPr>
          <a:xfrm flipH="1">
            <a:off x="621087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直線コネクタ 1661">
            <a:extLst>
              <a:ext uri="{FF2B5EF4-FFF2-40B4-BE49-F238E27FC236}">
                <a16:creationId xmlns:a16="http://schemas.microsoft.com/office/drawing/2014/main" id="{96185502-0186-48E6-9538-B578003FB30D}"/>
              </a:ext>
            </a:extLst>
          </p:cNvPr>
          <p:cNvCxnSpPr>
            <a:cxnSpLocks/>
          </p:cNvCxnSpPr>
          <p:nvPr/>
        </p:nvCxnSpPr>
        <p:spPr>
          <a:xfrm>
            <a:off x="626775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直線コネクタ 1662">
            <a:extLst>
              <a:ext uri="{FF2B5EF4-FFF2-40B4-BE49-F238E27FC236}">
                <a16:creationId xmlns:a16="http://schemas.microsoft.com/office/drawing/2014/main" id="{163C6803-7348-47E0-B3F1-11942927F6A8}"/>
              </a:ext>
            </a:extLst>
          </p:cNvPr>
          <p:cNvCxnSpPr>
            <a:cxnSpLocks/>
          </p:cNvCxnSpPr>
          <p:nvPr/>
        </p:nvCxnSpPr>
        <p:spPr>
          <a:xfrm>
            <a:off x="638150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直線コネクタ 1663">
            <a:extLst>
              <a:ext uri="{FF2B5EF4-FFF2-40B4-BE49-F238E27FC236}">
                <a16:creationId xmlns:a16="http://schemas.microsoft.com/office/drawing/2014/main" id="{3EE71B6C-7702-47C3-BB7E-3A3D8342ABAE}"/>
              </a:ext>
            </a:extLst>
          </p:cNvPr>
          <p:cNvCxnSpPr>
            <a:cxnSpLocks/>
          </p:cNvCxnSpPr>
          <p:nvPr/>
        </p:nvCxnSpPr>
        <p:spPr>
          <a:xfrm>
            <a:off x="643347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5" name="直線コネクタ 1664">
            <a:extLst>
              <a:ext uri="{FF2B5EF4-FFF2-40B4-BE49-F238E27FC236}">
                <a16:creationId xmlns:a16="http://schemas.microsoft.com/office/drawing/2014/main" id="{D698BB2B-7089-4022-942A-BFCEFFD99B0B}"/>
              </a:ext>
            </a:extLst>
          </p:cNvPr>
          <p:cNvCxnSpPr>
            <a:cxnSpLocks/>
          </p:cNvCxnSpPr>
          <p:nvPr/>
        </p:nvCxnSpPr>
        <p:spPr>
          <a:xfrm flipH="1">
            <a:off x="65629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直線コネクタ 1665">
            <a:extLst>
              <a:ext uri="{FF2B5EF4-FFF2-40B4-BE49-F238E27FC236}">
                <a16:creationId xmlns:a16="http://schemas.microsoft.com/office/drawing/2014/main" id="{752657F4-45ED-4C9A-ACB8-11B38C549D6D}"/>
              </a:ext>
            </a:extLst>
          </p:cNvPr>
          <p:cNvCxnSpPr>
            <a:cxnSpLocks/>
          </p:cNvCxnSpPr>
          <p:nvPr/>
        </p:nvCxnSpPr>
        <p:spPr>
          <a:xfrm>
            <a:off x="661981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直線コネクタ 1666">
            <a:extLst>
              <a:ext uri="{FF2B5EF4-FFF2-40B4-BE49-F238E27FC236}">
                <a16:creationId xmlns:a16="http://schemas.microsoft.com/office/drawing/2014/main" id="{CFEEB556-730E-4829-8A36-4010F68360CE}"/>
              </a:ext>
            </a:extLst>
          </p:cNvPr>
          <p:cNvCxnSpPr>
            <a:cxnSpLocks/>
          </p:cNvCxnSpPr>
          <p:nvPr/>
        </p:nvCxnSpPr>
        <p:spPr>
          <a:xfrm>
            <a:off x="673356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直線コネクタ 1667">
            <a:extLst>
              <a:ext uri="{FF2B5EF4-FFF2-40B4-BE49-F238E27FC236}">
                <a16:creationId xmlns:a16="http://schemas.microsoft.com/office/drawing/2014/main" id="{09A93B6D-992A-4940-974C-756AFE731DB8}"/>
              </a:ext>
            </a:extLst>
          </p:cNvPr>
          <p:cNvCxnSpPr>
            <a:cxnSpLocks/>
          </p:cNvCxnSpPr>
          <p:nvPr/>
        </p:nvCxnSpPr>
        <p:spPr>
          <a:xfrm>
            <a:off x="678725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直線コネクタ 1668">
            <a:extLst>
              <a:ext uri="{FF2B5EF4-FFF2-40B4-BE49-F238E27FC236}">
                <a16:creationId xmlns:a16="http://schemas.microsoft.com/office/drawing/2014/main" id="{D1355651-730E-4340-8D7E-E7942EAFED21}"/>
              </a:ext>
            </a:extLst>
          </p:cNvPr>
          <p:cNvCxnSpPr>
            <a:cxnSpLocks/>
          </p:cNvCxnSpPr>
          <p:nvPr/>
        </p:nvCxnSpPr>
        <p:spPr>
          <a:xfrm flipH="1">
            <a:off x="691671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直線コネクタ 1669">
            <a:extLst>
              <a:ext uri="{FF2B5EF4-FFF2-40B4-BE49-F238E27FC236}">
                <a16:creationId xmlns:a16="http://schemas.microsoft.com/office/drawing/2014/main" id="{3B8AA87F-4816-4015-916D-874526EA1CA3}"/>
              </a:ext>
            </a:extLst>
          </p:cNvPr>
          <p:cNvCxnSpPr>
            <a:cxnSpLocks/>
          </p:cNvCxnSpPr>
          <p:nvPr/>
        </p:nvCxnSpPr>
        <p:spPr>
          <a:xfrm>
            <a:off x="697359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直線コネクタ 1670">
            <a:extLst>
              <a:ext uri="{FF2B5EF4-FFF2-40B4-BE49-F238E27FC236}">
                <a16:creationId xmlns:a16="http://schemas.microsoft.com/office/drawing/2014/main" id="{B7FFAF52-9D87-4498-8C40-8118E3487916}"/>
              </a:ext>
            </a:extLst>
          </p:cNvPr>
          <p:cNvCxnSpPr>
            <a:cxnSpLocks/>
          </p:cNvCxnSpPr>
          <p:nvPr/>
        </p:nvCxnSpPr>
        <p:spPr>
          <a:xfrm>
            <a:off x="708734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直線コネクタ 1671">
            <a:extLst>
              <a:ext uri="{FF2B5EF4-FFF2-40B4-BE49-F238E27FC236}">
                <a16:creationId xmlns:a16="http://schemas.microsoft.com/office/drawing/2014/main" id="{2D012C34-709C-4746-87D9-EBFF87AFB2D3}"/>
              </a:ext>
            </a:extLst>
          </p:cNvPr>
          <p:cNvCxnSpPr>
            <a:cxnSpLocks/>
          </p:cNvCxnSpPr>
          <p:nvPr/>
        </p:nvCxnSpPr>
        <p:spPr>
          <a:xfrm>
            <a:off x="714843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3" name="直線コネクタ 1672">
            <a:extLst>
              <a:ext uri="{FF2B5EF4-FFF2-40B4-BE49-F238E27FC236}">
                <a16:creationId xmlns:a16="http://schemas.microsoft.com/office/drawing/2014/main" id="{81A2807D-0CDE-4AA3-A42D-2EC3B7B796FB}"/>
              </a:ext>
            </a:extLst>
          </p:cNvPr>
          <p:cNvCxnSpPr>
            <a:cxnSpLocks/>
          </p:cNvCxnSpPr>
          <p:nvPr/>
        </p:nvCxnSpPr>
        <p:spPr>
          <a:xfrm flipH="1">
            <a:off x="727789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4" name="直線コネクタ 1673">
            <a:extLst>
              <a:ext uri="{FF2B5EF4-FFF2-40B4-BE49-F238E27FC236}">
                <a16:creationId xmlns:a16="http://schemas.microsoft.com/office/drawing/2014/main" id="{AA11B0A8-4C10-4CA7-B4DD-5765EA6430EA}"/>
              </a:ext>
            </a:extLst>
          </p:cNvPr>
          <p:cNvCxnSpPr>
            <a:cxnSpLocks/>
          </p:cNvCxnSpPr>
          <p:nvPr/>
        </p:nvCxnSpPr>
        <p:spPr>
          <a:xfrm>
            <a:off x="73347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直線コネクタ 1674">
            <a:extLst>
              <a:ext uri="{FF2B5EF4-FFF2-40B4-BE49-F238E27FC236}">
                <a16:creationId xmlns:a16="http://schemas.microsoft.com/office/drawing/2014/main" id="{8DD07ABE-415D-4BEF-857D-1624CABC331F}"/>
              </a:ext>
            </a:extLst>
          </p:cNvPr>
          <p:cNvCxnSpPr>
            <a:cxnSpLocks/>
          </p:cNvCxnSpPr>
          <p:nvPr/>
        </p:nvCxnSpPr>
        <p:spPr>
          <a:xfrm>
            <a:off x="74485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直線コネクタ 1675">
            <a:extLst>
              <a:ext uri="{FF2B5EF4-FFF2-40B4-BE49-F238E27FC236}">
                <a16:creationId xmlns:a16="http://schemas.microsoft.com/office/drawing/2014/main" id="{EAE861B5-DFA5-41ED-BC3F-D21192A4D3F0}"/>
              </a:ext>
            </a:extLst>
          </p:cNvPr>
          <p:cNvCxnSpPr>
            <a:cxnSpLocks/>
          </p:cNvCxnSpPr>
          <p:nvPr/>
        </p:nvCxnSpPr>
        <p:spPr>
          <a:xfrm>
            <a:off x="750130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直線コネクタ 1676">
            <a:extLst>
              <a:ext uri="{FF2B5EF4-FFF2-40B4-BE49-F238E27FC236}">
                <a16:creationId xmlns:a16="http://schemas.microsoft.com/office/drawing/2014/main" id="{A50D1D32-289C-4E7D-860E-B9C3A4F6953C}"/>
              </a:ext>
            </a:extLst>
          </p:cNvPr>
          <p:cNvCxnSpPr>
            <a:cxnSpLocks/>
          </p:cNvCxnSpPr>
          <p:nvPr/>
        </p:nvCxnSpPr>
        <p:spPr>
          <a:xfrm flipH="1">
            <a:off x="763076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直線コネクタ 1677">
            <a:extLst>
              <a:ext uri="{FF2B5EF4-FFF2-40B4-BE49-F238E27FC236}">
                <a16:creationId xmlns:a16="http://schemas.microsoft.com/office/drawing/2014/main" id="{0D48E344-FB79-46A2-BF9F-DA683A4D84A1}"/>
              </a:ext>
            </a:extLst>
          </p:cNvPr>
          <p:cNvCxnSpPr>
            <a:cxnSpLocks/>
          </p:cNvCxnSpPr>
          <p:nvPr/>
        </p:nvCxnSpPr>
        <p:spPr>
          <a:xfrm>
            <a:off x="768764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直線コネクタ 1678">
            <a:extLst>
              <a:ext uri="{FF2B5EF4-FFF2-40B4-BE49-F238E27FC236}">
                <a16:creationId xmlns:a16="http://schemas.microsoft.com/office/drawing/2014/main" id="{B18A4245-FC7E-489B-BDD8-D1F3F6CE2344}"/>
              </a:ext>
            </a:extLst>
          </p:cNvPr>
          <p:cNvCxnSpPr>
            <a:cxnSpLocks/>
          </p:cNvCxnSpPr>
          <p:nvPr/>
        </p:nvCxnSpPr>
        <p:spPr>
          <a:xfrm>
            <a:off x="780139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直線コネクタ 1679">
            <a:extLst>
              <a:ext uri="{FF2B5EF4-FFF2-40B4-BE49-F238E27FC236}">
                <a16:creationId xmlns:a16="http://schemas.microsoft.com/office/drawing/2014/main" id="{49429388-A63F-4761-8419-C4D7AE96F7FE}"/>
              </a:ext>
            </a:extLst>
          </p:cNvPr>
          <p:cNvCxnSpPr>
            <a:cxnSpLocks/>
          </p:cNvCxnSpPr>
          <p:nvPr/>
        </p:nvCxnSpPr>
        <p:spPr>
          <a:xfrm>
            <a:off x="580868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直線コネクタ 1680">
            <a:extLst>
              <a:ext uri="{FF2B5EF4-FFF2-40B4-BE49-F238E27FC236}">
                <a16:creationId xmlns:a16="http://schemas.microsoft.com/office/drawing/2014/main" id="{15D55FA0-5279-4EA0-A6B1-0D86C64CB5D7}"/>
              </a:ext>
            </a:extLst>
          </p:cNvPr>
          <p:cNvCxnSpPr>
            <a:cxnSpLocks/>
          </p:cNvCxnSpPr>
          <p:nvPr/>
        </p:nvCxnSpPr>
        <p:spPr>
          <a:xfrm>
            <a:off x="5772440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直線コネクタ 1681">
            <a:extLst>
              <a:ext uri="{FF2B5EF4-FFF2-40B4-BE49-F238E27FC236}">
                <a16:creationId xmlns:a16="http://schemas.microsoft.com/office/drawing/2014/main" id="{43E13965-00B9-4AE0-8A61-43D7517CCE10}"/>
              </a:ext>
            </a:extLst>
          </p:cNvPr>
          <p:cNvCxnSpPr>
            <a:cxnSpLocks/>
          </p:cNvCxnSpPr>
          <p:nvPr/>
        </p:nvCxnSpPr>
        <p:spPr>
          <a:xfrm>
            <a:off x="580558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3" name="直線コネクタ 1682">
            <a:extLst>
              <a:ext uri="{FF2B5EF4-FFF2-40B4-BE49-F238E27FC236}">
                <a16:creationId xmlns:a16="http://schemas.microsoft.com/office/drawing/2014/main" id="{8495B053-41CE-48BC-9E0A-F349DCEDA7A3}"/>
              </a:ext>
            </a:extLst>
          </p:cNvPr>
          <p:cNvCxnSpPr>
            <a:cxnSpLocks/>
          </p:cNvCxnSpPr>
          <p:nvPr/>
        </p:nvCxnSpPr>
        <p:spPr>
          <a:xfrm>
            <a:off x="6099937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4" name="直線コネクタ 1683">
            <a:extLst>
              <a:ext uri="{FF2B5EF4-FFF2-40B4-BE49-F238E27FC236}">
                <a16:creationId xmlns:a16="http://schemas.microsoft.com/office/drawing/2014/main" id="{2E358D74-2751-4040-9BFE-148B4402F7E9}"/>
              </a:ext>
            </a:extLst>
          </p:cNvPr>
          <p:cNvCxnSpPr>
            <a:cxnSpLocks/>
          </p:cNvCxnSpPr>
          <p:nvPr/>
        </p:nvCxnSpPr>
        <p:spPr>
          <a:xfrm flipH="1">
            <a:off x="610246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5" name="直線コネクタ 1684">
            <a:extLst>
              <a:ext uri="{FF2B5EF4-FFF2-40B4-BE49-F238E27FC236}">
                <a16:creationId xmlns:a16="http://schemas.microsoft.com/office/drawing/2014/main" id="{D01FC307-AEDC-4A00-A1B6-32F092245568}"/>
              </a:ext>
            </a:extLst>
          </p:cNvPr>
          <p:cNvCxnSpPr>
            <a:cxnSpLocks/>
          </p:cNvCxnSpPr>
          <p:nvPr/>
        </p:nvCxnSpPr>
        <p:spPr>
          <a:xfrm>
            <a:off x="616365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6" name="直線コネクタ 1685">
            <a:extLst>
              <a:ext uri="{FF2B5EF4-FFF2-40B4-BE49-F238E27FC236}">
                <a16:creationId xmlns:a16="http://schemas.microsoft.com/office/drawing/2014/main" id="{2A7D5010-B5B1-4175-A100-FFFBFA915F87}"/>
              </a:ext>
            </a:extLst>
          </p:cNvPr>
          <p:cNvCxnSpPr>
            <a:cxnSpLocks/>
          </p:cNvCxnSpPr>
          <p:nvPr/>
        </p:nvCxnSpPr>
        <p:spPr>
          <a:xfrm>
            <a:off x="616055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" name="直線コネクタ 1686">
            <a:extLst>
              <a:ext uri="{FF2B5EF4-FFF2-40B4-BE49-F238E27FC236}">
                <a16:creationId xmlns:a16="http://schemas.microsoft.com/office/drawing/2014/main" id="{A0E19967-1D90-40DB-A33E-503BD25C9F99}"/>
              </a:ext>
            </a:extLst>
          </p:cNvPr>
          <p:cNvCxnSpPr>
            <a:cxnSpLocks/>
          </p:cNvCxnSpPr>
          <p:nvPr/>
        </p:nvCxnSpPr>
        <p:spPr>
          <a:xfrm flipH="1">
            <a:off x="5734983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8" name="直線コネクタ 1687">
            <a:extLst>
              <a:ext uri="{FF2B5EF4-FFF2-40B4-BE49-F238E27FC236}">
                <a16:creationId xmlns:a16="http://schemas.microsoft.com/office/drawing/2014/main" id="{649BE86B-98DA-4A55-82C6-449EE249F3A1}"/>
              </a:ext>
            </a:extLst>
          </p:cNvPr>
          <p:cNvCxnSpPr>
            <a:cxnSpLocks/>
          </p:cNvCxnSpPr>
          <p:nvPr/>
        </p:nvCxnSpPr>
        <p:spPr>
          <a:xfrm flipH="1">
            <a:off x="6459465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" name="直線コネクタ 1688">
            <a:extLst>
              <a:ext uri="{FF2B5EF4-FFF2-40B4-BE49-F238E27FC236}">
                <a16:creationId xmlns:a16="http://schemas.microsoft.com/office/drawing/2014/main" id="{FDD23350-68E6-458F-A98F-41332AC8E2E4}"/>
              </a:ext>
            </a:extLst>
          </p:cNvPr>
          <p:cNvCxnSpPr>
            <a:cxnSpLocks/>
          </p:cNvCxnSpPr>
          <p:nvPr/>
        </p:nvCxnSpPr>
        <p:spPr>
          <a:xfrm>
            <a:off x="6466454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直線コネクタ 1689">
            <a:extLst>
              <a:ext uri="{FF2B5EF4-FFF2-40B4-BE49-F238E27FC236}">
                <a16:creationId xmlns:a16="http://schemas.microsoft.com/office/drawing/2014/main" id="{4A62DCE4-55BB-4FA6-BC07-71186C517959}"/>
              </a:ext>
            </a:extLst>
          </p:cNvPr>
          <p:cNvCxnSpPr>
            <a:cxnSpLocks/>
          </p:cNvCxnSpPr>
          <p:nvPr/>
        </p:nvCxnSpPr>
        <p:spPr>
          <a:xfrm flipH="1">
            <a:off x="6822893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1" name="直線コネクタ 1690">
            <a:extLst>
              <a:ext uri="{FF2B5EF4-FFF2-40B4-BE49-F238E27FC236}">
                <a16:creationId xmlns:a16="http://schemas.microsoft.com/office/drawing/2014/main" id="{5A5AC19A-3FC1-420B-8189-A763FDC66550}"/>
              </a:ext>
            </a:extLst>
          </p:cNvPr>
          <p:cNvCxnSpPr>
            <a:cxnSpLocks/>
          </p:cNvCxnSpPr>
          <p:nvPr/>
        </p:nvCxnSpPr>
        <p:spPr>
          <a:xfrm>
            <a:off x="652610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2" name="直線コネクタ 1691">
            <a:extLst>
              <a:ext uri="{FF2B5EF4-FFF2-40B4-BE49-F238E27FC236}">
                <a16:creationId xmlns:a16="http://schemas.microsoft.com/office/drawing/2014/main" id="{4BFB692C-38E8-4445-BACA-5A815957EFED}"/>
              </a:ext>
            </a:extLst>
          </p:cNvPr>
          <p:cNvCxnSpPr>
            <a:cxnSpLocks/>
          </p:cNvCxnSpPr>
          <p:nvPr/>
        </p:nvCxnSpPr>
        <p:spPr>
          <a:xfrm>
            <a:off x="6829882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3" name="直線コネクタ 1692">
            <a:extLst>
              <a:ext uri="{FF2B5EF4-FFF2-40B4-BE49-F238E27FC236}">
                <a16:creationId xmlns:a16="http://schemas.microsoft.com/office/drawing/2014/main" id="{0D35DC27-6911-4F12-9B5A-8C10969D79A2}"/>
              </a:ext>
            </a:extLst>
          </p:cNvPr>
          <p:cNvCxnSpPr>
            <a:cxnSpLocks/>
          </p:cNvCxnSpPr>
          <p:nvPr/>
        </p:nvCxnSpPr>
        <p:spPr>
          <a:xfrm>
            <a:off x="652300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4" name="直線コネクタ 1693">
            <a:extLst>
              <a:ext uri="{FF2B5EF4-FFF2-40B4-BE49-F238E27FC236}">
                <a16:creationId xmlns:a16="http://schemas.microsoft.com/office/drawing/2014/main" id="{57D77328-A1CF-4850-9BC5-166C48BA2ED1}"/>
              </a:ext>
            </a:extLst>
          </p:cNvPr>
          <p:cNvCxnSpPr>
            <a:cxnSpLocks/>
          </p:cNvCxnSpPr>
          <p:nvPr/>
        </p:nvCxnSpPr>
        <p:spPr>
          <a:xfrm flipH="1">
            <a:off x="7184731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直線コネクタ 1694">
            <a:extLst>
              <a:ext uri="{FF2B5EF4-FFF2-40B4-BE49-F238E27FC236}">
                <a16:creationId xmlns:a16="http://schemas.microsoft.com/office/drawing/2014/main" id="{8B9AF7DA-CA9F-41AD-83B3-ABD8BD3CE596}"/>
              </a:ext>
            </a:extLst>
          </p:cNvPr>
          <p:cNvCxnSpPr>
            <a:cxnSpLocks/>
          </p:cNvCxnSpPr>
          <p:nvPr/>
        </p:nvCxnSpPr>
        <p:spPr>
          <a:xfrm>
            <a:off x="688793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6" name="直線コネクタ 1695">
            <a:extLst>
              <a:ext uri="{FF2B5EF4-FFF2-40B4-BE49-F238E27FC236}">
                <a16:creationId xmlns:a16="http://schemas.microsoft.com/office/drawing/2014/main" id="{AE30DF34-2C66-4206-9486-11AA6C23DA75}"/>
              </a:ext>
            </a:extLst>
          </p:cNvPr>
          <p:cNvCxnSpPr>
            <a:cxnSpLocks/>
          </p:cNvCxnSpPr>
          <p:nvPr/>
        </p:nvCxnSpPr>
        <p:spPr>
          <a:xfrm>
            <a:off x="7191719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" name="直線コネクタ 1696">
            <a:extLst>
              <a:ext uri="{FF2B5EF4-FFF2-40B4-BE49-F238E27FC236}">
                <a16:creationId xmlns:a16="http://schemas.microsoft.com/office/drawing/2014/main" id="{F6C1D0F8-6B62-49EB-851E-936975D04764}"/>
              </a:ext>
            </a:extLst>
          </p:cNvPr>
          <p:cNvCxnSpPr>
            <a:cxnSpLocks/>
          </p:cNvCxnSpPr>
          <p:nvPr/>
        </p:nvCxnSpPr>
        <p:spPr>
          <a:xfrm>
            <a:off x="688484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8" name="テキスト ボックス 1697">
            <a:extLst>
              <a:ext uri="{FF2B5EF4-FFF2-40B4-BE49-F238E27FC236}">
                <a16:creationId xmlns:a16="http://schemas.microsoft.com/office/drawing/2014/main" id="{CD8D7737-AC24-4E79-850A-B15B96195A1C}"/>
              </a:ext>
            </a:extLst>
          </p:cNvPr>
          <p:cNvSpPr txBox="1"/>
          <p:nvPr/>
        </p:nvSpPr>
        <p:spPr>
          <a:xfrm>
            <a:off x="582439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99" name="テキスト ボックス 1698">
            <a:extLst>
              <a:ext uri="{FF2B5EF4-FFF2-40B4-BE49-F238E27FC236}">
                <a16:creationId xmlns:a16="http://schemas.microsoft.com/office/drawing/2014/main" id="{81DB5637-FC0E-44E5-8E0E-1072089AE9A9}"/>
              </a:ext>
            </a:extLst>
          </p:cNvPr>
          <p:cNvSpPr txBox="1"/>
          <p:nvPr/>
        </p:nvSpPr>
        <p:spPr>
          <a:xfrm>
            <a:off x="68978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0" name="テキスト ボックス 1699">
            <a:extLst>
              <a:ext uri="{FF2B5EF4-FFF2-40B4-BE49-F238E27FC236}">
                <a16:creationId xmlns:a16="http://schemas.microsoft.com/office/drawing/2014/main" id="{0F472C3A-E6DC-40B1-A62D-72689126AA13}"/>
              </a:ext>
            </a:extLst>
          </p:cNvPr>
          <p:cNvSpPr txBox="1"/>
          <p:nvPr/>
        </p:nvSpPr>
        <p:spPr>
          <a:xfrm>
            <a:off x="5839566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1" name="テキスト ボックス 1700">
            <a:extLst>
              <a:ext uri="{FF2B5EF4-FFF2-40B4-BE49-F238E27FC236}">
                <a16:creationId xmlns:a16="http://schemas.microsoft.com/office/drawing/2014/main" id="{7D6334BB-1D80-4B99-A93B-2F8C69032201}"/>
              </a:ext>
            </a:extLst>
          </p:cNvPr>
          <p:cNvSpPr txBox="1"/>
          <p:nvPr/>
        </p:nvSpPr>
        <p:spPr>
          <a:xfrm>
            <a:off x="619995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2" name="テキスト ボックス 1701">
            <a:extLst>
              <a:ext uri="{FF2B5EF4-FFF2-40B4-BE49-F238E27FC236}">
                <a16:creationId xmlns:a16="http://schemas.microsoft.com/office/drawing/2014/main" id="{8162D55A-9C49-43A4-9CA5-8E02D33C916F}"/>
              </a:ext>
            </a:extLst>
          </p:cNvPr>
          <p:cNvSpPr txBox="1"/>
          <p:nvPr/>
        </p:nvSpPr>
        <p:spPr>
          <a:xfrm>
            <a:off x="690161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3" name="テキスト ボックス 1702">
            <a:extLst>
              <a:ext uri="{FF2B5EF4-FFF2-40B4-BE49-F238E27FC236}">
                <a16:creationId xmlns:a16="http://schemas.microsoft.com/office/drawing/2014/main" id="{46270122-6C0E-4F5F-81CA-437092B7D8E1}"/>
              </a:ext>
            </a:extLst>
          </p:cNvPr>
          <p:cNvSpPr txBox="1"/>
          <p:nvPr/>
        </p:nvSpPr>
        <p:spPr>
          <a:xfrm>
            <a:off x="726200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4" name="テキスト ボックス 1703">
            <a:extLst>
              <a:ext uri="{FF2B5EF4-FFF2-40B4-BE49-F238E27FC236}">
                <a16:creationId xmlns:a16="http://schemas.microsoft.com/office/drawing/2014/main" id="{24CD8E7D-B5BD-43FE-9A68-23445EDF3A7A}"/>
              </a:ext>
            </a:extLst>
          </p:cNvPr>
          <p:cNvSpPr txBox="1"/>
          <p:nvPr/>
        </p:nvSpPr>
        <p:spPr>
          <a:xfrm>
            <a:off x="76229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05" name="直線コネクタ 1704">
            <a:extLst>
              <a:ext uri="{FF2B5EF4-FFF2-40B4-BE49-F238E27FC236}">
                <a16:creationId xmlns:a16="http://schemas.microsoft.com/office/drawing/2014/main" id="{CFFFB74C-F413-4984-9CC8-19252F6EBD15}"/>
              </a:ext>
            </a:extLst>
          </p:cNvPr>
          <p:cNvCxnSpPr>
            <a:cxnSpLocks/>
          </p:cNvCxnSpPr>
          <p:nvPr/>
        </p:nvCxnSpPr>
        <p:spPr>
          <a:xfrm>
            <a:off x="567196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直線コネクタ 1705">
            <a:extLst>
              <a:ext uri="{FF2B5EF4-FFF2-40B4-BE49-F238E27FC236}">
                <a16:creationId xmlns:a16="http://schemas.microsoft.com/office/drawing/2014/main" id="{46235334-78FC-4051-9DE3-2DFC8A924591}"/>
              </a:ext>
            </a:extLst>
          </p:cNvPr>
          <p:cNvCxnSpPr>
            <a:cxnSpLocks/>
          </p:cNvCxnSpPr>
          <p:nvPr/>
        </p:nvCxnSpPr>
        <p:spPr>
          <a:xfrm>
            <a:off x="572988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7" name="テキスト ボックス 1706">
            <a:extLst>
              <a:ext uri="{FF2B5EF4-FFF2-40B4-BE49-F238E27FC236}">
                <a16:creationId xmlns:a16="http://schemas.microsoft.com/office/drawing/2014/main" id="{8DB67BC7-8F77-404B-9139-03B9CB5F28B6}"/>
              </a:ext>
            </a:extLst>
          </p:cNvPr>
          <p:cNvSpPr txBox="1"/>
          <p:nvPr/>
        </p:nvSpPr>
        <p:spPr>
          <a:xfrm>
            <a:off x="6179697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8" name="テキスト ボックス 1707">
            <a:extLst>
              <a:ext uri="{FF2B5EF4-FFF2-40B4-BE49-F238E27FC236}">
                <a16:creationId xmlns:a16="http://schemas.microsoft.com/office/drawing/2014/main" id="{4712527B-1D3C-4EF8-AE6D-64288BB49EDB}"/>
              </a:ext>
            </a:extLst>
          </p:cNvPr>
          <p:cNvSpPr txBox="1"/>
          <p:nvPr/>
        </p:nvSpPr>
        <p:spPr>
          <a:xfrm>
            <a:off x="6524660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/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0" name="テキスト ボックス 1709">
            <a:extLst>
              <a:ext uri="{FF2B5EF4-FFF2-40B4-BE49-F238E27FC236}">
                <a16:creationId xmlns:a16="http://schemas.microsoft.com/office/drawing/2014/main" id="{203B90A3-BC5C-4581-B725-0DD63F02DA67}"/>
              </a:ext>
            </a:extLst>
          </p:cNvPr>
          <p:cNvSpPr txBox="1"/>
          <p:nvPr/>
        </p:nvSpPr>
        <p:spPr>
          <a:xfrm>
            <a:off x="7565473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11" name="グループ化 1710">
            <a:extLst>
              <a:ext uri="{FF2B5EF4-FFF2-40B4-BE49-F238E27FC236}">
                <a16:creationId xmlns:a16="http://schemas.microsoft.com/office/drawing/2014/main" id="{61B6FBE3-DA97-49DA-BD5A-74500DA44519}"/>
              </a:ext>
            </a:extLst>
          </p:cNvPr>
          <p:cNvGrpSpPr/>
          <p:nvPr/>
        </p:nvGrpSpPr>
        <p:grpSpPr>
          <a:xfrm>
            <a:off x="6440797" y="1503895"/>
            <a:ext cx="138405" cy="1359958"/>
            <a:chOff x="5538415" y="294271"/>
            <a:chExt cx="195210" cy="5438984"/>
          </a:xfrm>
        </p:grpSpPr>
        <p:sp>
          <p:nvSpPr>
            <p:cNvPr id="1712" name="フリーフォーム: 図形 1711">
              <a:extLst>
                <a:ext uri="{FF2B5EF4-FFF2-40B4-BE49-F238E27FC236}">
                  <a16:creationId xmlns:a16="http://schemas.microsoft.com/office/drawing/2014/main" id="{417D673C-0873-4EE3-8ACD-6EF909FE389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3" name="フリーフォーム: 図形 1712">
              <a:extLst>
                <a:ext uri="{FF2B5EF4-FFF2-40B4-BE49-F238E27FC236}">
                  <a16:creationId xmlns:a16="http://schemas.microsoft.com/office/drawing/2014/main" id="{96BAEC42-3C39-448C-842F-749DA29EC535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4" name="フリーフォーム: 図形 1713">
              <a:extLst>
                <a:ext uri="{FF2B5EF4-FFF2-40B4-BE49-F238E27FC236}">
                  <a16:creationId xmlns:a16="http://schemas.microsoft.com/office/drawing/2014/main" id="{D8F5FCDE-BE22-4205-8879-F1A8F2D4139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15" name="テキスト ボックス 1714">
            <a:extLst>
              <a:ext uri="{FF2B5EF4-FFF2-40B4-BE49-F238E27FC236}">
                <a16:creationId xmlns:a16="http://schemas.microsoft.com/office/drawing/2014/main" id="{AC155F2D-CF84-49CB-B976-D0A3836CF27D}"/>
              </a:ext>
            </a:extLst>
          </p:cNvPr>
          <p:cNvSpPr txBox="1"/>
          <p:nvPr/>
        </p:nvSpPr>
        <p:spPr>
          <a:xfrm>
            <a:off x="655468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直線コネクタ 1716">
            <a:extLst>
              <a:ext uri="{FF2B5EF4-FFF2-40B4-BE49-F238E27FC236}">
                <a16:creationId xmlns:a16="http://schemas.microsoft.com/office/drawing/2014/main" id="{9277BB8D-6C02-4E00-BEAE-89584C3DBA3B}"/>
              </a:ext>
            </a:extLst>
          </p:cNvPr>
          <p:cNvCxnSpPr>
            <a:cxnSpLocks/>
          </p:cNvCxnSpPr>
          <p:nvPr/>
        </p:nvCxnSpPr>
        <p:spPr>
          <a:xfrm>
            <a:off x="7246973" y="2027371"/>
            <a:ext cx="653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8" name="直線コネクタ 1717">
            <a:extLst>
              <a:ext uri="{FF2B5EF4-FFF2-40B4-BE49-F238E27FC236}">
                <a16:creationId xmlns:a16="http://schemas.microsoft.com/office/drawing/2014/main" id="{7DAC04ED-A621-48EE-9557-117F31E9881D}"/>
              </a:ext>
            </a:extLst>
          </p:cNvPr>
          <p:cNvCxnSpPr>
            <a:cxnSpLocks/>
          </p:cNvCxnSpPr>
          <p:nvPr/>
        </p:nvCxnSpPr>
        <p:spPr>
          <a:xfrm>
            <a:off x="9692811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9" name="直線矢印コネクタ 1718">
            <a:extLst>
              <a:ext uri="{FF2B5EF4-FFF2-40B4-BE49-F238E27FC236}">
                <a16:creationId xmlns:a16="http://schemas.microsoft.com/office/drawing/2014/main" id="{50ED4EDC-7D75-4738-83EE-C9509155E5A3}"/>
              </a:ext>
            </a:extLst>
          </p:cNvPr>
          <p:cNvCxnSpPr>
            <a:cxnSpLocks/>
          </p:cNvCxnSpPr>
          <p:nvPr/>
        </p:nvCxnSpPr>
        <p:spPr>
          <a:xfrm>
            <a:off x="5731707" y="1427101"/>
            <a:ext cx="2162729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2" name="テキスト ボックス 1721">
            <a:extLst>
              <a:ext uri="{FF2B5EF4-FFF2-40B4-BE49-F238E27FC236}">
                <a16:creationId xmlns:a16="http://schemas.microsoft.com/office/drawing/2014/main" id="{5A60903C-EA82-43B6-BF0F-713BB27797C5}"/>
              </a:ext>
            </a:extLst>
          </p:cNvPr>
          <p:cNvSpPr txBox="1"/>
          <p:nvPr/>
        </p:nvSpPr>
        <p:spPr>
          <a:xfrm>
            <a:off x="5798667" y="112417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23" name="四角形: 角を丸くする 1722">
            <a:extLst>
              <a:ext uri="{FF2B5EF4-FFF2-40B4-BE49-F238E27FC236}">
                <a16:creationId xmlns:a16="http://schemas.microsoft.com/office/drawing/2014/main" id="{11F4E217-E90F-490A-B4B4-00EA25BF4A99}"/>
              </a:ext>
            </a:extLst>
          </p:cNvPr>
          <p:cNvSpPr/>
          <p:nvPr/>
        </p:nvSpPr>
        <p:spPr>
          <a:xfrm>
            <a:off x="6731343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24" name="直線コネクタ 1723">
            <a:extLst>
              <a:ext uri="{FF2B5EF4-FFF2-40B4-BE49-F238E27FC236}">
                <a16:creationId xmlns:a16="http://schemas.microsoft.com/office/drawing/2014/main" id="{C632A6B4-BA29-4ABC-98A5-34DEF10DCB69}"/>
              </a:ext>
            </a:extLst>
          </p:cNvPr>
          <p:cNvCxnSpPr>
            <a:cxnSpLocks/>
          </p:cNvCxnSpPr>
          <p:nvPr/>
        </p:nvCxnSpPr>
        <p:spPr>
          <a:xfrm flipH="1">
            <a:off x="7985200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5" name="直線コネクタ 1724">
            <a:extLst>
              <a:ext uri="{FF2B5EF4-FFF2-40B4-BE49-F238E27FC236}">
                <a16:creationId xmlns:a16="http://schemas.microsoft.com/office/drawing/2014/main" id="{FB676BFC-EA18-4530-AF3D-66436C25CEC1}"/>
              </a:ext>
            </a:extLst>
          </p:cNvPr>
          <p:cNvCxnSpPr>
            <a:cxnSpLocks/>
          </p:cNvCxnSpPr>
          <p:nvPr/>
        </p:nvCxnSpPr>
        <p:spPr>
          <a:xfrm>
            <a:off x="8042075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6" name="直線コネクタ 1725">
            <a:extLst>
              <a:ext uri="{FF2B5EF4-FFF2-40B4-BE49-F238E27FC236}">
                <a16:creationId xmlns:a16="http://schemas.microsoft.com/office/drawing/2014/main" id="{96A96B9A-717A-4D40-8531-E9BE130D05A6}"/>
              </a:ext>
            </a:extLst>
          </p:cNvPr>
          <p:cNvCxnSpPr>
            <a:cxnSpLocks/>
          </p:cNvCxnSpPr>
          <p:nvPr/>
        </p:nvCxnSpPr>
        <p:spPr>
          <a:xfrm>
            <a:off x="815582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直線コネクタ 1726">
            <a:extLst>
              <a:ext uri="{FF2B5EF4-FFF2-40B4-BE49-F238E27FC236}">
                <a16:creationId xmlns:a16="http://schemas.microsoft.com/office/drawing/2014/main" id="{B1B7C797-E4F4-4C76-A718-42A8AC63A0B3}"/>
              </a:ext>
            </a:extLst>
          </p:cNvPr>
          <p:cNvCxnSpPr>
            <a:cxnSpLocks/>
          </p:cNvCxnSpPr>
          <p:nvPr/>
        </p:nvCxnSpPr>
        <p:spPr>
          <a:xfrm>
            <a:off x="8211915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8" name="直線コネクタ 1727">
            <a:extLst>
              <a:ext uri="{FF2B5EF4-FFF2-40B4-BE49-F238E27FC236}">
                <a16:creationId xmlns:a16="http://schemas.microsoft.com/office/drawing/2014/main" id="{110CCA16-5189-4974-8B9A-9EF28E610506}"/>
              </a:ext>
            </a:extLst>
          </p:cNvPr>
          <p:cNvCxnSpPr>
            <a:cxnSpLocks/>
          </p:cNvCxnSpPr>
          <p:nvPr/>
        </p:nvCxnSpPr>
        <p:spPr>
          <a:xfrm flipH="1">
            <a:off x="834137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9" name="直線コネクタ 1728">
            <a:extLst>
              <a:ext uri="{FF2B5EF4-FFF2-40B4-BE49-F238E27FC236}">
                <a16:creationId xmlns:a16="http://schemas.microsoft.com/office/drawing/2014/main" id="{20B7F8DF-2343-49A9-8727-4E113D1303DC}"/>
              </a:ext>
            </a:extLst>
          </p:cNvPr>
          <p:cNvCxnSpPr>
            <a:cxnSpLocks/>
          </p:cNvCxnSpPr>
          <p:nvPr/>
        </p:nvCxnSpPr>
        <p:spPr>
          <a:xfrm>
            <a:off x="8398253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0" name="直線コネクタ 1729">
            <a:extLst>
              <a:ext uri="{FF2B5EF4-FFF2-40B4-BE49-F238E27FC236}">
                <a16:creationId xmlns:a16="http://schemas.microsoft.com/office/drawing/2014/main" id="{C123AFF4-DA41-4E4C-B9D0-7133B3E6794F}"/>
              </a:ext>
            </a:extLst>
          </p:cNvPr>
          <p:cNvCxnSpPr>
            <a:cxnSpLocks/>
          </p:cNvCxnSpPr>
          <p:nvPr/>
        </p:nvCxnSpPr>
        <p:spPr>
          <a:xfrm>
            <a:off x="85120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1" name="直線コネクタ 1730">
            <a:extLst>
              <a:ext uri="{FF2B5EF4-FFF2-40B4-BE49-F238E27FC236}">
                <a16:creationId xmlns:a16="http://schemas.microsoft.com/office/drawing/2014/main" id="{9B5A1B16-DDD4-4A5D-A02C-70D4C440839F}"/>
              </a:ext>
            </a:extLst>
          </p:cNvPr>
          <p:cNvCxnSpPr>
            <a:cxnSpLocks/>
          </p:cNvCxnSpPr>
          <p:nvPr/>
        </p:nvCxnSpPr>
        <p:spPr>
          <a:xfrm>
            <a:off x="8573092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直線コネクタ 1731">
            <a:extLst>
              <a:ext uri="{FF2B5EF4-FFF2-40B4-BE49-F238E27FC236}">
                <a16:creationId xmlns:a16="http://schemas.microsoft.com/office/drawing/2014/main" id="{97ED1F80-6AE0-49C2-8CF0-4239155E5286}"/>
              </a:ext>
            </a:extLst>
          </p:cNvPr>
          <p:cNvCxnSpPr>
            <a:cxnSpLocks/>
          </p:cNvCxnSpPr>
          <p:nvPr/>
        </p:nvCxnSpPr>
        <p:spPr>
          <a:xfrm flipH="1">
            <a:off x="8702554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3" name="直線コネクタ 1732">
            <a:extLst>
              <a:ext uri="{FF2B5EF4-FFF2-40B4-BE49-F238E27FC236}">
                <a16:creationId xmlns:a16="http://schemas.microsoft.com/office/drawing/2014/main" id="{BBAF432F-A549-47F9-94B4-3FA75FBB46BA}"/>
              </a:ext>
            </a:extLst>
          </p:cNvPr>
          <p:cNvCxnSpPr>
            <a:cxnSpLocks/>
          </p:cNvCxnSpPr>
          <p:nvPr/>
        </p:nvCxnSpPr>
        <p:spPr>
          <a:xfrm>
            <a:off x="8759430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4" name="直線コネクタ 1733">
            <a:extLst>
              <a:ext uri="{FF2B5EF4-FFF2-40B4-BE49-F238E27FC236}">
                <a16:creationId xmlns:a16="http://schemas.microsoft.com/office/drawing/2014/main" id="{7CF530CF-7E7A-4073-B30A-0DA90590C52A}"/>
              </a:ext>
            </a:extLst>
          </p:cNvPr>
          <p:cNvCxnSpPr>
            <a:cxnSpLocks/>
          </p:cNvCxnSpPr>
          <p:nvPr/>
        </p:nvCxnSpPr>
        <p:spPr>
          <a:xfrm>
            <a:off x="8873181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5" name="直線コネクタ 1734">
            <a:extLst>
              <a:ext uri="{FF2B5EF4-FFF2-40B4-BE49-F238E27FC236}">
                <a16:creationId xmlns:a16="http://schemas.microsoft.com/office/drawing/2014/main" id="{E8F69C32-D2C8-4E9E-BAD7-B8E2C99C52F2}"/>
              </a:ext>
            </a:extLst>
          </p:cNvPr>
          <p:cNvCxnSpPr>
            <a:cxnSpLocks/>
          </p:cNvCxnSpPr>
          <p:nvPr/>
        </p:nvCxnSpPr>
        <p:spPr>
          <a:xfrm>
            <a:off x="8925961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6" name="直線コネクタ 1735">
            <a:extLst>
              <a:ext uri="{FF2B5EF4-FFF2-40B4-BE49-F238E27FC236}">
                <a16:creationId xmlns:a16="http://schemas.microsoft.com/office/drawing/2014/main" id="{D0275594-AB75-4FF3-ADE7-B4BC24F17233}"/>
              </a:ext>
            </a:extLst>
          </p:cNvPr>
          <p:cNvCxnSpPr>
            <a:cxnSpLocks/>
          </p:cNvCxnSpPr>
          <p:nvPr/>
        </p:nvCxnSpPr>
        <p:spPr>
          <a:xfrm flipH="1">
            <a:off x="9055436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7" name="直線コネクタ 1736">
            <a:extLst>
              <a:ext uri="{FF2B5EF4-FFF2-40B4-BE49-F238E27FC236}">
                <a16:creationId xmlns:a16="http://schemas.microsoft.com/office/drawing/2014/main" id="{B2A977AA-3AD4-4A1C-ADD1-7603F88859CD}"/>
              </a:ext>
            </a:extLst>
          </p:cNvPr>
          <p:cNvCxnSpPr>
            <a:cxnSpLocks/>
          </p:cNvCxnSpPr>
          <p:nvPr/>
        </p:nvCxnSpPr>
        <p:spPr>
          <a:xfrm>
            <a:off x="9112312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8" name="直線コネクタ 1737">
            <a:extLst>
              <a:ext uri="{FF2B5EF4-FFF2-40B4-BE49-F238E27FC236}">
                <a16:creationId xmlns:a16="http://schemas.microsoft.com/office/drawing/2014/main" id="{B7C7FA47-908F-46D6-B708-A123546BAC59}"/>
              </a:ext>
            </a:extLst>
          </p:cNvPr>
          <p:cNvCxnSpPr>
            <a:cxnSpLocks/>
          </p:cNvCxnSpPr>
          <p:nvPr/>
        </p:nvCxnSpPr>
        <p:spPr>
          <a:xfrm>
            <a:off x="9226063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直線コネクタ 1738">
            <a:extLst>
              <a:ext uri="{FF2B5EF4-FFF2-40B4-BE49-F238E27FC236}">
                <a16:creationId xmlns:a16="http://schemas.microsoft.com/office/drawing/2014/main" id="{85903C60-B5FE-4AE0-8A6D-799B708E9060}"/>
              </a:ext>
            </a:extLst>
          </p:cNvPr>
          <p:cNvCxnSpPr>
            <a:cxnSpLocks/>
          </p:cNvCxnSpPr>
          <p:nvPr/>
        </p:nvCxnSpPr>
        <p:spPr>
          <a:xfrm>
            <a:off x="9278843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0" name="直線コネクタ 1739">
            <a:extLst>
              <a:ext uri="{FF2B5EF4-FFF2-40B4-BE49-F238E27FC236}">
                <a16:creationId xmlns:a16="http://schemas.microsoft.com/office/drawing/2014/main" id="{BFB7A153-7DC2-4E1F-984F-CAC1D0E75934}"/>
              </a:ext>
            </a:extLst>
          </p:cNvPr>
          <p:cNvCxnSpPr>
            <a:cxnSpLocks/>
          </p:cNvCxnSpPr>
          <p:nvPr/>
        </p:nvCxnSpPr>
        <p:spPr>
          <a:xfrm flipH="1">
            <a:off x="94083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" name="直線コネクタ 1740">
            <a:extLst>
              <a:ext uri="{FF2B5EF4-FFF2-40B4-BE49-F238E27FC236}">
                <a16:creationId xmlns:a16="http://schemas.microsoft.com/office/drawing/2014/main" id="{4630B8F9-DAB0-4733-A608-49F8F3956958}"/>
              </a:ext>
            </a:extLst>
          </p:cNvPr>
          <p:cNvCxnSpPr>
            <a:cxnSpLocks/>
          </p:cNvCxnSpPr>
          <p:nvPr/>
        </p:nvCxnSpPr>
        <p:spPr>
          <a:xfrm>
            <a:off x="9465181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" name="直線コネクタ 1741">
            <a:extLst>
              <a:ext uri="{FF2B5EF4-FFF2-40B4-BE49-F238E27FC236}">
                <a16:creationId xmlns:a16="http://schemas.microsoft.com/office/drawing/2014/main" id="{7E5D01EF-0670-4390-9747-396780D1E395}"/>
              </a:ext>
            </a:extLst>
          </p:cNvPr>
          <p:cNvCxnSpPr>
            <a:cxnSpLocks/>
          </p:cNvCxnSpPr>
          <p:nvPr/>
        </p:nvCxnSpPr>
        <p:spPr>
          <a:xfrm>
            <a:off x="9578932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直線コネクタ 1742">
            <a:extLst>
              <a:ext uri="{FF2B5EF4-FFF2-40B4-BE49-F238E27FC236}">
                <a16:creationId xmlns:a16="http://schemas.microsoft.com/office/drawing/2014/main" id="{44293A84-3930-4878-870C-8052ADF70A13}"/>
              </a:ext>
            </a:extLst>
          </p:cNvPr>
          <p:cNvCxnSpPr>
            <a:cxnSpLocks/>
          </p:cNvCxnSpPr>
          <p:nvPr/>
        </p:nvCxnSpPr>
        <p:spPr>
          <a:xfrm flipH="1">
            <a:off x="8271499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" name="直線コネクタ 1743">
            <a:extLst>
              <a:ext uri="{FF2B5EF4-FFF2-40B4-BE49-F238E27FC236}">
                <a16:creationId xmlns:a16="http://schemas.microsoft.com/office/drawing/2014/main" id="{7D9E2096-A15C-40E7-B40F-048D264BD712}"/>
              </a:ext>
            </a:extLst>
          </p:cNvPr>
          <p:cNvCxnSpPr>
            <a:cxnSpLocks/>
          </p:cNvCxnSpPr>
          <p:nvPr/>
        </p:nvCxnSpPr>
        <p:spPr>
          <a:xfrm>
            <a:off x="7974708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" name="直線コネクタ 1744">
            <a:extLst>
              <a:ext uri="{FF2B5EF4-FFF2-40B4-BE49-F238E27FC236}">
                <a16:creationId xmlns:a16="http://schemas.microsoft.com/office/drawing/2014/main" id="{3477A18A-ECB8-404F-A3F4-9CB4B3BE3CB5}"/>
              </a:ext>
            </a:extLst>
          </p:cNvPr>
          <p:cNvCxnSpPr>
            <a:cxnSpLocks/>
          </p:cNvCxnSpPr>
          <p:nvPr/>
        </p:nvCxnSpPr>
        <p:spPr>
          <a:xfrm>
            <a:off x="8278488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6" name="直線コネクタ 1745">
            <a:extLst>
              <a:ext uri="{FF2B5EF4-FFF2-40B4-BE49-F238E27FC236}">
                <a16:creationId xmlns:a16="http://schemas.microsoft.com/office/drawing/2014/main" id="{B4A2A6EA-3790-49A2-A43A-788CEA00DC4E}"/>
              </a:ext>
            </a:extLst>
          </p:cNvPr>
          <p:cNvCxnSpPr>
            <a:cxnSpLocks/>
          </p:cNvCxnSpPr>
          <p:nvPr/>
        </p:nvCxnSpPr>
        <p:spPr>
          <a:xfrm>
            <a:off x="797161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7" name="直線コネクタ 1746">
            <a:extLst>
              <a:ext uri="{FF2B5EF4-FFF2-40B4-BE49-F238E27FC236}">
                <a16:creationId xmlns:a16="http://schemas.microsoft.com/office/drawing/2014/main" id="{6DB47F16-CC89-4AC2-9CED-03DF33C4DBA4}"/>
              </a:ext>
            </a:extLst>
          </p:cNvPr>
          <p:cNvCxnSpPr>
            <a:cxnSpLocks/>
          </p:cNvCxnSpPr>
          <p:nvPr/>
        </p:nvCxnSpPr>
        <p:spPr>
          <a:xfrm flipH="1">
            <a:off x="862841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8" name="直線コネクタ 1747">
            <a:extLst>
              <a:ext uri="{FF2B5EF4-FFF2-40B4-BE49-F238E27FC236}">
                <a16:creationId xmlns:a16="http://schemas.microsoft.com/office/drawing/2014/main" id="{B2E1ADCA-F2EE-4D58-A7DE-B416B38A1C2A}"/>
              </a:ext>
            </a:extLst>
          </p:cNvPr>
          <p:cNvCxnSpPr>
            <a:cxnSpLocks/>
          </p:cNvCxnSpPr>
          <p:nvPr/>
        </p:nvCxnSpPr>
        <p:spPr>
          <a:xfrm>
            <a:off x="833162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9" name="直線コネクタ 1748">
            <a:extLst>
              <a:ext uri="{FF2B5EF4-FFF2-40B4-BE49-F238E27FC236}">
                <a16:creationId xmlns:a16="http://schemas.microsoft.com/office/drawing/2014/main" id="{1865E677-943A-4F55-91B3-49353E85F3CA}"/>
              </a:ext>
            </a:extLst>
          </p:cNvPr>
          <p:cNvCxnSpPr>
            <a:cxnSpLocks/>
          </p:cNvCxnSpPr>
          <p:nvPr/>
        </p:nvCxnSpPr>
        <p:spPr>
          <a:xfrm>
            <a:off x="863540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0" name="直線コネクタ 1749">
            <a:extLst>
              <a:ext uri="{FF2B5EF4-FFF2-40B4-BE49-F238E27FC236}">
                <a16:creationId xmlns:a16="http://schemas.microsoft.com/office/drawing/2014/main" id="{A602AAF2-5F54-4CCB-8E00-6E804AD6F699}"/>
              </a:ext>
            </a:extLst>
          </p:cNvPr>
          <p:cNvCxnSpPr>
            <a:cxnSpLocks/>
          </p:cNvCxnSpPr>
          <p:nvPr/>
        </p:nvCxnSpPr>
        <p:spPr>
          <a:xfrm>
            <a:off x="832852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1" name="直線コネクタ 1750">
            <a:extLst>
              <a:ext uri="{FF2B5EF4-FFF2-40B4-BE49-F238E27FC236}">
                <a16:creationId xmlns:a16="http://schemas.microsoft.com/office/drawing/2014/main" id="{C9A51720-E0F4-4AF7-9E54-8325046138BF}"/>
              </a:ext>
            </a:extLst>
          </p:cNvPr>
          <p:cNvCxnSpPr>
            <a:cxnSpLocks/>
          </p:cNvCxnSpPr>
          <p:nvPr/>
        </p:nvCxnSpPr>
        <p:spPr>
          <a:xfrm flipH="1">
            <a:off x="898535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2" name="直線コネクタ 1751">
            <a:extLst>
              <a:ext uri="{FF2B5EF4-FFF2-40B4-BE49-F238E27FC236}">
                <a16:creationId xmlns:a16="http://schemas.microsoft.com/office/drawing/2014/main" id="{F2DA99DF-60FD-4566-B8FB-54FF9293FF48}"/>
              </a:ext>
            </a:extLst>
          </p:cNvPr>
          <p:cNvCxnSpPr>
            <a:cxnSpLocks/>
          </p:cNvCxnSpPr>
          <p:nvPr/>
        </p:nvCxnSpPr>
        <p:spPr>
          <a:xfrm>
            <a:off x="868856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3" name="直線コネクタ 1752">
            <a:extLst>
              <a:ext uri="{FF2B5EF4-FFF2-40B4-BE49-F238E27FC236}">
                <a16:creationId xmlns:a16="http://schemas.microsoft.com/office/drawing/2014/main" id="{F3F0BE45-15B4-4030-9EA2-69DE29E97679}"/>
              </a:ext>
            </a:extLst>
          </p:cNvPr>
          <p:cNvCxnSpPr>
            <a:cxnSpLocks/>
          </p:cNvCxnSpPr>
          <p:nvPr/>
        </p:nvCxnSpPr>
        <p:spPr>
          <a:xfrm>
            <a:off x="899234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直線コネクタ 1753">
            <a:extLst>
              <a:ext uri="{FF2B5EF4-FFF2-40B4-BE49-F238E27FC236}">
                <a16:creationId xmlns:a16="http://schemas.microsoft.com/office/drawing/2014/main" id="{5E8CA695-65F3-49FD-8291-BD1D6A3EAAEC}"/>
              </a:ext>
            </a:extLst>
          </p:cNvPr>
          <p:cNvCxnSpPr>
            <a:cxnSpLocks/>
          </p:cNvCxnSpPr>
          <p:nvPr/>
        </p:nvCxnSpPr>
        <p:spPr>
          <a:xfrm>
            <a:off x="868546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5" name="直線コネクタ 1754">
            <a:extLst>
              <a:ext uri="{FF2B5EF4-FFF2-40B4-BE49-F238E27FC236}">
                <a16:creationId xmlns:a16="http://schemas.microsoft.com/office/drawing/2014/main" id="{4D80E1CC-9073-488F-B358-97FA07E99B31}"/>
              </a:ext>
            </a:extLst>
          </p:cNvPr>
          <p:cNvCxnSpPr>
            <a:cxnSpLocks/>
          </p:cNvCxnSpPr>
          <p:nvPr/>
        </p:nvCxnSpPr>
        <p:spPr>
          <a:xfrm flipH="1">
            <a:off x="9340434" y="1865212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6" name="直線コネクタ 1755">
            <a:extLst>
              <a:ext uri="{FF2B5EF4-FFF2-40B4-BE49-F238E27FC236}">
                <a16:creationId xmlns:a16="http://schemas.microsoft.com/office/drawing/2014/main" id="{A46AB57E-110B-4989-AF19-4E273457F7DD}"/>
              </a:ext>
            </a:extLst>
          </p:cNvPr>
          <p:cNvCxnSpPr>
            <a:cxnSpLocks/>
          </p:cNvCxnSpPr>
          <p:nvPr/>
        </p:nvCxnSpPr>
        <p:spPr>
          <a:xfrm>
            <a:off x="9043640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" name="直線コネクタ 1756">
            <a:extLst>
              <a:ext uri="{FF2B5EF4-FFF2-40B4-BE49-F238E27FC236}">
                <a16:creationId xmlns:a16="http://schemas.microsoft.com/office/drawing/2014/main" id="{844AA57A-94FF-4493-95C3-9FC9313E4114}"/>
              </a:ext>
            </a:extLst>
          </p:cNvPr>
          <p:cNvCxnSpPr>
            <a:cxnSpLocks/>
          </p:cNvCxnSpPr>
          <p:nvPr/>
        </p:nvCxnSpPr>
        <p:spPr>
          <a:xfrm>
            <a:off x="9347421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8" name="直線コネクタ 1757">
            <a:extLst>
              <a:ext uri="{FF2B5EF4-FFF2-40B4-BE49-F238E27FC236}">
                <a16:creationId xmlns:a16="http://schemas.microsoft.com/office/drawing/2014/main" id="{7EF314CC-B495-44DF-A704-5A1B635C4C09}"/>
              </a:ext>
            </a:extLst>
          </p:cNvPr>
          <p:cNvCxnSpPr>
            <a:cxnSpLocks/>
          </p:cNvCxnSpPr>
          <p:nvPr/>
        </p:nvCxnSpPr>
        <p:spPr>
          <a:xfrm>
            <a:off x="9040545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9" name="直線コネクタ 1758">
            <a:extLst>
              <a:ext uri="{FF2B5EF4-FFF2-40B4-BE49-F238E27FC236}">
                <a16:creationId xmlns:a16="http://schemas.microsoft.com/office/drawing/2014/main" id="{7F55BD6D-ED6B-4F0C-99C0-35D44EC38548}"/>
              </a:ext>
            </a:extLst>
          </p:cNvPr>
          <p:cNvCxnSpPr>
            <a:cxnSpLocks/>
          </p:cNvCxnSpPr>
          <p:nvPr/>
        </p:nvCxnSpPr>
        <p:spPr>
          <a:xfrm>
            <a:off x="940238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0" name="テキスト ボックス 1759">
            <a:extLst>
              <a:ext uri="{FF2B5EF4-FFF2-40B4-BE49-F238E27FC236}">
                <a16:creationId xmlns:a16="http://schemas.microsoft.com/office/drawing/2014/main" id="{B747867B-034E-4D6C-B065-1DF9CDF48E28}"/>
              </a:ext>
            </a:extLst>
          </p:cNvPr>
          <p:cNvSpPr txBox="1"/>
          <p:nvPr/>
        </p:nvSpPr>
        <p:spPr>
          <a:xfrm>
            <a:off x="797991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1" name="テキスト ボックス 1760">
            <a:extLst>
              <a:ext uri="{FF2B5EF4-FFF2-40B4-BE49-F238E27FC236}">
                <a16:creationId xmlns:a16="http://schemas.microsoft.com/office/drawing/2014/main" id="{1F2DF108-F71E-4D40-9326-3846545BBA5A}"/>
              </a:ext>
            </a:extLst>
          </p:cNvPr>
          <p:cNvSpPr txBox="1"/>
          <p:nvPr/>
        </p:nvSpPr>
        <p:spPr>
          <a:xfrm>
            <a:off x="8345345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2" name="テキスト ボックス 1761">
            <a:extLst>
              <a:ext uri="{FF2B5EF4-FFF2-40B4-BE49-F238E27FC236}">
                <a16:creationId xmlns:a16="http://schemas.microsoft.com/office/drawing/2014/main" id="{475B35E1-E88E-4511-B4A2-BD2C4B7279ED}"/>
              </a:ext>
            </a:extLst>
          </p:cNvPr>
          <p:cNvSpPr txBox="1"/>
          <p:nvPr/>
        </p:nvSpPr>
        <p:spPr>
          <a:xfrm>
            <a:off x="870305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3" name="テキスト ボックス 1762">
            <a:extLst>
              <a:ext uri="{FF2B5EF4-FFF2-40B4-BE49-F238E27FC236}">
                <a16:creationId xmlns:a16="http://schemas.microsoft.com/office/drawing/2014/main" id="{4A6C32D4-9029-43A9-B6DB-B3D52236AFE3}"/>
              </a:ext>
            </a:extLst>
          </p:cNvPr>
          <p:cNvSpPr txBox="1"/>
          <p:nvPr/>
        </p:nvSpPr>
        <p:spPr>
          <a:xfrm>
            <a:off x="9068484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64" name="直線コネクタ 1763">
            <a:extLst>
              <a:ext uri="{FF2B5EF4-FFF2-40B4-BE49-F238E27FC236}">
                <a16:creationId xmlns:a16="http://schemas.microsoft.com/office/drawing/2014/main" id="{EC02A8F1-3FE9-43A9-825E-859C1B2FA306}"/>
              </a:ext>
            </a:extLst>
          </p:cNvPr>
          <p:cNvCxnSpPr>
            <a:cxnSpLocks/>
          </p:cNvCxnSpPr>
          <p:nvPr/>
        </p:nvCxnSpPr>
        <p:spPr>
          <a:xfrm>
            <a:off x="7933263" y="1864069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5" name="直線コネクタ 1764">
            <a:extLst>
              <a:ext uri="{FF2B5EF4-FFF2-40B4-BE49-F238E27FC236}">
                <a16:creationId xmlns:a16="http://schemas.microsoft.com/office/drawing/2014/main" id="{4F8671FE-71F3-452E-AFFD-1BEE7EF21D9A}"/>
              </a:ext>
            </a:extLst>
          </p:cNvPr>
          <p:cNvCxnSpPr>
            <a:cxnSpLocks/>
          </p:cNvCxnSpPr>
          <p:nvPr/>
        </p:nvCxnSpPr>
        <p:spPr>
          <a:xfrm flipH="1">
            <a:off x="7896701" y="1702051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6" name="テキスト ボックス 1765">
            <a:extLst>
              <a:ext uri="{FF2B5EF4-FFF2-40B4-BE49-F238E27FC236}">
                <a16:creationId xmlns:a16="http://schemas.microsoft.com/office/drawing/2014/main" id="{60AE4399-8952-4428-8C47-2D056471A766}"/>
              </a:ext>
            </a:extLst>
          </p:cNvPr>
          <p:cNvSpPr txBox="1"/>
          <p:nvPr/>
        </p:nvSpPr>
        <p:spPr>
          <a:xfrm>
            <a:off x="9390913" y="1763297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68" name="グループ化 1767">
            <a:extLst>
              <a:ext uri="{FF2B5EF4-FFF2-40B4-BE49-F238E27FC236}">
                <a16:creationId xmlns:a16="http://schemas.microsoft.com/office/drawing/2014/main" id="{AD7A485D-95F7-48EC-83C7-742554E905A3}"/>
              </a:ext>
            </a:extLst>
          </p:cNvPr>
          <p:cNvGrpSpPr/>
          <p:nvPr/>
        </p:nvGrpSpPr>
        <p:grpSpPr>
          <a:xfrm>
            <a:off x="8613099" y="1502611"/>
            <a:ext cx="138405" cy="1359958"/>
            <a:chOff x="5538415" y="294271"/>
            <a:chExt cx="195210" cy="5438984"/>
          </a:xfrm>
        </p:grpSpPr>
        <p:sp>
          <p:nvSpPr>
            <p:cNvPr id="1769" name="フリーフォーム: 図形 1768">
              <a:extLst>
                <a:ext uri="{FF2B5EF4-FFF2-40B4-BE49-F238E27FC236}">
                  <a16:creationId xmlns:a16="http://schemas.microsoft.com/office/drawing/2014/main" id="{32F7A58A-E262-4ABF-928F-32B74DECF2B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0" name="フリーフォーム: 図形 1769">
              <a:extLst>
                <a:ext uri="{FF2B5EF4-FFF2-40B4-BE49-F238E27FC236}">
                  <a16:creationId xmlns:a16="http://schemas.microsoft.com/office/drawing/2014/main" id="{2516B710-8BA4-4F3A-9E70-C088C1CE0E99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1" name="フリーフォーム: 図形 1770">
              <a:extLst>
                <a:ext uri="{FF2B5EF4-FFF2-40B4-BE49-F238E27FC236}">
                  <a16:creationId xmlns:a16="http://schemas.microsoft.com/office/drawing/2014/main" id="{A61BD987-0FF4-4271-BEFF-43E6263E84D9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72" name="直線コネクタ 1771">
            <a:extLst>
              <a:ext uri="{FF2B5EF4-FFF2-40B4-BE49-F238E27FC236}">
                <a16:creationId xmlns:a16="http://schemas.microsoft.com/office/drawing/2014/main" id="{8AD3CFC5-C100-4A2B-A9E3-B1DBC35BE048}"/>
              </a:ext>
            </a:extLst>
          </p:cNvPr>
          <p:cNvCxnSpPr>
            <a:cxnSpLocks/>
          </p:cNvCxnSpPr>
          <p:nvPr/>
        </p:nvCxnSpPr>
        <p:spPr>
          <a:xfrm>
            <a:off x="7896526" y="133004"/>
            <a:ext cx="0" cy="27268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3" name="直線矢印コネクタ 1772">
            <a:extLst>
              <a:ext uri="{FF2B5EF4-FFF2-40B4-BE49-F238E27FC236}">
                <a16:creationId xmlns:a16="http://schemas.microsoft.com/office/drawing/2014/main" id="{D5CD341E-0B38-43C8-8671-AC5B6C0BE55C}"/>
              </a:ext>
            </a:extLst>
          </p:cNvPr>
          <p:cNvCxnSpPr>
            <a:cxnSpLocks/>
          </p:cNvCxnSpPr>
          <p:nvPr/>
        </p:nvCxnSpPr>
        <p:spPr>
          <a:xfrm>
            <a:off x="7896526" y="1425817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四角形: 角を丸くする 1773">
            <a:extLst>
              <a:ext uri="{FF2B5EF4-FFF2-40B4-BE49-F238E27FC236}">
                <a16:creationId xmlns:a16="http://schemas.microsoft.com/office/drawing/2014/main" id="{67A4C45B-2C67-4160-9FE1-7680C552EFF4}"/>
              </a:ext>
            </a:extLst>
          </p:cNvPr>
          <p:cNvSpPr/>
          <p:nvPr/>
        </p:nvSpPr>
        <p:spPr>
          <a:xfrm>
            <a:off x="8686282" y="135779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5" name="テキスト ボックス 1774">
            <a:extLst>
              <a:ext uri="{FF2B5EF4-FFF2-40B4-BE49-F238E27FC236}">
                <a16:creationId xmlns:a16="http://schemas.microsoft.com/office/drawing/2014/main" id="{4755913F-547E-49EF-A8F3-3FF0D8093448}"/>
              </a:ext>
            </a:extLst>
          </p:cNvPr>
          <p:cNvSpPr txBox="1"/>
          <p:nvPr/>
        </p:nvSpPr>
        <p:spPr>
          <a:xfrm>
            <a:off x="8090485" y="1123254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6" name="テキスト ボックス 1775">
            <a:extLst>
              <a:ext uri="{FF2B5EF4-FFF2-40B4-BE49-F238E27FC236}">
                <a16:creationId xmlns:a16="http://schemas.microsoft.com/office/drawing/2014/main" id="{BE52CE80-CBF8-4771-A21F-5C3206018738}"/>
              </a:ext>
            </a:extLst>
          </p:cNvPr>
          <p:cNvSpPr txBox="1"/>
          <p:nvPr/>
        </p:nvSpPr>
        <p:spPr>
          <a:xfrm>
            <a:off x="796984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7" name="テキスト ボックス 1776">
            <a:extLst>
              <a:ext uri="{FF2B5EF4-FFF2-40B4-BE49-F238E27FC236}">
                <a16:creationId xmlns:a16="http://schemas.microsoft.com/office/drawing/2014/main" id="{1B899EA1-BDDA-408A-809A-EBFA63D67CAF}"/>
              </a:ext>
            </a:extLst>
          </p:cNvPr>
          <p:cNvSpPr txBox="1"/>
          <p:nvPr/>
        </p:nvSpPr>
        <p:spPr>
          <a:xfrm>
            <a:off x="8330228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8" name="テキスト ボックス 1777">
            <a:extLst>
              <a:ext uri="{FF2B5EF4-FFF2-40B4-BE49-F238E27FC236}">
                <a16:creationId xmlns:a16="http://schemas.microsoft.com/office/drawing/2014/main" id="{745BA137-9A90-420D-A809-51D72A5874E0}"/>
              </a:ext>
            </a:extLst>
          </p:cNvPr>
          <p:cNvSpPr txBox="1"/>
          <p:nvPr/>
        </p:nvSpPr>
        <p:spPr>
          <a:xfrm>
            <a:off x="8672762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9" name="テキスト ボックス 1778">
            <a:extLst>
              <a:ext uri="{FF2B5EF4-FFF2-40B4-BE49-F238E27FC236}">
                <a16:creationId xmlns:a16="http://schemas.microsoft.com/office/drawing/2014/main" id="{DE479D23-6FFA-4C3B-BDEF-C671371D9E7F}"/>
              </a:ext>
            </a:extLst>
          </p:cNvPr>
          <p:cNvSpPr txBox="1"/>
          <p:nvPr/>
        </p:nvSpPr>
        <p:spPr>
          <a:xfrm>
            <a:off x="903315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80" name="テキスト ボックス 1779">
            <a:extLst>
              <a:ext uri="{FF2B5EF4-FFF2-40B4-BE49-F238E27FC236}">
                <a16:creationId xmlns:a16="http://schemas.microsoft.com/office/drawing/2014/main" id="{1B9E6B7D-8557-4F12-A3A6-85BCCF1647C5}"/>
              </a:ext>
            </a:extLst>
          </p:cNvPr>
          <p:cNvSpPr txBox="1"/>
          <p:nvPr/>
        </p:nvSpPr>
        <p:spPr>
          <a:xfrm>
            <a:off x="939412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2" name="直線コネクタ 1781">
            <a:extLst>
              <a:ext uri="{FF2B5EF4-FFF2-40B4-BE49-F238E27FC236}">
                <a16:creationId xmlns:a16="http://schemas.microsoft.com/office/drawing/2014/main" id="{A56C8BAB-F3EC-416A-8C61-1718A7521963}"/>
              </a:ext>
            </a:extLst>
          </p:cNvPr>
          <p:cNvCxnSpPr>
            <a:cxnSpLocks/>
          </p:cNvCxnSpPr>
          <p:nvPr/>
        </p:nvCxnSpPr>
        <p:spPr>
          <a:xfrm>
            <a:off x="962513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CC64615-F4FB-422C-AE02-1E26518F08F4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256B9B8E-E8FB-4DF0-A87B-E12488E1641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89D87459-D187-4071-AC2B-C50CA0C61A6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08028654-B41B-4301-BCA8-583C82C8949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1A9B754A-CE91-41D4-AC59-4DD02E1C6DA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076A49D3-F597-4624-9890-0FE3D150F3D3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442C215B-B65C-4E5C-B287-3D0DC1F5760E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1" name="直線矢印コネクタ 580">
            <a:extLst>
              <a:ext uri="{FF2B5EF4-FFF2-40B4-BE49-F238E27FC236}">
                <a16:creationId xmlns:a16="http://schemas.microsoft.com/office/drawing/2014/main" id="{6F4556FB-9F76-44D2-B07D-F3F1E21C8A45}"/>
              </a:ext>
            </a:extLst>
          </p:cNvPr>
          <p:cNvCxnSpPr>
            <a:cxnSpLocks/>
          </p:cNvCxnSpPr>
          <p:nvPr/>
        </p:nvCxnSpPr>
        <p:spPr>
          <a:xfrm>
            <a:off x="7900203" y="960106"/>
            <a:ext cx="1802818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テキスト ボックス 585">
            <a:extLst>
              <a:ext uri="{FF2B5EF4-FFF2-40B4-BE49-F238E27FC236}">
                <a16:creationId xmlns:a16="http://schemas.microsoft.com/office/drawing/2014/main" id="{90D7F3B3-C88F-4567-9DDA-769521A76DA8}"/>
              </a:ext>
            </a:extLst>
          </p:cNvPr>
          <p:cNvSpPr txBox="1"/>
          <p:nvPr/>
        </p:nvSpPr>
        <p:spPr>
          <a:xfrm>
            <a:off x="7900621" y="558257"/>
            <a:ext cx="179219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D602F1EA-2B61-4FDB-9079-BCF11DD66219}"/>
              </a:ext>
            </a:extLst>
          </p:cNvPr>
          <p:cNvCxnSpPr>
            <a:cxnSpLocks/>
          </p:cNvCxnSpPr>
          <p:nvPr/>
        </p:nvCxnSpPr>
        <p:spPr>
          <a:xfrm>
            <a:off x="9688278" y="960106"/>
            <a:ext cx="222435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テキスト ボックス 588">
            <a:extLst>
              <a:ext uri="{FF2B5EF4-FFF2-40B4-BE49-F238E27FC236}">
                <a16:creationId xmlns:a16="http://schemas.microsoft.com/office/drawing/2014/main" id="{F8ED9EFB-076D-47F6-9D8A-7C78A72331D6}"/>
              </a:ext>
            </a:extLst>
          </p:cNvPr>
          <p:cNvSpPr txBox="1"/>
          <p:nvPr/>
        </p:nvSpPr>
        <p:spPr>
          <a:xfrm>
            <a:off x="9688696" y="558257"/>
            <a:ext cx="222435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0" name="直線矢印コネクタ 589">
            <a:extLst>
              <a:ext uri="{FF2B5EF4-FFF2-40B4-BE49-F238E27FC236}">
                <a16:creationId xmlns:a16="http://schemas.microsoft.com/office/drawing/2014/main" id="{2171C974-266B-4389-ADEC-78E29C6E64C1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3B824D33-C868-40AB-B749-A5D64FBAFC7F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矢印コネクタ 592">
            <a:extLst>
              <a:ext uri="{FF2B5EF4-FFF2-40B4-BE49-F238E27FC236}">
                <a16:creationId xmlns:a16="http://schemas.microsoft.com/office/drawing/2014/main" id="{37039F9D-16F6-40AE-AAF2-D05ECDCF2BE4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矢印コネクタ 593">
            <a:extLst>
              <a:ext uri="{FF2B5EF4-FFF2-40B4-BE49-F238E27FC236}">
                <a16:creationId xmlns:a16="http://schemas.microsoft.com/office/drawing/2014/main" id="{10E76C71-7FBF-4DD8-ACB2-287276F14480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180383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矢印コネクタ 594">
            <a:extLst>
              <a:ext uri="{FF2B5EF4-FFF2-40B4-BE49-F238E27FC236}">
                <a16:creationId xmlns:a16="http://schemas.microsoft.com/office/drawing/2014/main" id="{7EC79CFD-7384-4D15-BD28-3AE18FDF59F2}"/>
              </a:ext>
            </a:extLst>
          </p:cNvPr>
          <p:cNvCxnSpPr>
            <a:cxnSpLocks/>
          </p:cNvCxnSpPr>
          <p:nvPr/>
        </p:nvCxnSpPr>
        <p:spPr>
          <a:xfrm>
            <a:off x="9675533" y="415276"/>
            <a:ext cx="223709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テキスト ボックス 597">
            <a:extLst>
              <a:ext uri="{FF2B5EF4-FFF2-40B4-BE49-F238E27FC236}">
                <a16:creationId xmlns:a16="http://schemas.microsoft.com/office/drawing/2014/main" id="{32027962-0888-4F39-9C7D-7DA49B513A91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1" name="テキスト ボックス 600">
            <a:extLst>
              <a:ext uri="{FF2B5EF4-FFF2-40B4-BE49-F238E27FC236}">
                <a16:creationId xmlns:a16="http://schemas.microsoft.com/office/drawing/2014/main" id="{7E89AABD-14CF-4EED-8760-4426E1E2932B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2" name="テキスト ボックス 601">
            <a:extLst>
              <a:ext uri="{FF2B5EF4-FFF2-40B4-BE49-F238E27FC236}">
                <a16:creationId xmlns:a16="http://schemas.microsoft.com/office/drawing/2014/main" id="{225EE525-B6D1-4141-B3D4-E6195B175FAB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448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079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200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006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049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929533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516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769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278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449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2787"/>
            <a:ext cx="0" cy="2728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2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42302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665490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262649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449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079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449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593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1181958"/>
            <a:ext cx="0" cy="16797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449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884743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093832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07D453EE-18E1-4787-A57E-5DFFE29EB738}"/>
              </a:ext>
            </a:extLst>
          </p:cNvPr>
          <p:cNvCxnSpPr>
            <a:cxnSpLocks/>
          </p:cNvCxnSpPr>
          <p:nvPr/>
        </p:nvCxnSpPr>
        <p:spPr>
          <a:xfrm>
            <a:off x="256788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A20A6C9D-A252-476A-BAB5-0BB8CCB225CB}"/>
              </a:ext>
            </a:extLst>
          </p:cNvPr>
          <p:cNvCxnSpPr>
            <a:cxnSpLocks/>
          </p:cNvCxnSpPr>
          <p:nvPr/>
        </p:nvCxnSpPr>
        <p:spPr>
          <a:xfrm>
            <a:off x="287166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CD8082A4-6BED-41D7-916F-0BD66E9E5F67}"/>
              </a:ext>
            </a:extLst>
          </p:cNvPr>
          <p:cNvCxnSpPr>
            <a:cxnSpLocks/>
          </p:cNvCxnSpPr>
          <p:nvPr/>
        </p:nvCxnSpPr>
        <p:spPr>
          <a:xfrm>
            <a:off x="83217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47BE75AB-AA2C-4535-813B-CB54B8DA06B4}"/>
              </a:ext>
            </a:extLst>
          </p:cNvPr>
          <p:cNvCxnSpPr>
            <a:cxnSpLocks/>
          </p:cNvCxnSpPr>
          <p:nvPr/>
        </p:nvCxnSpPr>
        <p:spPr>
          <a:xfrm>
            <a:off x="8607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93C0C8A-7FA7-4663-A036-7AA682880B7C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8A60E739-605A-44E3-A86F-3D2F24B07346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テキスト ボックス 267">
            <a:extLst>
              <a:ext uri="{FF2B5EF4-FFF2-40B4-BE49-F238E27FC236}">
                <a16:creationId xmlns:a16="http://schemas.microsoft.com/office/drawing/2014/main" id="{28605A02-7E02-42C1-B913-1B4915044D40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7DD08707-8772-4476-8087-E414F7EC0570}"/>
              </a:ext>
            </a:extLst>
          </p:cNvPr>
          <p:cNvSpPr txBox="1"/>
          <p:nvPr/>
        </p:nvSpPr>
        <p:spPr>
          <a:xfrm>
            <a:off x="4796524" y="558257"/>
            <a:ext cx="213953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9" name="直線矢印コネクタ 268">
            <a:extLst>
              <a:ext uri="{FF2B5EF4-FFF2-40B4-BE49-F238E27FC236}">
                <a16:creationId xmlns:a16="http://schemas.microsoft.com/office/drawing/2014/main" id="{76462C5B-704B-4C15-867D-C37FFC59F04D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5821547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EED731AC-0FE7-4064-8773-097045E59CF2}"/>
              </a:ext>
            </a:extLst>
          </p:cNvPr>
          <p:cNvCxnSpPr>
            <a:cxnSpLocks/>
          </p:cNvCxnSpPr>
          <p:nvPr/>
        </p:nvCxnSpPr>
        <p:spPr>
          <a:xfrm>
            <a:off x="694749" y="415276"/>
            <a:ext cx="2504981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D734C22D-A586-4078-A4D1-F0418AD904D9}"/>
              </a:ext>
            </a:extLst>
          </p:cNvPr>
          <p:cNvCxnSpPr>
            <a:cxnSpLocks/>
          </p:cNvCxnSpPr>
          <p:nvPr/>
        </p:nvCxnSpPr>
        <p:spPr>
          <a:xfrm>
            <a:off x="3199730" y="415276"/>
            <a:ext cx="361158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矢印コネクタ 283">
            <a:extLst>
              <a:ext uri="{FF2B5EF4-FFF2-40B4-BE49-F238E27FC236}">
                <a16:creationId xmlns:a16="http://schemas.microsoft.com/office/drawing/2014/main" id="{F03051AA-2571-42CA-A688-6F2D25D70DA2}"/>
              </a:ext>
            </a:extLst>
          </p:cNvPr>
          <p:cNvCxnSpPr>
            <a:cxnSpLocks/>
          </p:cNvCxnSpPr>
          <p:nvPr/>
        </p:nvCxnSpPr>
        <p:spPr>
          <a:xfrm>
            <a:off x="6811318" y="415276"/>
            <a:ext cx="223180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テキスト ボックス 288">
            <a:extLst>
              <a:ext uri="{FF2B5EF4-FFF2-40B4-BE49-F238E27FC236}">
                <a16:creationId xmlns:a16="http://schemas.microsoft.com/office/drawing/2014/main" id="{90815840-A5DC-4D39-980C-9921C39A9DF0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D30DE7C3-53F5-4CFE-B27D-D2BE8D12251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176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224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630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1BAAB53A-5E6D-4C51-B64C-A7B5F9CDF639}"/>
              </a:ext>
            </a:extLst>
          </p:cNvPr>
          <p:cNvCxnSpPr>
            <a:cxnSpLocks/>
          </p:cNvCxnSpPr>
          <p:nvPr/>
        </p:nvCxnSpPr>
        <p:spPr>
          <a:xfrm flipH="1">
            <a:off x="584359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EC0F37C-F8F7-43A4-88CE-94BB0F011703}"/>
              </a:ext>
            </a:extLst>
          </p:cNvPr>
          <p:cNvCxnSpPr>
            <a:cxnSpLocks/>
          </p:cNvCxnSpPr>
          <p:nvPr/>
        </p:nvCxnSpPr>
        <p:spPr>
          <a:xfrm>
            <a:off x="590047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88925C8A-40AC-4C5A-A3D9-0F3AC1578ED8}"/>
              </a:ext>
            </a:extLst>
          </p:cNvPr>
          <p:cNvCxnSpPr>
            <a:cxnSpLocks/>
          </p:cNvCxnSpPr>
          <p:nvPr/>
        </p:nvCxnSpPr>
        <p:spPr>
          <a:xfrm>
            <a:off x="601422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0CE62CF4-1541-4DC8-82C0-539B2B759D87}"/>
              </a:ext>
            </a:extLst>
          </p:cNvPr>
          <p:cNvCxnSpPr>
            <a:cxnSpLocks/>
          </p:cNvCxnSpPr>
          <p:nvPr/>
        </p:nvCxnSpPr>
        <p:spPr>
          <a:xfrm>
            <a:off x="607531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CC0765B3-0C96-44CB-B22F-6654728DBF57}"/>
              </a:ext>
            </a:extLst>
          </p:cNvPr>
          <p:cNvCxnSpPr>
            <a:cxnSpLocks/>
          </p:cNvCxnSpPr>
          <p:nvPr/>
        </p:nvCxnSpPr>
        <p:spPr>
          <a:xfrm flipH="1">
            <a:off x="620477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2C883AB-6431-422A-82C7-6E21A00B3403}"/>
              </a:ext>
            </a:extLst>
          </p:cNvPr>
          <p:cNvCxnSpPr>
            <a:cxnSpLocks/>
          </p:cNvCxnSpPr>
          <p:nvPr/>
        </p:nvCxnSpPr>
        <p:spPr>
          <a:xfrm>
            <a:off x="626165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16DA3F37-6DA6-4084-843B-1737FF56C29B}"/>
              </a:ext>
            </a:extLst>
          </p:cNvPr>
          <p:cNvCxnSpPr>
            <a:cxnSpLocks/>
          </p:cNvCxnSpPr>
          <p:nvPr/>
        </p:nvCxnSpPr>
        <p:spPr>
          <a:xfrm>
            <a:off x="637540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DD22A53C-F7E8-4B1D-8E10-4126D09C0108}"/>
              </a:ext>
            </a:extLst>
          </p:cNvPr>
          <p:cNvCxnSpPr>
            <a:cxnSpLocks/>
          </p:cNvCxnSpPr>
          <p:nvPr/>
        </p:nvCxnSpPr>
        <p:spPr>
          <a:xfrm>
            <a:off x="64273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71737053-1474-44D9-9396-6C6174946CAA}"/>
              </a:ext>
            </a:extLst>
          </p:cNvPr>
          <p:cNvCxnSpPr>
            <a:cxnSpLocks/>
          </p:cNvCxnSpPr>
          <p:nvPr/>
        </p:nvCxnSpPr>
        <p:spPr>
          <a:xfrm flipH="1">
            <a:off x="655683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9D420E25-835F-40B2-848E-681B1C699A24}"/>
              </a:ext>
            </a:extLst>
          </p:cNvPr>
          <p:cNvCxnSpPr>
            <a:cxnSpLocks/>
          </p:cNvCxnSpPr>
          <p:nvPr/>
        </p:nvCxnSpPr>
        <p:spPr>
          <a:xfrm>
            <a:off x="661371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707D8004-6E9E-47FB-86FB-EB08743EBB01}"/>
              </a:ext>
            </a:extLst>
          </p:cNvPr>
          <p:cNvCxnSpPr>
            <a:cxnSpLocks/>
          </p:cNvCxnSpPr>
          <p:nvPr/>
        </p:nvCxnSpPr>
        <p:spPr>
          <a:xfrm>
            <a:off x="67274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A017324B-13D0-4F5B-A6B3-3837BEC125DD}"/>
              </a:ext>
            </a:extLst>
          </p:cNvPr>
          <p:cNvCxnSpPr>
            <a:cxnSpLocks/>
          </p:cNvCxnSpPr>
          <p:nvPr/>
        </p:nvCxnSpPr>
        <p:spPr>
          <a:xfrm>
            <a:off x="678115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61E8080A-7BEE-4679-A2CD-70E365A0C4D0}"/>
              </a:ext>
            </a:extLst>
          </p:cNvPr>
          <p:cNvCxnSpPr>
            <a:cxnSpLocks/>
          </p:cNvCxnSpPr>
          <p:nvPr/>
        </p:nvCxnSpPr>
        <p:spPr>
          <a:xfrm flipH="1">
            <a:off x="691061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27390B83-9638-4F9F-82E6-D0C8A64868FA}"/>
              </a:ext>
            </a:extLst>
          </p:cNvPr>
          <p:cNvCxnSpPr>
            <a:cxnSpLocks/>
          </p:cNvCxnSpPr>
          <p:nvPr/>
        </p:nvCxnSpPr>
        <p:spPr>
          <a:xfrm>
            <a:off x="696749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7839255F-2164-467C-B4A6-73BAB02139B0}"/>
              </a:ext>
            </a:extLst>
          </p:cNvPr>
          <p:cNvCxnSpPr>
            <a:cxnSpLocks/>
          </p:cNvCxnSpPr>
          <p:nvPr/>
        </p:nvCxnSpPr>
        <p:spPr>
          <a:xfrm>
            <a:off x="70812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F14B5BB1-8133-4760-BF3F-DDB465FAE51E}"/>
              </a:ext>
            </a:extLst>
          </p:cNvPr>
          <p:cNvCxnSpPr>
            <a:cxnSpLocks/>
          </p:cNvCxnSpPr>
          <p:nvPr/>
        </p:nvCxnSpPr>
        <p:spPr>
          <a:xfrm>
            <a:off x="714232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FF5670A2-1D2F-4C42-A2C2-DCA85D4ECF30}"/>
              </a:ext>
            </a:extLst>
          </p:cNvPr>
          <p:cNvCxnSpPr>
            <a:cxnSpLocks/>
          </p:cNvCxnSpPr>
          <p:nvPr/>
        </p:nvCxnSpPr>
        <p:spPr>
          <a:xfrm flipH="1">
            <a:off x="727179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32D61545-1387-4033-AB3A-D8B251B22086}"/>
              </a:ext>
            </a:extLst>
          </p:cNvPr>
          <p:cNvCxnSpPr>
            <a:cxnSpLocks/>
          </p:cNvCxnSpPr>
          <p:nvPr/>
        </p:nvCxnSpPr>
        <p:spPr>
          <a:xfrm>
            <a:off x="7328667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A7636E07-358E-4228-BB30-5AB0DD0EAA07}"/>
              </a:ext>
            </a:extLst>
          </p:cNvPr>
          <p:cNvCxnSpPr>
            <a:cxnSpLocks/>
          </p:cNvCxnSpPr>
          <p:nvPr/>
        </p:nvCxnSpPr>
        <p:spPr>
          <a:xfrm>
            <a:off x="74424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6C11FAD4-8412-465C-A26C-CD1B8C484603}"/>
              </a:ext>
            </a:extLst>
          </p:cNvPr>
          <p:cNvCxnSpPr>
            <a:cxnSpLocks/>
          </p:cNvCxnSpPr>
          <p:nvPr/>
        </p:nvCxnSpPr>
        <p:spPr>
          <a:xfrm>
            <a:off x="749519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407F2C-644F-4462-81CA-0739E06E77D3}"/>
              </a:ext>
            </a:extLst>
          </p:cNvPr>
          <p:cNvCxnSpPr>
            <a:cxnSpLocks/>
          </p:cNvCxnSpPr>
          <p:nvPr/>
        </p:nvCxnSpPr>
        <p:spPr>
          <a:xfrm flipH="1">
            <a:off x="76246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EFD6BE8-FFCC-4108-8F92-4CEB42775DC8}"/>
              </a:ext>
            </a:extLst>
          </p:cNvPr>
          <p:cNvCxnSpPr>
            <a:cxnSpLocks/>
          </p:cNvCxnSpPr>
          <p:nvPr/>
        </p:nvCxnSpPr>
        <p:spPr>
          <a:xfrm>
            <a:off x="76815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A0C3B65F-7145-4D6A-A20F-8FF357B011D8}"/>
              </a:ext>
            </a:extLst>
          </p:cNvPr>
          <p:cNvCxnSpPr>
            <a:cxnSpLocks/>
          </p:cNvCxnSpPr>
          <p:nvPr/>
        </p:nvCxnSpPr>
        <p:spPr>
          <a:xfrm>
            <a:off x="779528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1B1DE68C-5EF6-4B05-AD17-07A528B4B684}"/>
              </a:ext>
            </a:extLst>
          </p:cNvPr>
          <p:cNvCxnSpPr>
            <a:cxnSpLocks/>
          </p:cNvCxnSpPr>
          <p:nvPr/>
        </p:nvCxnSpPr>
        <p:spPr>
          <a:xfrm>
            <a:off x="785637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7024094-45B3-4D47-B76B-FDA5B784D491}"/>
              </a:ext>
            </a:extLst>
          </p:cNvPr>
          <p:cNvCxnSpPr>
            <a:cxnSpLocks/>
          </p:cNvCxnSpPr>
          <p:nvPr/>
        </p:nvCxnSpPr>
        <p:spPr>
          <a:xfrm flipH="1">
            <a:off x="905395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D0358BBD-B0E7-4ACB-AE89-34FD1A2021B9}"/>
              </a:ext>
            </a:extLst>
          </p:cNvPr>
          <p:cNvCxnSpPr>
            <a:cxnSpLocks/>
          </p:cNvCxnSpPr>
          <p:nvPr/>
        </p:nvCxnSpPr>
        <p:spPr>
          <a:xfrm>
            <a:off x="911083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A7A27038-AB8B-47EC-9993-FA1CE5EE8532}"/>
              </a:ext>
            </a:extLst>
          </p:cNvPr>
          <p:cNvCxnSpPr>
            <a:cxnSpLocks/>
          </p:cNvCxnSpPr>
          <p:nvPr/>
        </p:nvCxnSpPr>
        <p:spPr>
          <a:xfrm>
            <a:off x="92245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83E17A35-3FBC-471C-BCF5-EF11B605B17F}"/>
              </a:ext>
            </a:extLst>
          </p:cNvPr>
          <p:cNvCxnSpPr>
            <a:cxnSpLocks/>
          </p:cNvCxnSpPr>
          <p:nvPr/>
        </p:nvCxnSpPr>
        <p:spPr>
          <a:xfrm>
            <a:off x="927736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8FCB09D-79B0-42B5-8267-131BD43105A4}"/>
              </a:ext>
            </a:extLst>
          </p:cNvPr>
          <p:cNvCxnSpPr>
            <a:cxnSpLocks/>
          </p:cNvCxnSpPr>
          <p:nvPr/>
        </p:nvCxnSpPr>
        <p:spPr>
          <a:xfrm flipH="1">
            <a:off x="940682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187D2310-480E-433B-9772-134582EAC8F5}"/>
              </a:ext>
            </a:extLst>
          </p:cNvPr>
          <p:cNvCxnSpPr>
            <a:cxnSpLocks/>
          </p:cNvCxnSpPr>
          <p:nvPr/>
        </p:nvCxnSpPr>
        <p:spPr>
          <a:xfrm>
            <a:off x="946370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76F40AC5-A87C-4CE9-85E2-E149815F4CFD}"/>
              </a:ext>
            </a:extLst>
          </p:cNvPr>
          <p:cNvCxnSpPr>
            <a:cxnSpLocks/>
          </p:cNvCxnSpPr>
          <p:nvPr/>
        </p:nvCxnSpPr>
        <p:spPr>
          <a:xfrm>
            <a:off x="957745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31B3197F-7563-4A91-B476-ABB148BA7D51}"/>
              </a:ext>
            </a:extLst>
          </p:cNvPr>
          <p:cNvCxnSpPr>
            <a:cxnSpLocks/>
          </p:cNvCxnSpPr>
          <p:nvPr/>
        </p:nvCxnSpPr>
        <p:spPr>
          <a:xfrm>
            <a:off x="962535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コネクタ 371">
            <a:extLst>
              <a:ext uri="{FF2B5EF4-FFF2-40B4-BE49-F238E27FC236}">
                <a16:creationId xmlns:a16="http://schemas.microsoft.com/office/drawing/2014/main" id="{9616968A-D3C3-43E3-ABFD-ACFD793FED5E}"/>
              </a:ext>
            </a:extLst>
          </p:cNvPr>
          <p:cNvCxnSpPr>
            <a:cxnSpLocks/>
          </p:cNvCxnSpPr>
          <p:nvPr/>
        </p:nvCxnSpPr>
        <p:spPr>
          <a:xfrm flipH="1">
            <a:off x="97548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C24AE4EE-5630-4E30-B52C-8FA252E0AA5F}"/>
              </a:ext>
            </a:extLst>
          </p:cNvPr>
          <p:cNvCxnSpPr>
            <a:cxnSpLocks/>
          </p:cNvCxnSpPr>
          <p:nvPr/>
        </p:nvCxnSpPr>
        <p:spPr>
          <a:xfrm>
            <a:off x="981169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コネクタ 373">
            <a:extLst>
              <a:ext uri="{FF2B5EF4-FFF2-40B4-BE49-F238E27FC236}">
                <a16:creationId xmlns:a16="http://schemas.microsoft.com/office/drawing/2014/main" id="{A99487F3-BF3E-4550-8FCC-484D0A0045C4}"/>
              </a:ext>
            </a:extLst>
          </p:cNvPr>
          <p:cNvCxnSpPr>
            <a:cxnSpLocks/>
          </p:cNvCxnSpPr>
          <p:nvPr/>
        </p:nvCxnSpPr>
        <p:spPr>
          <a:xfrm>
            <a:off x="992544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DF120716-2A82-4F6D-9A48-3A688A2A64A7}"/>
              </a:ext>
            </a:extLst>
          </p:cNvPr>
          <p:cNvCxnSpPr>
            <a:cxnSpLocks/>
          </p:cNvCxnSpPr>
          <p:nvPr/>
        </p:nvCxnSpPr>
        <p:spPr>
          <a:xfrm>
            <a:off x="998153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BC49E76-DBEB-4531-A0FA-DEA1D3EAA601}"/>
              </a:ext>
            </a:extLst>
          </p:cNvPr>
          <p:cNvCxnSpPr>
            <a:cxnSpLocks/>
          </p:cNvCxnSpPr>
          <p:nvPr/>
        </p:nvCxnSpPr>
        <p:spPr>
          <a:xfrm flipH="1">
            <a:off x="1011099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6C31472-9FEF-44BD-8E34-11ED4E58FBBE}"/>
              </a:ext>
            </a:extLst>
          </p:cNvPr>
          <p:cNvCxnSpPr>
            <a:cxnSpLocks/>
          </p:cNvCxnSpPr>
          <p:nvPr/>
        </p:nvCxnSpPr>
        <p:spPr>
          <a:xfrm>
            <a:off x="101678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36A63B18-3410-4465-9EA1-D170B6FEA92C}"/>
              </a:ext>
            </a:extLst>
          </p:cNvPr>
          <p:cNvCxnSpPr>
            <a:cxnSpLocks/>
          </p:cNvCxnSpPr>
          <p:nvPr/>
        </p:nvCxnSpPr>
        <p:spPr>
          <a:xfrm>
            <a:off x="102816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3CF300E1-E3B6-4D7C-A9E7-226D3BDBFCE7}"/>
              </a:ext>
            </a:extLst>
          </p:cNvPr>
          <p:cNvCxnSpPr>
            <a:cxnSpLocks/>
          </p:cNvCxnSpPr>
          <p:nvPr/>
        </p:nvCxnSpPr>
        <p:spPr>
          <a:xfrm>
            <a:off x="580257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6437E978-74D1-4DBC-97E7-C6BDC1D2E830}"/>
              </a:ext>
            </a:extLst>
          </p:cNvPr>
          <p:cNvCxnSpPr>
            <a:cxnSpLocks/>
          </p:cNvCxnSpPr>
          <p:nvPr/>
        </p:nvCxnSpPr>
        <p:spPr>
          <a:xfrm>
            <a:off x="5766336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0FF7BD89-4808-44EB-B9D3-4CAAA3C6A2AB}"/>
              </a:ext>
            </a:extLst>
          </p:cNvPr>
          <p:cNvCxnSpPr>
            <a:cxnSpLocks/>
          </p:cNvCxnSpPr>
          <p:nvPr/>
        </p:nvCxnSpPr>
        <p:spPr>
          <a:xfrm>
            <a:off x="57994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78CF8E21-B483-4D24-ACF3-7907D8FB7AB3}"/>
              </a:ext>
            </a:extLst>
          </p:cNvPr>
          <p:cNvCxnSpPr>
            <a:cxnSpLocks/>
          </p:cNvCxnSpPr>
          <p:nvPr/>
        </p:nvCxnSpPr>
        <p:spPr>
          <a:xfrm>
            <a:off x="6093833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9441F2A9-100C-40B7-9FDC-105122109622}"/>
              </a:ext>
            </a:extLst>
          </p:cNvPr>
          <p:cNvCxnSpPr>
            <a:cxnSpLocks/>
          </p:cNvCxnSpPr>
          <p:nvPr/>
        </p:nvCxnSpPr>
        <p:spPr>
          <a:xfrm flipH="1">
            <a:off x="609636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C1CA7237-24CE-4122-9A65-EC9B9C6933AA}"/>
              </a:ext>
            </a:extLst>
          </p:cNvPr>
          <p:cNvCxnSpPr>
            <a:cxnSpLocks/>
          </p:cNvCxnSpPr>
          <p:nvPr/>
        </p:nvCxnSpPr>
        <p:spPr>
          <a:xfrm>
            <a:off x="615754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D5E41308-6AED-49C3-982F-51BA55CC222B}"/>
              </a:ext>
            </a:extLst>
          </p:cNvPr>
          <p:cNvCxnSpPr>
            <a:cxnSpLocks/>
          </p:cNvCxnSpPr>
          <p:nvPr/>
        </p:nvCxnSpPr>
        <p:spPr>
          <a:xfrm>
            <a:off x="615445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3A62921A-6427-4994-8D9E-070E03724410}"/>
              </a:ext>
            </a:extLst>
          </p:cNvPr>
          <p:cNvCxnSpPr>
            <a:cxnSpLocks/>
          </p:cNvCxnSpPr>
          <p:nvPr/>
        </p:nvCxnSpPr>
        <p:spPr>
          <a:xfrm flipH="1">
            <a:off x="5728879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3EAA070C-4237-48BE-9842-B96A1442250A}"/>
              </a:ext>
            </a:extLst>
          </p:cNvPr>
          <p:cNvCxnSpPr>
            <a:cxnSpLocks/>
          </p:cNvCxnSpPr>
          <p:nvPr/>
        </p:nvCxnSpPr>
        <p:spPr>
          <a:xfrm flipH="1">
            <a:off x="64533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C49D0B65-4CA4-43DE-9F2E-5AFAEF6A50C9}"/>
              </a:ext>
            </a:extLst>
          </p:cNvPr>
          <p:cNvCxnSpPr>
            <a:cxnSpLocks/>
          </p:cNvCxnSpPr>
          <p:nvPr/>
        </p:nvCxnSpPr>
        <p:spPr>
          <a:xfrm>
            <a:off x="64603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63341872-3D44-422C-9223-43C1ADDBFF66}"/>
              </a:ext>
            </a:extLst>
          </p:cNvPr>
          <p:cNvCxnSpPr>
            <a:cxnSpLocks/>
          </p:cNvCxnSpPr>
          <p:nvPr/>
        </p:nvCxnSpPr>
        <p:spPr>
          <a:xfrm flipH="1">
            <a:off x="681678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B7FE7B42-E94E-4AAF-94FD-0ED3E60CEEB9}"/>
              </a:ext>
            </a:extLst>
          </p:cNvPr>
          <p:cNvCxnSpPr>
            <a:cxnSpLocks/>
          </p:cNvCxnSpPr>
          <p:nvPr/>
        </p:nvCxnSpPr>
        <p:spPr>
          <a:xfrm>
            <a:off x="651999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11788A99-EF44-47F8-9A35-783190255660}"/>
              </a:ext>
            </a:extLst>
          </p:cNvPr>
          <p:cNvCxnSpPr>
            <a:cxnSpLocks/>
          </p:cNvCxnSpPr>
          <p:nvPr/>
        </p:nvCxnSpPr>
        <p:spPr>
          <a:xfrm>
            <a:off x="682377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E479C4AB-3C09-4A6A-9D89-30A7832B786C}"/>
              </a:ext>
            </a:extLst>
          </p:cNvPr>
          <p:cNvCxnSpPr>
            <a:cxnSpLocks/>
          </p:cNvCxnSpPr>
          <p:nvPr/>
        </p:nvCxnSpPr>
        <p:spPr>
          <a:xfrm>
            <a:off x="651690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DEC6E49F-FDF1-4FC6-804C-451409FF41A9}"/>
              </a:ext>
            </a:extLst>
          </p:cNvPr>
          <p:cNvCxnSpPr>
            <a:cxnSpLocks/>
          </p:cNvCxnSpPr>
          <p:nvPr/>
        </p:nvCxnSpPr>
        <p:spPr>
          <a:xfrm flipH="1">
            <a:off x="7178627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6BDC3DF5-5693-4517-AA27-47C5651D87AA}"/>
              </a:ext>
            </a:extLst>
          </p:cNvPr>
          <p:cNvCxnSpPr>
            <a:cxnSpLocks/>
          </p:cNvCxnSpPr>
          <p:nvPr/>
        </p:nvCxnSpPr>
        <p:spPr>
          <a:xfrm>
            <a:off x="688183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B67C746B-D422-426C-B2F8-6EF4B0ADECD1}"/>
              </a:ext>
            </a:extLst>
          </p:cNvPr>
          <p:cNvCxnSpPr>
            <a:cxnSpLocks/>
          </p:cNvCxnSpPr>
          <p:nvPr/>
        </p:nvCxnSpPr>
        <p:spPr>
          <a:xfrm>
            <a:off x="7185615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4D8278ED-7C9F-442F-BBB4-2E4026864BCA}"/>
              </a:ext>
            </a:extLst>
          </p:cNvPr>
          <p:cNvCxnSpPr>
            <a:cxnSpLocks/>
          </p:cNvCxnSpPr>
          <p:nvPr/>
        </p:nvCxnSpPr>
        <p:spPr>
          <a:xfrm>
            <a:off x="687874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6E17BB3-6DC4-4ADB-833A-DC2FCE47E97E}"/>
              </a:ext>
            </a:extLst>
          </p:cNvPr>
          <p:cNvCxnSpPr>
            <a:cxnSpLocks/>
          </p:cNvCxnSpPr>
          <p:nvPr/>
        </p:nvCxnSpPr>
        <p:spPr>
          <a:xfrm>
            <a:off x="7602635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1B5B23F7-57B6-4067-AD9B-A1273AF71CED}"/>
              </a:ext>
            </a:extLst>
          </p:cNvPr>
          <p:cNvCxnSpPr>
            <a:cxnSpLocks/>
          </p:cNvCxnSpPr>
          <p:nvPr/>
        </p:nvCxnSpPr>
        <p:spPr>
          <a:xfrm flipH="1">
            <a:off x="8247630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4578F0F1-1A6A-4BAC-AB42-DAF9FFFE175D}"/>
              </a:ext>
            </a:extLst>
          </p:cNvPr>
          <p:cNvCxnSpPr>
            <a:cxnSpLocks/>
          </p:cNvCxnSpPr>
          <p:nvPr/>
        </p:nvCxnSpPr>
        <p:spPr>
          <a:xfrm>
            <a:off x="79508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FB2A0002-CE95-4F0E-9FAF-3ACA07D13AEF}"/>
              </a:ext>
            </a:extLst>
          </p:cNvPr>
          <p:cNvCxnSpPr>
            <a:cxnSpLocks/>
          </p:cNvCxnSpPr>
          <p:nvPr/>
        </p:nvCxnSpPr>
        <p:spPr>
          <a:xfrm>
            <a:off x="8254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FE9C34FC-5B22-417E-A8BA-3F94DC9A984F}"/>
              </a:ext>
            </a:extLst>
          </p:cNvPr>
          <p:cNvCxnSpPr>
            <a:cxnSpLocks/>
          </p:cNvCxnSpPr>
          <p:nvPr/>
        </p:nvCxnSpPr>
        <p:spPr>
          <a:xfrm>
            <a:off x="79477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B19EA23B-45E3-4CA6-8CAC-8C2BA7E8A55C}"/>
              </a:ext>
            </a:extLst>
          </p:cNvPr>
          <p:cNvCxnSpPr>
            <a:cxnSpLocks/>
          </p:cNvCxnSpPr>
          <p:nvPr/>
        </p:nvCxnSpPr>
        <p:spPr>
          <a:xfrm flipH="1">
            <a:off x="860454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9AF512E0-9C1B-48A3-B41F-218966AA0F42}"/>
              </a:ext>
            </a:extLst>
          </p:cNvPr>
          <p:cNvCxnSpPr>
            <a:cxnSpLocks/>
          </p:cNvCxnSpPr>
          <p:nvPr/>
        </p:nvCxnSpPr>
        <p:spPr>
          <a:xfrm>
            <a:off x="830775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C2C2D8EE-D115-475C-A175-472897AAB079}"/>
              </a:ext>
            </a:extLst>
          </p:cNvPr>
          <p:cNvCxnSpPr>
            <a:cxnSpLocks/>
          </p:cNvCxnSpPr>
          <p:nvPr/>
        </p:nvCxnSpPr>
        <p:spPr>
          <a:xfrm>
            <a:off x="861153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83CDD1F9-3DAF-48A4-9074-0539C9A5CF95}"/>
              </a:ext>
            </a:extLst>
          </p:cNvPr>
          <p:cNvCxnSpPr>
            <a:cxnSpLocks/>
          </p:cNvCxnSpPr>
          <p:nvPr/>
        </p:nvCxnSpPr>
        <p:spPr>
          <a:xfrm>
            <a:off x="830466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2556A623-38C8-4BC5-874D-2FDDCD54AC19}"/>
              </a:ext>
            </a:extLst>
          </p:cNvPr>
          <p:cNvCxnSpPr>
            <a:cxnSpLocks/>
          </p:cNvCxnSpPr>
          <p:nvPr/>
        </p:nvCxnSpPr>
        <p:spPr>
          <a:xfrm flipH="1">
            <a:off x="896148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4E3BD7AE-F447-4D98-B0FD-EAE29104BF67}"/>
              </a:ext>
            </a:extLst>
          </p:cNvPr>
          <p:cNvCxnSpPr>
            <a:cxnSpLocks/>
          </p:cNvCxnSpPr>
          <p:nvPr/>
        </p:nvCxnSpPr>
        <p:spPr>
          <a:xfrm>
            <a:off x="86646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E92BEA1E-94D2-4BCE-858F-5435C40CD407}"/>
              </a:ext>
            </a:extLst>
          </p:cNvPr>
          <p:cNvCxnSpPr>
            <a:cxnSpLocks/>
          </p:cNvCxnSpPr>
          <p:nvPr/>
        </p:nvCxnSpPr>
        <p:spPr>
          <a:xfrm>
            <a:off x="896847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CA0640A-112E-440D-85A7-E37302F90BA7}"/>
              </a:ext>
            </a:extLst>
          </p:cNvPr>
          <p:cNvCxnSpPr>
            <a:cxnSpLocks/>
          </p:cNvCxnSpPr>
          <p:nvPr/>
        </p:nvCxnSpPr>
        <p:spPr>
          <a:xfrm>
            <a:off x="86616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4DE2BAE5-DD88-43CF-9F0A-2FEDA7E4DE4D}"/>
              </a:ext>
            </a:extLst>
          </p:cNvPr>
          <p:cNvCxnSpPr>
            <a:cxnSpLocks/>
          </p:cNvCxnSpPr>
          <p:nvPr/>
        </p:nvCxnSpPr>
        <p:spPr>
          <a:xfrm flipH="1">
            <a:off x="9316565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29E672CF-A6C8-4937-88EE-0B0064053D83}"/>
              </a:ext>
            </a:extLst>
          </p:cNvPr>
          <p:cNvCxnSpPr>
            <a:cxnSpLocks/>
          </p:cNvCxnSpPr>
          <p:nvPr/>
        </p:nvCxnSpPr>
        <p:spPr>
          <a:xfrm>
            <a:off x="901977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コネクタ 411">
            <a:extLst>
              <a:ext uri="{FF2B5EF4-FFF2-40B4-BE49-F238E27FC236}">
                <a16:creationId xmlns:a16="http://schemas.microsoft.com/office/drawing/2014/main" id="{3BCD4673-C9A7-4E7A-91B6-D0A744F1141A}"/>
              </a:ext>
            </a:extLst>
          </p:cNvPr>
          <p:cNvCxnSpPr>
            <a:cxnSpLocks/>
          </p:cNvCxnSpPr>
          <p:nvPr/>
        </p:nvCxnSpPr>
        <p:spPr>
          <a:xfrm>
            <a:off x="932355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コネクタ 412">
            <a:extLst>
              <a:ext uri="{FF2B5EF4-FFF2-40B4-BE49-F238E27FC236}">
                <a16:creationId xmlns:a16="http://schemas.microsoft.com/office/drawing/2014/main" id="{37CA8230-9164-489E-9C97-8CC79CA0CD89}"/>
              </a:ext>
            </a:extLst>
          </p:cNvPr>
          <p:cNvCxnSpPr>
            <a:cxnSpLocks/>
          </p:cNvCxnSpPr>
          <p:nvPr/>
        </p:nvCxnSpPr>
        <p:spPr>
          <a:xfrm>
            <a:off x="901667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98413284-8D31-4024-BB51-1F8D8C2690C9}"/>
              </a:ext>
            </a:extLst>
          </p:cNvPr>
          <p:cNvCxnSpPr>
            <a:cxnSpLocks/>
          </p:cNvCxnSpPr>
          <p:nvPr/>
        </p:nvCxnSpPr>
        <p:spPr>
          <a:xfrm>
            <a:off x="937851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132028A0-5CAE-4F72-BEE5-77F50E77B61A}"/>
              </a:ext>
            </a:extLst>
          </p:cNvPr>
          <p:cNvSpPr txBox="1"/>
          <p:nvPr/>
        </p:nvSpPr>
        <p:spPr>
          <a:xfrm>
            <a:off x="581829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6EEC1D2A-5E08-4B70-B532-F17CF654AD3C}"/>
              </a:ext>
            </a:extLst>
          </p:cNvPr>
          <p:cNvSpPr txBox="1"/>
          <p:nvPr/>
        </p:nvSpPr>
        <p:spPr>
          <a:xfrm>
            <a:off x="6891720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7" name="テキスト ボックス 416">
            <a:extLst>
              <a:ext uri="{FF2B5EF4-FFF2-40B4-BE49-F238E27FC236}">
                <a16:creationId xmlns:a16="http://schemas.microsoft.com/office/drawing/2014/main" id="{05EB94DC-F758-4B94-A793-FF2BCC5DB799}"/>
              </a:ext>
            </a:extLst>
          </p:cNvPr>
          <p:cNvSpPr txBox="1"/>
          <p:nvPr/>
        </p:nvSpPr>
        <p:spPr>
          <a:xfrm>
            <a:off x="795604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8" name="テキスト ボックス 417">
            <a:extLst>
              <a:ext uri="{FF2B5EF4-FFF2-40B4-BE49-F238E27FC236}">
                <a16:creationId xmlns:a16="http://schemas.microsoft.com/office/drawing/2014/main" id="{E5ACF107-823D-405D-8BB4-08BC4D458EF9}"/>
              </a:ext>
            </a:extLst>
          </p:cNvPr>
          <p:cNvSpPr txBox="1"/>
          <p:nvPr/>
        </p:nvSpPr>
        <p:spPr>
          <a:xfrm>
            <a:off x="832147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9" name="テキスト ボックス 418">
            <a:extLst>
              <a:ext uri="{FF2B5EF4-FFF2-40B4-BE49-F238E27FC236}">
                <a16:creationId xmlns:a16="http://schemas.microsoft.com/office/drawing/2014/main" id="{72FCD262-20DD-47FE-8D30-69B54DD16430}"/>
              </a:ext>
            </a:extLst>
          </p:cNvPr>
          <p:cNvSpPr txBox="1"/>
          <p:nvPr/>
        </p:nvSpPr>
        <p:spPr>
          <a:xfrm>
            <a:off x="8679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0" name="テキスト ボックス 419">
            <a:extLst>
              <a:ext uri="{FF2B5EF4-FFF2-40B4-BE49-F238E27FC236}">
                <a16:creationId xmlns:a16="http://schemas.microsoft.com/office/drawing/2014/main" id="{DDBFAC73-EA5F-4072-9BC3-1A3C13B8FFFC}"/>
              </a:ext>
            </a:extLst>
          </p:cNvPr>
          <p:cNvSpPr txBox="1"/>
          <p:nvPr/>
        </p:nvSpPr>
        <p:spPr>
          <a:xfrm>
            <a:off x="9044615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1" name="テキスト ボックス 420">
            <a:extLst>
              <a:ext uri="{FF2B5EF4-FFF2-40B4-BE49-F238E27FC236}">
                <a16:creationId xmlns:a16="http://schemas.microsoft.com/office/drawing/2014/main" id="{B78AF520-B947-4BF9-B2F2-0F941695BD8D}"/>
              </a:ext>
            </a:extLst>
          </p:cNvPr>
          <p:cNvSpPr txBox="1"/>
          <p:nvPr/>
        </p:nvSpPr>
        <p:spPr>
          <a:xfrm>
            <a:off x="58334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2" name="テキスト ボックス 421">
            <a:extLst>
              <a:ext uri="{FF2B5EF4-FFF2-40B4-BE49-F238E27FC236}">
                <a16:creationId xmlns:a16="http://schemas.microsoft.com/office/drawing/2014/main" id="{01F42F17-4E1F-49A2-BE33-811E836401FE}"/>
              </a:ext>
            </a:extLst>
          </p:cNvPr>
          <p:cNvSpPr txBox="1"/>
          <p:nvPr/>
        </p:nvSpPr>
        <p:spPr>
          <a:xfrm>
            <a:off x="619385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3" name="テキスト ボックス 422">
            <a:extLst>
              <a:ext uri="{FF2B5EF4-FFF2-40B4-BE49-F238E27FC236}">
                <a16:creationId xmlns:a16="http://schemas.microsoft.com/office/drawing/2014/main" id="{95568CB8-8CB6-481E-8DB3-0E685437B522}"/>
              </a:ext>
            </a:extLst>
          </p:cNvPr>
          <p:cNvSpPr txBox="1"/>
          <p:nvPr/>
        </p:nvSpPr>
        <p:spPr>
          <a:xfrm>
            <a:off x="68955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A6DDE422-7516-4405-933A-2F19CBF7754F}"/>
              </a:ext>
            </a:extLst>
          </p:cNvPr>
          <p:cNvSpPr txBox="1"/>
          <p:nvPr/>
        </p:nvSpPr>
        <p:spPr>
          <a:xfrm>
            <a:off x="72559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631D47B8-5A10-4A3A-A898-3CBC4C5E8484}"/>
              </a:ext>
            </a:extLst>
          </p:cNvPr>
          <p:cNvSpPr txBox="1"/>
          <p:nvPr/>
        </p:nvSpPr>
        <p:spPr>
          <a:xfrm>
            <a:off x="761687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6" name="テキスト ボックス 425">
            <a:extLst>
              <a:ext uri="{FF2B5EF4-FFF2-40B4-BE49-F238E27FC236}">
                <a16:creationId xmlns:a16="http://schemas.microsoft.com/office/drawing/2014/main" id="{A6B301DE-2863-43F4-964D-CDCB13050D6F}"/>
              </a:ext>
            </a:extLst>
          </p:cNvPr>
          <p:cNvSpPr txBox="1"/>
          <p:nvPr/>
        </p:nvSpPr>
        <p:spPr>
          <a:xfrm>
            <a:off x="5791655" y="112324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8" name="直線矢印コネクタ 427">
            <a:extLst>
              <a:ext uri="{FF2B5EF4-FFF2-40B4-BE49-F238E27FC236}">
                <a16:creationId xmlns:a16="http://schemas.microsoft.com/office/drawing/2014/main" id="{F7992FCB-8F72-4A88-9BE0-2E2C96C1A7F4}"/>
              </a:ext>
            </a:extLst>
          </p:cNvPr>
          <p:cNvCxnSpPr>
            <a:cxnSpLocks/>
          </p:cNvCxnSpPr>
          <p:nvPr/>
        </p:nvCxnSpPr>
        <p:spPr>
          <a:xfrm>
            <a:off x="5722740" y="1427698"/>
            <a:ext cx="2157884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896F0CA4-C86B-4DFA-B58C-94641F52A352}"/>
              </a:ext>
            </a:extLst>
          </p:cNvPr>
          <p:cNvCxnSpPr>
            <a:cxnSpLocks/>
          </p:cNvCxnSpPr>
          <p:nvPr/>
        </p:nvCxnSpPr>
        <p:spPr>
          <a:xfrm>
            <a:off x="7909394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EC69ED9C-0D11-419B-9272-8C64EB1C9684}"/>
              </a:ext>
            </a:extLst>
          </p:cNvPr>
          <p:cNvCxnSpPr>
            <a:cxnSpLocks/>
          </p:cNvCxnSpPr>
          <p:nvPr/>
        </p:nvCxnSpPr>
        <p:spPr>
          <a:xfrm flipH="1">
            <a:off x="78728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四角形: 角を丸くする 430">
            <a:extLst>
              <a:ext uri="{FF2B5EF4-FFF2-40B4-BE49-F238E27FC236}">
                <a16:creationId xmlns:a16="http://schemas.microsoft.com/office/drawing/2014/main" id="{C90682A3-BBE6-4FC3-A2A5-7B985279FB48}"/>
              </a:ext>
            </a:extLst>
          </p:cNvPr>
          <p:cNvSpPr/>
          <p:nvPr/>
        </p:nvSpPr>
        <p:spPr>
          <a:xfrm>
            <a:off x="6755809" y="13284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E70BF276-6A3D-42FD-92F4-E7A383857260}"/>
              </a:ext>
            </a:extLst>
          </p:cNvPr>
          <p:cNvCxnSpPr>
            <a:cxnSpLocks/>
          </p:cNvCxnSpPr>
          <p:nvPr/>
        </p:nvCxnSpPr>
        <p:spPr>
          <a:xfrm>
            <a:off x="5367851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BF8E8D8E-58C2-4E12-8191-EE63C54707DB}"/>
              </a:ext>
            </a:extLst>
          </p:cNvPr>
          <p:cNvCxnSpPr>
            <a:cxnSpLocks/>
          </p:cNvCxnSpPr>
          <p:nvPr/>
        </p:nvCxnSpPr>
        <p:spPr>
          <a:xfrm>
            <a:off x="566586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F86E0D5-B606-4934-9C0A-D343EE36A0B4}"/>
              </a:ext>
            </a:extLst>
          </p:cNvPr>
          <p:cNvCxnSpPr>
            <a:cxnSpLocks/>
          </p:cNvCxnSpPr>
          <p:nvPr/>
        </p:nvCxnSpPr>
        <p:spPr>
          <a:xfrm>
            <a:off x="572378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5D14376E-8189-431C-A67B-31F32E9179E4}"/>
              </a:ext>
            </a:extLst>
          </p:cNvPr>
          <p:cNvCxnSpPr>
            <a:cxnSpLocks/>
          </p:cNvCxnSpPr>
          <p:nvPr/>
        </p:nvCxnSpPr>
        <p:spPr>
          <a:xfrm>
            <a:off x="542472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2950A050-DBF8-4155-9438-836F6157CA7A}"/>
              </a:ext>
            </a:extLst>
          </p:cNvPr>
          <p:cNvSpPr txBox="1"/>
          <p:nvPr/>
        </p:nvSpPr>
        <p:spPr>
          <a:xfrm>
            <a:off x="617359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7" name="テキスト ボックス 436">
            <a:extLst>
              <a:ext uri="{FF2B5EF4-FFF2-40B4-BE49-F238E27FC236}">
                <a16:creationId xmlns:a16="http://schemas.microsoft.com/office/drawing/2014/main" id="{E1053913-DB29-431D-9768-47125F9B2ACB}"/>
              </a:ext>
            </a:extLst>
          </p:cNvPr>
          <p:cNvSpPr txBox="1"/>
          <p:nvPr/>
        </p:nvSpPr>
        <p:spPr>
          <a:xfrm>
            <a:off x="651855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/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9" name="テキスト ボックス 438">
            <a:extLst>
              <a:ext uri="{FF2B5EF4-FFF2-40B4-BE49-F238E27FC236}">
                <a16:creationId xmlns:a16="http://schemas.microsoft.com/office/drawing/2014/main" id="{2539F413-4DF2-44BF-9E7A-4979761E691C}"/>
              </a:ext>
            </a:extLst>
          </p:cNvPr>
          <p:cNvSpPr txBox="1"/>
          <p:nvPr/>
        </p:nvSpPr>
        <p:spPr>
          <a:xfrm>
            <a:off x="7559369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4FFDE320-F829-4404-A073-66B9A32B3F12}"/>
              </a:ext>
            </a:extLst>
          </p:cNvPr>
          <p:cNvCxnSpPr>
            <a:cxnSpLocks/>
          </p:cNvCxnSpPr>
          <p:nvPr/>
        </p:nvCxnSpPr>
        <p:spPr>
          <a:xfrm flipH="1">
            <a:off x="798721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778690E4-1088-468C-BBDA-83D442E7E81A}"/>
              </a:ext>
            </a:extLst>
          </p:cNvPr>
          <p:cNvCxnSpPr>
            <a:cxnSpLocks/>
          </p:cNvCxnSpPr>
          <p:nvPr/>
        </p:nvCxnSpPr>
        <p:spPr>
          <a:xfrm>
            <a:off x="804409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16A90A1-68A8-418D-9BCF-A585096C19A5}"/>
              </a:ext>
            </a:extLst>
          </p:cNvPr>
          <p:cNvCxnSpPr>
            <a:cxnSpLocks/>
          </p:cNvCxnSpPr>
          <p:nvPr/>
        </p:nvCxnSpPr>
        <p:spPr>
          <a:xfrm>
            <a:off x="81578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F6829393-A6FE-4CF0-BC08-A97299C619DF}"/>
              </a:ext>
            </a:extLst>
          </p:cNvPr>
          <p:cNvCxnSpPr>
            <a:cxnSpLocks/>
          </p:cNvCxnSpPr>
          <p:nvPr/>
        </p:nvCxnSpPr>
        <p:spPr>
          <a:xfrm>
            <a:off x="821062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8CF0262F-6502-4F98-83CF-936D4194F42F}"/>
              </a:ext>
            </a:extLst>
          </p:cNvPr>
          <p:cNvCxnSpPr>
            <a:cxnSpLocks/>
          </p:cNvCxnSpPr>
          <p:nvPr/>
        </p:nvCxnSpPr>
        <p:spPr>
          <a:xfrm flipH="1">
            <a:off x="834008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0A672F9F-C37C-4262-A2D1-6EC90974B480}"/>
              </a:ext>
            </a:extLst>
          </p:cNvPr>
          <p:cNvCxnSpPr>
            <a:cxnSpLocks/>
          </p:cNvCxnSpPr>
          <p:nvPr/>
        </p:nvCxnSpPr>
        <p:spPr>
          <a:xfrm>
            <a:off x="839696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F6E739A0-487D-45CC-9DA8-DBE128699292}"/>
              </a:ext>
            </a:extLst>
          </p:cNvPr>
          <p:cNvCxnSpPr>
            <a:cxnSpLocks/>
          </p:cNvCxnSpPr>
          <p:nvPr/>
        </p:nvCxnSpPr>
        <p:spPr>
          <a:xfrm>
            <a:off x="851071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386EBCDB-18B7-40B9-BFA5-828129CB1C7F}"/>
              </a:ext>
            </a:extLst>
          </p:cNvPr>
          <p:cNvCxnSpPr>
            <a:cxnSpLocks/>
          </p:cNvCxnSpPr>
          <p:nvPr/>
        </p:nvCxnSpPr>
        <p:spPr>
          <a:xfrm>
            <a:off x="857179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527D9E0E-5EBC-485A-9085-F7731E493EFB}"/>
              </a:ext>
            </a:extLst>
          </p:cNvPr>
          <p:cNvCxnSpPr>
            <a:cxnSpLocks/>
          </p:cNvCxnSpPr>
          <p:nvPr/>
        </p:nvCxnSpPr>
        <p:spPr>
          <a:xfrm flipH="1">
            <a:off x="870126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34D4BB16-D1B6-4416-9C04-8D9A58529778}"/>
              </a:ext>
            </a:extLst>
          </p:cNvPr>
          <p:cNvCxnSpPr>
            <a:cxnSpLocks/>
          </p:cNvCxnSpPr>
          <p:nvPr/>
        </p:nvCxnSpPr>
        <p:spPr>
          <a:xfrm>
            <a:off x="87581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E9F7DFA5-C1B9-4CD6-9E01-AAD54D5B9FC0}"/>
              </a:ext>
            </a:extLst>
          </p:cNvPr>
          <p:cNvCxnSpPr>
            <a:cxnSpLocks/>
          </p:cNvCxnSpPr>
          <p:nvPr/>
        </p:nvCxnSpPr>
        <p:spPr>
          <a:xfrm>
            <a:off x="887188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217AC1F9-3D36-465E-BBC1-8F7CBAA0B9E0}"/>
              </a:ext>
            </a:extLst>
          </p:cNvPr>
          <p:cNvCxnSpPr>
            <a:cxnSpLocks/>
          </p:cNvCxnSpPr>
          <p:nvPr/>
        </p:nvCxnSpPr>
        <p:spPr>
          <a:xfrm>
            <a:off x="892797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2" name="グループ化 451">
            <a:extLst>
              <a:ext uri="{FF2B5EF4-FFF2-40B4-BE49-F238E27FC236}">
                <a16:creationId xmlns:a16="http://schemas.microsoft.com/office/drawing/2014/main" id="{AC26B2CB-06C9-4C01-A2CC-DB94CB03EC1F}"/>
              </a:ext>
            </a:extLst>
          </p:cNvPr>
          <p:cNvGrpSpPr/>
          <p:nvPr/>
        </p:nvGrpSpPr>
        <p:grpSpPr>
          <a:xfrm>
            <a:off x="8589490" y="1504492"/>
            <a:ext cx="138405" cy="1359958"/>
            <a:chOff x="5538415" y="294271"/>
            <a:chExt cx="195210" cy="5438984"/>
          </a:xfrm>
        </p:grpSpPr>
        <p:sp>
          <p:nvSpPr>
            <p:cNvPr id="453" name="フリーフォーム: 図形 452">
              <a:extLst>
                <a:ext uri="{FF2B5EF4-FFF2-40B4-BE49-F238E27FC236}">
                  <a16:creationId xmlns:a16="http://schemas.microsoft.com/office/drawing/2014/main" id="{C9661D51-F85B-4AC5-AC96-88431C7CD7A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4" name="フリーフォーム: 図形 453">
              <a:extLst>
                <a:ext uri="{FF2B5EF4-FFF2-40B4-BE49-F238E27FC236}">
                  <a16:creationId xmlns:a16="http://schemas.microsoft.com/office/drawing/2014/main" id="{0525A595-2F05-4607-A963-C77F07B93C1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5" name="フリーフォーム: 図形 454">
              <a:extLst>
                <a:ext uri="{FF2B5EF4-FFF2-40B4-BE49-F238E27FC236}">
                  <a16:creationId xmlns:a16="http://schemas.microsoft.com/office/drawing/2014/main" id="{71E90132-AB48-4AE7-AE59-A2E47E424773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658C8F47-499F-44EC-A62B-381F2D303BFD}"/>
              </a:ext>
            </a:extLst>
          </p:cNvPr>
          <p:cNvCxnSpPr>
            <a:cxnSpLocks/>
          </p:cNvCxnSpPr>
          <p:nvPr/>
        </p:nvCxnSpPr>
        <p:spPr>
          <a:xfrm>
            <a:off x="7872832" y="136484"/>
            <a:ext cx="0" cy="27252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B2C653E-4812-4254-A73E-B1FE2FAAA508}"/>
              </a:ext>
            </a:extLst>
          </p:cNvPr>
          <p:cNvSpPr txBox="1"/>
          <p:nvPr/>
        </p:nvSpPr>
        <p:spPr>
          <a:xfrm>
            <a:off x="9367044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DCF5A18A-E0B2-4C23-B62B-B26BE1DC2F2F}"/>
              </a:ext>
            </a:extLst>
          </p:cNvPr>
          <p:cNvCxnSpPr>
            <a:cxnSpLocks/>
          </p:cNvCxnSpPr>
          <p:nvPr/>
        </p:nvCxnSpPr>
        <p:spPr>
          <a:xfrm flipH="1">
            <a:off x="1006175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52385A69-7CAF-4A6B-9B0B-05C8C630EA85}"/>
              </a:ext>
            </a:extLst>
          </p:cNvPr>
          <p:cNvCxnSpPr>
            <a:cxnSpLocks/>
          </p:cNvCxnSpPr>
          <p:nvPr/>
        </p:nvCxnSpPr>
        <p:spPr>
          <a:xfrm>
            <a:off x="97649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60D406E1-6EA9-4000-96F4-7299FF79361D}"/>
              </a:ext>
            </a:extLst>
          </p:cNvPr>
          <p:cNvCxnSpPr>
            <a:cxnSpLocks/>
          </p:cNvCxnSpPr>
          <p:nvPr/>
        </p:nvCxnSpPr>
        <p:spPr>
          <a:xfrm>
            <a:off x="1006874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A4322E3-F548-4CAE-A791-C80665F0CA34}"/>
              </a:ext>
            </a:extLst>
          </p:cNvPr>
          <p:cNvCxnSpPr>
            <a:cxnSpLocks/>
          </p:cNvCxnSpPr>
          <p:nvPr/>
        </p:nvCxnSpPr>
        <p:spPr>
          <a:xfrm>
            <a:off x="976186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CAAF1D16-4B6C-4609-9CB1-082D31ABEBDC}"/>
              </a:ext>
            </a:extLst>
          </p:cNvPr>
          <p:cNvCxnSpPr>
            <a:cxnSpLocks/>
          </p:cNvCxnSpPr>
          <p:nvPr/>
        </p:nvCxnSpPr>
        <p:spPr>
          <a:xfrm flipH="1">
            <a:off x="1041866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9F66BEC6-56FF-4CD2-8699-93374C0AF64C}"/>
              </a:ext>
            </a:extLst>
          </p:cNvPr>
          <p:cNvCxnSpPr>
            <a:cxnSpLocks/>
          </p:cNvCxnSpPr>
          <p:nvPr/>
        </p:nvCxnSpPr>
        <p:spPr>
          <a:xfrm>
            <a:off x="1012187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5943374F-D0E5-4D53-891B-78F9C0F91E55}"/>
              </a:ext>
            </a:extLst>
          </p:cNvPr>
          <p:cNvCxnSpPr>
            <a:cxnSpLocks/>
          </p:cNvCxnSpPr>
          <p:nvPr/>
        </p:nvCxnSpPr>
        <p:spPr>
          <a:xfrm>
            <a:off x="1042565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C8CEACD2-BD7B-4617-9EDD-33107A3631AB}"/>
              </a:ext>
            </a:extLst>
          </p:cNvPr>
          <p:cNvCxnSpPr>
            <a:cxnSpLocks/>
          </p:cNvCxnSpPr>
          <p:nvPr/>
        </p:nvCxnSpPr>
        <p:spPr>
          <a:xfrm>
            <a:off x="1011878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8705B40F-EA0C-4432-83E9-2F8441840B44}"/>
              </a:ext>
            </a:extLst>
          </p:cNvPr>
          <p:cNvCxnSpPr>
            <a:cxnSpLocks/>
          </p:cNvCxnSpPr>
          <p:nvPr/>
        </p:nvCxnSpPr>
        <p:spPr>
          <a:xfrm flipH="1">
            <a:off x="1077560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6445EB10-6F54-4D45-BD91-6E1FF3622E8A}"/>
              </a:ext>
            </a:extLst>
          </p:cNvPr>
          <p:cNvCxnSpPr>
            <a:cxnSpLocks/>
          </p:cNvCxnSpPr>
          <p:nvPr/>
        </p:nvCxnSpPr>
        <p:spPr>
          <a:xfrm>
            <a:off x="1047881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820EF61-A796-4127-AC38-766362E383C4}"/>
              </a:ext>
            </a:extLst>
          </p:cNvPr>
          <p:cNvCxnSpPr>
            <a:cxnSpLocks/>
          </p:cNvCxnSpPr>
          <p:nvPr/>
        </p:nvCxnSpPr>
        <p:spPr>
          <a:xfrm>
            <a:off x="1078259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48B515CF-09D9-41F0-BB48-4DAFA2D512BE}"/>
              </a:ext>
            </a:extLst>
          </p:cNvPr>
          <p:cNvCxnSpPr>
            <a:cxnSpLocks/>
          </p:cNvCxnSpPr>
          <p:nvPr/>
        </p:nvCxnSpPr>
        <p:spPr>
          <a:xfrm>
            <a:off x="1047572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C01ABCC8-8EB9-406C-A2F7-179740C6F714}"/>
              </a:ext>
            </a:extLst>
          </p:cNvPr>
          <p:cNvCxnSpPr>
            <a:cxnSpLocks/>
          </p:cNvCxnSpPr>
          <p:nvPr/>
        </p:nvCxnSpPr>
        <p:spPr>
          <a:xfrm flipH="1">
            <a:off x="11130689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F8AE4CDA-A3F4-4D25-B03C-70BC02B9708E}"/>
              </a:ext>
            </a:extLst>
          </p:cNvPr>
          <p:cNvCxnSpPr>
            <a:cxnSpLocks/>
          </p:cNvCxnSpPr>
          <p:nvPr/>
        </p:nvCxnSpPr>
        <p:spPr>
          <a:xfrm>
            <a:off x="1083389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EC5E301D-F86B-45DC-8207-2B9E3753A550}"/>
              </a:ext>
            </a:extLst>
          </p:cNvPr>
          <p:cNvCxnSpPr>
            <a:cxnSpLocks/>
          </p:cNvCxnSpPr>
          <p:nvPr/>
        </p:nvCxnSpPr>
        <p:spPr>
          <a:xfrm>
            <a:off x="11117939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FCEBD202-F9A8-49B2-B592-0574C6979878}"/>
              </a:ext>
            </a:extLst>
          </p:cNvPr>
          <p:cNvCxnSpPr>
            <a:cxnSpLocks/>
          </p:cNvCxnSpPr>
          <p:nvPr/>
        </p:nvCxnSpPr>
        <p:spPr>
          <a:xfrm>
            <a:off x="10830799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29A25A9C-0D19-40D9-87C4-EC28AF3DF580}"/>
              </a:ext>
            </a:extLst>
          </p:cNvPr>
          <p:cNvCxnSpPr>
            <a:cxnSpLocks/>
          </p:cNvCxnSpPr>
          <p:nvPr/>
        </p:nvCxnSpPr>
        <p:spPr>
          <a:xfrm>
            <a:off x="11541127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FF4A7F9A-D32A-44ED-83CF-0F022B6842F7}"/>
              </a:ext>
            </a:extLst>
          </p:cNvPr>
          <p:cNvSpPr txBox="1"/>
          <p:nvPr/>
        </p:nvSpPr>
        <p:spPr>
          <a:xfrm>
            <a:off x="977016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テキスト ボックス 499">
            <a:extLst>
              <a:ext uri="{FF2B5EF4-FFF2-40B4-BE49-F238E27FC236}">
                <a16:creationId xmlns:a16="http://schemas.microsoft.com/office/drawing/2014/main" id="{C5795AD8-F5EB-47B0-A82F-F284A8AC1991}"/>
              </a:ext>
            </a:extLst>
          </p:cNvPr>
          <p:cNvSpPr txBox="1"/>
          <p:nvPr/>
        </p:nvSpPr>
        <p:spPr>
          <a:xfrm>
            <a:off x="1013559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7BB06D42-3227-4406-B9A7-B73F6434F1DC}"/>
              </a:ext>
            </a:extLst>
          </p:cNvPr>
          <p:cNvSpPr txBox="1"/>
          <p:nvPr/>
        </p:nvSpPr>
        <p:spPr>
          <a:xfrm>
            <a:off x="1049330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2" name="テキスト ボックス 501">
            <a:extLst>
              <a:ext uri="{FF2B5EF4-FFF2-40B4-BE49-F238E27FC236}">
                <a16:creationId xmlns:a16="http://schemas.microsoft.com/office/drawing/2014/main" id="{285160D1-3E15-47DE-A518-7F5627862F4F}"/>
              </a:ext>
            </a:extLst>
          </p:cNvPr>
          <p:cNvSpPr txBox="1"/>
          <p:nvPr/>
        </p:nvSpPr>
        <p:spPr>
          <a:xfrm>
            <a:off x="1085873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D95782CE-269E-4DAF-BD5D-7E5DA0FB09A4}"/>
              </a:ext>
            </a:extLst>
          </p:cNvPr>
          <p:cNvCxnSpPr>
            <a:cxnSpLocks/>
          </p:cNvCxnSpPr>
          <p:nvPr/>
        </p:nvCxnSpPr>
        <p:spPr>
          <a:xfrm>
            <a:off x="9723517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8117C8E5-D434-4E2C-9FD7-3ED816D1E75B}"/>
              </a:ext>
            </a:extLst>
          </p:cNvPr>
          <p:cNvCxnSpPr>
            <a:cxnSpLocks/>
          </p:cNvCxnSpPr>
          <p:nvPr/>
        </p:nvCxnSpPr>
        <p:spPr>
          <a:xfrm flipH="1">
            <a:off x="9686955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テキスト ボックス 504">
            <a:extLst>
              <a:ext uri="{FF2B5EF4-FFF2-40B4-BE49-F238E27FC236}">
                <a16:creationId xmlns:a16="http://schemas.microsoft.com/office/drawing/2014/main" id="{CC0A8029-F633-404D-A2E4-03C239FC9ADB}"/>
              </a:ext>
            </a:extLst>
          </p:cNvPr>
          <p:cNvSpPr txBox="1"/>
          <p:nvPr/>
        </p:nvSpPr>
        <p:spPr>
          <a:xfrm>
            <a:off x="11138286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49C390D5-C35D-4BF0-9C36-5279332777C7}"/>
              </a:ext>
            </a:extLst>
          </p:cNvPr>
          <p:cNvCxnSpPr>
            <a:cxnSpLocks/>
          </p:cNvCxnSpPr>
          <p:nvPr/>
        </p:nvCxnSpPr>
        <p:spPr>
          <a:xfrm>
            <a:off x="9686955" y="1123248"/>
            <a:ext cx="0" cy="17384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7C96C85-1880-4DA0-ACAB-F22E39E1ADE6}"/>
              </a:ext>
            </a:extLst>
          </p:cNvPr>
          <p:cNvCxnSpPr>
            <a:cxnSpLocks/>
          </p:cNvCxnSpPr>
          <p:nvPr/>
        </p:nvCxnSpPr>
        <p:spPr>
          <a:xfrm>
            <a:off x="1034706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71DFFDD8-AAC1-47D4-AA7A-FF14AA6DC54D}"/>
              </a:ext>
            </a:extLst>
          </p:cNvPr>
          <p:cNvCxnSpPr>
            <a:cxnSpLocks/>
          </p:cNvCxnSpPr>
          <p:nvPr/>
        </p:nvCxnSpPr>
        <p:spPr>
          <a:xfrm flipH="1">
            <a:off x="104765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65173B47-62A7-4C64-9E8A-78DE5A7F48A9}"/>
              </a:ext>
            </a:extLst>
          </p:cNvPr>
          <p:cNvCxnSpPr>
            <a:cxnSpLocks/>
          </p:cNvCxnSpPr>
          <p:nvPr/>
        </p:nvCxnSpPr>
        <p:spPr>
          <a:xfrm>
            <a:off x="1053341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3FFA014B-D95F-42B6-BDB8-D9E34A3D76D6}"/>
              </a:ext>
            </a:extLst>
          </p:cNvPr>
          <p:cNvCxnSpPr>
            <a:cxnSpLocks/>
          </p:cNvCxnSpPr>
          <p:nvPr/>
        </p:nvCxnSpPr>
        <p:spPr>
          <a:xfrm>
            <a:off x="1064716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778D8FD-4030-4342-8648-9FE36650DEEF}"/>
              </a:ext>
            </a:extLst>
          </p:cNvPr>
          <p:cNvCxnSpPr>
            <a:cxnSpLocks/>
          </p:cNvCxnSpPr>
          <p:nvPr/>
        </p:nvCxnSpPr>
        <p:spPr>
          <a:xfrm>
            <a:off x="1069994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EFA78F9-008B-4DA7-B028-434707D42E60}"/>
              </a:ext>
            </a:extLst>
          </p:cNvPr>
          <p:cNvCxnSpPr>
            <a:cxnSpLocks/>
          </p:cNvCxnSpPr>
          <p:nvPr/>
        </p:nvCxnSpPr>
        <p:spPr>
          <a:xfrm flipH="1">
            <a:off x="108294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3670C2F6-1DCB-4366-A3E7-27CD7C8D6693}"/>
              </a:ext>
            </a:extLst>
          </p:cNvPr>
          <p:cNvCxnSpPr>
            <a:cxnSpLocks/>
          </p:cNvCxnSpPr>
          <p:nvPr/>
        </p:nvCxnSpPr>
        <p:spPr>
          <a:xfrm>
            <a:off x="1088628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34C93333-B3BF-48B4-A0EC-19A3B3AC1C1D}"/>
              </a:ext>
            </a:extLst>
          </p:cNvPr>
          <p:cNvCxnSpPr>
            <a:cxnSpLocks/>
          </p:cNvCxnSpPr>
          <p:nvPr/>
        </p:nvCxnSpPr>
        <p:spPr>
          <a:xfrm>
            <a:off x="1100003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1B1A205D-A32D-4A64-87BA-7E3DD497AA08}"/>
              </a:ext>
            </a:extLst>
          </p:cNvPr>
          <p:cNvCxnSpPr>
            <a:cxnSpLocks/>
          </p:cNvCxnSpPr>
          <p:nvPr/>
        </p:nvCxnSpPr>
        <p:spPr>
          <a:xfrm>
            <a:off x="1106112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E04F602A-B0B4-4EAB-B5A0-CC3BDFA1F991}"/>
              </a:ext>
            </a:extLst>
          </p:cNvPr>
          <p:cNvCxnSpPr>
            <a:cxnSpLocks/>
          </p:cNvCxnSpPr>
          <p:nvPr/>
        </p:nvCxnSpPr>
        <p:spPr>
          <a:xfrm flipH="1">
            <a:off x="111905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9466126F-8A9F-4F82-A16B-672952422E4C}"/>
              </a:ext>
            </a:extLst>
          </p:cNvPr>
          <p:cNvCxnSpPr>
            <a:cxnSpLocks/>
          </p:cNvCxnSpPr>
          <p:nvPr/>
        </p:nvCxnSpPr>
        <p:spPr>
          <a:xfrm>
            <a:off x="1124746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ED1890CC-6628-44A7-AEEC-F272F54CC4F7}"/>
              </a:ext>
            </a:extLst>
          </p:cNvPr>
          <p:cNvCxnSpPr>
            <a:cxnSpLocks/>
          </p:cNvCxnSpPr>
          <p:nvPr/>
        </p:nvCxnSpPr>
        <p:spPr>
          <a:xfrm>
            <a:off x="113612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C600F3B0-CA74-4285-9FD3-ED51F74600B6}"/>
              </a:ext>
            </a:extLst>
          </p:cNvPr>
          <p:cNvCxnSpPr>
            <a:cxnSpLocks/>
          </p:cNvCxnSpPr>
          <p:nvPr/>
        </p:nvCxnSpPr>
        <p:spPr>
          <a:xfrm>
            <a:off x="1141730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F0E31D75-7FFF-4097-A56D-67F7E8BB9FE7}"/>
              </a:ext>
            </a:extLst>
          </p:cNvPr>
          <p:cNvCxnSpPr>
            <a:cxnSpLocks/>
          </p:cNvCxnSpPr>
          <p:nvPr/>
        </p:nvCxnSpPr>
        <p:spPr>
          <a:xfrm flipH="1">
            <a:off x="1154676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6" name="グループ化 525">
            <a:extLst>
              <a:ext uri="{FF2B5EF4-FFF2-40B4-BE49-F238E27FC236}">
                <a16:creationId xmlns:a16="http://schemas.microsoft.com/office/drawing/2014/main" id="{A7BCF749-DADC-45BB-9DAD-C42C3F365442}"/>
              </a:ext>
            </a:extLst>
          </p:cNvPr>
          <p:cNvGrpSpPr/>
          <p:nvPr/>
        </p:nvGrpSpPr>
        <p:grpSpPr>
          <a:xfrm>
            <a:off x="10383989" y="1504492"/>
            <a:ext cx="138405" cy="1359958"/>
            <a:chOff x="5538415" y="294271"/>
            <a:chExt cx="195210" cy="5438984"/>
          </a:xfrm>
        </p:grpSpPr>
        <p:sp>
          <p:nvSpPr>
            <p:cNvPr id="527" name="フリーフォーム: 図形 526">
              <a:extLst>
                <a:ext uri="{FF2B5EF4-FFF2-40B4-BE49-F238E27FC236}">
                  <a16:creationId xmlns:a16="http://schemas.microsoft.com/office/drawing/2014/main" id="{089D8E55-44CD-4723-9F80-FBD06255B953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8" name="フリーフォーム: 図形 527">
              <a:extLst>
                <a:ext uri="{FF2B5EF4-FFF2-40B4-BE49-F238E27FC236}">
                  <a16:creationId xmlns:a16="http://schemas.microsoft.com/office/drawing/2014/main" id="{BD20D754-F401-4AB6-BFE7-5DA8B6741D52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9" name="フリーフォーム: 図形 528">
              <a:extLst>
                <a:ext uri="{FF2B5EF4-FFF2-40B4-BE49-F238E27FC236}">
                  <a16:creationId xmlns:a16="http://schemas.microsoft.com/office/drawing/2014/main" id="{6E5D1A17-9447-4869-9B32-0EB41D37D0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4A9E1864-1F83-43B1-8CE8-E1A5DA8ED2E4}"/>
              </a:ext>
            </a:extLst>
          </p:cNvPr>
          <p:cNvCxnSpPr>
            <a:cxnSpLocks/>
          </p:cNvCxnSpPr>
          <p:nvPr/>
        </p:nvCxnSpPr>
        <p:spPr>
          <a:xfrm flipH="1">
            <a:off x="11822569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EE01EE90-13B5-49E4-8017-1D6A3E91F1F7}"/>
              </a:ext>
            </a:extLst>
          </p:cNvPr>
          <p:cNvCxnSpPr>
            <a:cxnSpLocks/>
          </p:cNvCxnSpPr>
          <p:nvPr/>
        </p:nvCxnSpPr>
        <p:spPr>
          <a:xfrm>
            <a:off x="11907233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4" name="グループ化 533">
            <a:extLst>
              <a:ext uri="{FF2B5EF4-FFF2-40B4-BE49-F238E27FC236}">
                <a16:creationId xmlns:a16="http://schemas.microsoft.com/office/drawing/2014/main" id="{13352E3A-BC9A-4CFA-9516-6840B7E28048}"/>
              </a:ext>
            </a:extLst>
          </p:cNvPr>
          <p:cNvGrpSpPr/>
          <p:nvPr/>
        </p:nvGrpSpPr>
        <p:grpSpPr>
          <a:xfrm>
            <a:off x="6434693" y="1504492"/>
            <a:ext cx="138405" cy="1359958"/>
            <a:chOff x="5538415" y="294271"/>
            <a:chExt cx="195210" cy="5438984"/>
          </a:xfrm>
        </p:grpSpPr>
        <p:sp>
          <p:nvSpPr>
            <p:cNvPr id="535" name="フリーフォーム: 図形 534">
              <a:extLst>
                <a:ext uri="{FF2B5EF4-FFF2-40B4-BE49-F238E27FC236}">
                  <a16:creationId xmlns:a16="http://schemas.microsoft.com/office/drawing/2014/main" id="{C6531835-4D56-4C67-BDDF-BFDBE40D4B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6" name="フリーフォーム: 図形 535">
              <a:extLst>
                <a:ext uri="{FF2B5EF4-FFF2-40B4-BE49-F238E27FC236}">
                  <a16:creationId xmlns:a16="http://schemas.microsoft.com/office/drawing/2014/main" id="{8EDCF535-0CCC-4410-9181-22B38336A07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7" name="フリーフォーム: 図形 536">
              <a:extLst>
                <a:ext uri="{FF2B5EF4-FFF2-40B4-BE49-F238E27FC236}">
                  <a16:creationId xmlns:a16="http://schemas.microsoft.com/office/drawing/2014/main" id="{0808260B-1079-43B9-AD05-632425B40EB7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8" name="テキスト ボックス 537">
            <a:extLst>
              <a:ext uri="{FF2B5EF4-FFF2-40B4-BE49-F238E27FC236}">
                <a16:creationId xmlns:a16="http://schemas.microsoft.com/office/drawing/2014/main" id="{77EDC8C2-1C29-4959-BF29-C5580A0E48F1}"/>
              </a:ext>
            </a:extLst>
          </p:cNvPr>
          <p:cNvSpPr txBox="1"/>
          <p:nvPr/>
        </p:nvSpPr>
        <p:spPr>
          <a:xfrm>
            <a:off x="654858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9" name="テキスト ボックス 538">
            <a:extLst>
              <a:ext uri="{FF2B5EF4-FFF2-40B4-BE49-F238E27FC236}">
                <a16:creationId xmlns:a16="http://schemas.microsoft.com/office/drawing/2014/main" id="{2D1C7502-D03D-442E-96E2-CDFD0AF93B5B}"/>
              </a:ext>
            </a:extLst>
          </p:cNvPr>
          <p:cNvSpPr txBox="1"/>
          <p:nvPr/>
        </p:nvSpPr>
        <p:spPr>
          <a:xfrm>
            <a:off x="797416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0" name="テキスト ボックス 539">
            <a:extLst>
              <a:ext uri="{FF2B5EF4-FFF2-40B4-BE49-F238E27FC236}">
                <a16:creationId xmlns:a16="http://schemas.microsoft.com/office/drawing/2014/main" id="{A5356607-1F63-4F0B-99D7-D6AED8EE0F14}"/>
              </a:ext>
            </a:extLst>
          </p:cNvPr>
          <p:cNvSpPr txBox="1"/>
          <p:nvPr/>
        </p:nvSpPr>
        <p:spPr>
          <a:xfrm>
            <a:off x="833455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1" name="テキスト ボックス 540">
            <a:extLst>
              <a:ext uri="{FF2B5EF4-FFF2-40B4-BE49-F238E27FC236}">
                <a16:creationId xmlns:a16="http://schemas.microsoft.com/office/drawing/2014/main" id="{851166C7-D69D-4AF1-A399-FEE5FDC5A82C}"/>
              </a:ext>
            </a:extLst>
          </p:cNvPr>
          <p:cNvSpPr txBox="1"/>
          <p:nvPr/>
        </p:nvSpPr>
        <p:spPr>
          <a:xfrm>
            <a:off x="867709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489B8A4F-6E06-42CA-973D-234558C22B16}"/>
              </a:ext>
            </a:extLst>
          </p:cNvPr>
          <p:cNvSpPr txBox="1"/>
          <p:nvPr/>
        </p:nvSpPr>
        <p:spPr>
          <a:xfrm>
            <a:off x="903747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9BEC032D-039D-43FB-8EAE-2104DD53638C}"/>
              </a:ext>
            </a:extLst>
          </p:cNvPr>
          <p:cNvSpPr txBox="1"/>
          <p:nvPr/>
        </p:nvSpPr>
        <p:spPr>
          <a:xfrm>
            <a:off x="93984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矢印コネクタ 543">
            <a:extLst>
              <a:ext uri="{FF2B5EF4-FFF2-40B4-BE49-F238E27FC236}">
                <a16:creationId xmlns:a16="http://schemas.microsoft.com/office/drawing/2014/main" id="{46B995DD-86C3-4C6E-8886-266490EB37E3}"/>
              </a:ext>
            </a:extLst>
          </p:cNvPr>
          <p:cNvCxnSpPr>
            <a:cxnSpLocks/>
          </p:cNvCxnSpPr>
          <p:nvPr/>
        </p:nvCxnSpPr>
        <p:spPr>
          <a:xfrm>
            <a:off x="7872832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矢印コネクタ 545">
            <a:extLst>
              <a:ext uri="{FF2B5EF4-FFF2-40B4-BE49-F238E27FC236}">
                <a16:creationId xmlns:a16="http://schemas.microsoft.com/office/drawing/2014/main" id="{978B44D3-17EC-4438-BBD5-6327B0BA63B0}"/>
              </a:ext>
            </a:extLst>
          </p:cNvPr>
          <p:cNvCxnSpPr>
            <a:cxnSpLocks/>
          </p:cNvCxnSpPr>
          <p:nvPr/>
        </p:nvCxnSpPr>
        <p:spPr>
          <a:xfrm>
            <a:off x="9686955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四角形: 角を丸くする 546">
            <a:extLst>
              <a:ext uri="{FF2B5EF4-FFF2-40B4-BE49-F238E27FC236}">
                <a16:creationId xmlns:a16="http://schemas.microsoft.com/office/drawing/2014/main" id="{4691BB90-2442-4908-8595-9231FD9F902D}"/>
              </a:ext>
            </a:extLst>
          </p:cNvPr>
          <p:cNvSpPr/>
          <p:nvPr/>
        </p:nvSpPr>
        <p:spPr>
          <a:xfrm>
            <a:off x="9809072" y="13690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0" name="テキスト ボックス 549">
            <a:extLst>
              <a:ext uri="{FF2B5EF4-FFF2-40B4-BE49-F238E27FC236}">
                <a16:creationId xmlns:a16="http://schemas.microsoft.com/office/drawing/2014/main" id="{EC397A8B-CBA1-4B52-943F-E74CECE6D73C}"/>
              </a:ext>
            </a:extLst>
          </p:cNvPr>
          <p:cNvSpPr txBox="1"/>
          <p:nvPr/>
        </p:nvSpPr>
        <p:spPr>
          <a:xfrm>
            <a:off x="8063061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2" name="テキスト ボックス 551">
            <a:extLst>
              <a:ext uri="{FF2B5EF4-FFF2-40B4-BE49-F238E27FC236}">
                <a16:creationId xmlns:a16="http://schemas.microsoft.com/office/drawing/2014/main" id="{583FE8DB-C49C-476E-971E-7B66D36D2303}"/>
              </a:ext>
            </a:extLst>
          </p:cNvPr>
          <p:cNvSpPr txBox="1"/>
          <p:nvPr/>
        </p:nvSpPr>
        <p:spPr>
          <a:xfrm>
            <a:off x="9969469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558" name="テキスト ボックス 557">
            <a:extLst>
              <a:ext uri="{FF2B5EF4-FFF2-40B4-BE49-F238E27FC236}">
                <a16:creationId xmlns:a16="http://schemas.microsoft.com/office/drawing/2014/main" id="{BE052202-B10D-4400-B836-3EED9807E48A}"/>
              </a:ext>
            </a:extLst>
          </p:cNvPr>
          <p:cNvSpPr txBox="1"/>
          <p:nvPr/>
        </p:nvSpPr>
        <p:spPr>
          <a:xfrm>
            <a:off x="974265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9" name="テキスト ボックス 558">
            <a:extLst>
              <a:ext uri="{FF2B5EF4-FFF2-40B4-BE49-F238E27FC236}">
                <a16:creationId xmlns:a16="http://schemas.microsoft.com/office/drawing/2014/main" id="{21A25EC0-DC97-4D16-9439-6267CFA120B6}"/>
              </a:ext>
            </a:extLst>
          </p:cNvPr>
          <p:cNvSpPr txBox="1"/>
          <p:nvPr/>
        </p:nvSpPr>
        <p:spPr>
          <a:xfrm>
            <a:off x="1010304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221086B4-BFCE-4322-A2E8-31908CC9B89C}"/>
              </a:ext>
            </a:extLst>
          </p:cNvPr>
          <p:cNvSpPr txBox="1"/>
          <p:nvPr/>
        </p:nvSpPr>
        <p:spPr>
          <a:xfrm>
            <a:off x="10445574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1" name="テキスト ボックス 560">
            <a:extLst>
              <a:ext uri="{FF2B5EF4-FFF2-40B4-BE49-F238E27FC236}">
                <a16:creationId xmlns:a16="http://schemas.microsoft.com/office/drawing/2014/main" id="{4D77FEFB-0D21-4665-8899-F001B3D5C084}"/>
              </a:ext>
            </a:extLst>
          </p:cNvPr>
          <p:cNvSpPr txBox="1"/>
          <p:nvPr/>
        </p:nvSpPr>
        <p:spPr>
          <a:xfrm>
            <a:off x="108059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2" name="テキスト ボックス 561">
            <a:extLst>
              <a:ext uri="{FF2B5EF4-FFF2-40B4-BE49-F238E27FC236}">
                <a16:creationId xmlns:a16="http://schemas.microsoft.com/office/drawing/2014/main" id="{2A815FBD-F773-4F35-B356-DAF2750DFAD3}"/>
              </a:ext>
            </a:extLst>
          </p:cNvPr>
          <p:cNvSpPr txBox="1"/>
          <p:nvPr/>
        </p:nvSpPr>
        <p:spPr>
          <a:xfrm>
            <a:off x="1116693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058637A6-A950-469B-81EF-6EF22B8ECB0A}"/>
              </a:ext>
            </a:extLst>
          </p:cNvPr>
          <p:cNvCxnSpPr>
            <a:cxnSpLocks/>
          </p:cNvCxnSpPr>
          <p:nvPr/>
        </p:nvCxnSpPr>
        <p:spPr>
          <a:xfrm>
            <a:off x="724098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CB578AC-2AC2-4348-888A-4349EF4EAF1E}"/>
              </a:ext>
            </a:extLst>
          </p:cNvPr>
          <p:cNvCxnSpPr>
            <a:cxnSpLocks/>
          </p:cNvCxnSpPr>
          <p:nvPr/>
        </p:nvCxnSpPr>
        <p:spPr>
          <a:xfrm>
            <a:off x="7544764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61BB7F5C-D55C-49BC-92BA-E67D2A1CAD6C}"/>
              </a:ext>
            </a:extLst>
          </p:cNvPr>
          <p:cNvCxnSpPr>
            <a:cxnSpLocks/>
          </p:cNvCxnSpPr>
          <p:nvPr/>
        </p:nvCxnSpPr>
        <p:spPr>
          <a:xfrm>
            <a:off x="111973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344ACC5-5046-48D7-944A-7223515832AE}"/>
              </a:ext>
            </a:extLst>
          </p:cNvPr>
          <p:cNvCxnSpPr>
            <a:cxnSpLocks/>
          </p:cNvCxnSpPr>
          <p:nvPr/>
        </p:nvCxnSpPr>
        <p:spPr>
          <a:xfrm>
            <a:off x="1148325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17E07E74-0589-4ADD-B6EC-EB40D0B29A5C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9470F7A3-3816-41AB-96A4-93F9B8E84D54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2517700-321A-4F5C-A14A-E305D342111B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6EA1DFE1-6EFC-431E-9031-2BD973419B3D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C323F9E1-4BA4-49DE-A080-F3CB672D4C84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8BB8266D-FA88-4750-B121-CD4428857D6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D622F88A-C55A-45C1-BF8E-31134E7B96B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88C85734-0EEE-45BE-A89C-FF89E72386CC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B7EC92A0-8266-4793-8958-2FF65E9B36CA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CD67AA4D-3F43-49D5-A80C-EEADA08E7733}"/>
              </a:ext>
            </a:extLst>
          </p:cNvPr>
          <p:cNvSpPr txBox="1"/>
          <p:nvPr/>
        </p:nvSpPr>
        <p:spPr>
          <a:xfrm>
            <a:off x="9014494" y="558257"/>
            <a:ext cx="179219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5" name="直線矢印コネクタ 584">
            <a:extLst>
              <a:ext uri="{FF2B5EF4-FFF2-40B4-BE49-F238E27FC236}">
                <a16:creationId xmlns:a16="http://schemas.microsoft.com/office/drawing/2014/main" id="{67823838-D677-4267-9A2A-49AFDEDA672A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矢印コネクタ 585">
            <a:extLst>
              <a:ext uri="{FF2B5EF4-FFF2-40B4-BE49-F238E27FC236}">
                <a16:creationId xmlns:a16="http://schemas.microsoft.com/office/drawing/2014/main" id="{3369F861-C3B3-4911-8783-BC341FE88130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矢印コネクタ 586">
            <a:extLst>
              <a:ext uri="{FF2B5EF4-FFF2-40B4-BE49-F238E27FC236}">
                <a16:creationId xmlns:a16="http://schemas.microsoft.com/office/drawing/2014/main" id="{8401C807-DCE6-4769-84CD-F2A4D64D7D6D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782219B4-078F-4F3A-9CA5-13973473E48D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401819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矢印コネクタ 576">
            <a:extLst>
              <a:ext uri="{FF2B5EF4-FFF2-40B4-BE49-F238E27FC236}">
                <a16:creationId xmlns:a16="http://schemas.microsoft.com/office/drawing/2014/main" id="{178BCD9A-CC0D-4C75-B14D-EBB6A5960680}"/>
              </a:ext>
            </a:extLst>
          </p:cNvPr>
          <p:cNvCxnSpPr>
            <a:cxnSpLocks/>
          </p:cNvCxnSpPr>
          <p:nvPr/>
        </p:nvCxnSpPr>
        <p:spPr>
          <a:xfrm>
            <a:off x="7874803" y="960106"/>
            <a:ext cx="40299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テキスト ボックス 595">
            <a:extLst>
              <a:ext uri="{FF2B5EF4-FFF2-40B4-BE49-F238E27FC236}">
                <a16:creationId xmlns:a16="http://schemas.microsoft.com/office/drawing/2014/main" id="{DC85D4C0-34DA-4A08-9597-9FDD65F361EC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7" name="テキスト ボックス 596">
            <a:extLst>
              <a:ext uri="{FF2B5EF4-FFF2-40B4-BE49-F238E27FC236}">
                <a16:creationId xmlns:a16="http://schemas.microsoft.com/office/drawing/2014/main" id="{44E790EB-5813-4705-A674-BD8FC35BD1D6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9" name="テキスト ボックス 598">
            <a:extLst>
              <a:ext uri="{FF2B5EF4-FFF2-40B4-BE49-F238E27FC236}">
                <a16:creationId xmlns:a16="http://schemas.microsoft.com/office/drawing/2014/main" id="{E06BDB24-EA25-4226-9270-25CE1ED4F5AE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00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B708E1A-9DEF-4D3D-AF1D-2905A986E14F}"/>
              </a:ext>
            </a:extLst>
          </p:cNvPr>
          <p:cNvSpPr/>
          <p:nvPr/>
        </p:nvSpPr>
        <p:spPr>
          <a:xfrm>
            <a:off x="47328" y="44624"/>
            <a:ext cx="6120680" cy="5112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4EA03B6-8623-4626-A5FC-A9838470EA5D}"/>
              </a:ext>
            </a:extLst>
          </p:cNvPr>
          <p:cNvSpPr/>
          <p:nvPr/>
        </p:nvSpPr>
        <p:spPr>
          <a:xfrm>
            <a:off x="191344" y="476671"/>
            <a:ext cx="1224136" cy="399644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Cortex-M3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D4CB62-02E3-4FDA-A8CA-A7A479BC4396}"/>
              </a:ext>
            </a:extLst>
          </p:cNvPr>
          <p:cNvSpPr/>
          <p:nvPr/>
        </p:nvSpPr>
        <p:spPr>
          <a:xfrm>
            <a:off x="2369475" y="2960948"/>
            <a:ext cx="847638" cy="151216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Multiplexer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950AD73-6262-4D05-A355-A7994F3ECBBD}"/>
              </a:ext>
            </a:extLst>
          </p:cNvPr>
          <p:cNvSpPr/>
          <p:nvPr/>
        </p:nvSpPr>
        <p:spPr>
          <a:xfrm>
            <a:off x="3708274" y="3683125"/>
            <a:ext cx="1091581" cy="8062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ITCM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3C1035-E768-4FEA-B822-8EA96CCDE5AF}"/>
              </a:ext>
            </a:extLst>
          </p:cNvPr>
          <p:cNvSpPr/>
          <p:nvPr/>
        </p:nvSpPr>
        <p:spPr>
          <a:xfrm>
            <a:off x="4931239" y="1988840"/>
            <a:ext cx="993530" cy="15121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HRMEM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78EF357-CE7F-4EAB-BAE4-E5F3723149A7}"/>
              </a:ext>
            </a:extLst>
          </p:cNvPr>
          <p:cNvCxnSpPr>
            <a:cxnSpLocks/>
          </p:cNvCxnSpPr>
          <p:nvPr/>
        </p:nvCxnSpPr>
        <p:spPr>
          <a:xfrm flipV="1">
            <a:off x="2793294" y="4451583"/>
            <a:ext cx="0" cy="4175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4142830-214B-466A-9497-CC0F2E35FCA4}"/>
              </a:ext>
            </a:extLst>
          </p:cNvPr>
          <p:cNvSpPr/>
          <p:nvPr/>
        </p:nvSpPr>
        <p:spPr>
          <a:xfrm>
            <a:off x="3845999" y="4034651"/>
            <a:ext cx="837028" cy="3766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8 </a:t>
            </a:r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7F56C00D-AAC6-4D45-8702-EF12CAF2348C}"/>
              </a:ext>
            </a:extLst>
          </p:cNvPr>
          <p:cNvSpPr/>
          <p:nvPr/>
        </p:nvSpPr>
        <p:spPr>
          <a:xfrm>
            <a:off x="1343474" y="3212976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左右 32">
            <a:extLst>
              <a:ext uri="{FF2B5EF4-FFF2-40B4-BE49-F238E27FC236}">
                <a16:creationId xmlns:a16="http://schemas.microsoft.com/office/drawing/2014/main" id="{210DD2BD-545A-49A1-8F01-9C3F2172E965}"/>
              </a:ext>
            </a:extLst>
          </p:cNvPr>
          <p:cNvSpPr/>
          <p:nvPr/>
        </p:nvSpPr>
        <p:spPr>
          <a:xfrm rot="16200000">
            <a:off x="2580930" y="1399454"/>
            <a:ext cx="2269853" cy="424288"/>
          </a:xfrm>
          <a:prstGeom prst="leftRightArrow">
            <a:avLst>
              <a:gd name="adj1" fmla="val 100000"/>
              <a:gd name="adj2" fmla="val 23184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Main AXI Bus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2036E3D-53C8-402E-B74E-9E886AB11300}"/>
              </a:ext>
            </a:extLst>
          </p:cNvPr>
          <p:cNvSpPr txBox="1"/>
          <p:nvPr/>
        </p:nvSpPr>
        <p:spPr>
          <a:xfrm>
            <a:off x="556747" y="4646453"/>
            <a:ext cx="1717466" cy="41125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ITCMEN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System Register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0774E04-0EC6-41BB-957A-1C29FA6521E3}"/>
              </a:ext>
            </a:extLst>
          </p:cNvPr>
          <p:cNvCxnSpPr>
            <a:cxnSpLocks/>
          </p:cNvCxnSpPr>
          <p:nvPr/>
        </p:nvCxnSpPr>
        <p:spPr>
          <a:xfrm flipH="1">
            <a:off x="2274213" y="4869160"/>
            <a:ext cx="531781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矢印: 左右 45">
            <a:extLst>
              <a:ext uri="{FF2B5EF4-FFF2-40B4-BE49-F238E27FC236}">
                <a16:creationId xmlns:a16="http://schemas.microsoft.com/office/drawing/2014/main" id="{FAD809BB-20F6-40F7-B619-E0FAFEF39BDA}"/>
              </a:ext>
            </a:extLst>
          </p:cNvPr>
          <p:cNvSpPr/>
          <p:nvPr/>
        </p:nvSpPr>
        <p:spPr>
          <a:xfrm>
            <a:off x="3137868" y="3985692"/>
            <a:ext cx="630181" cy="217824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64AAD34-FBB3-4AD9-8D35-7691B71B00F7}"/>
              </a:ext>
            </a:extLst>
          </p:cNvPr>
          <p:cNvSpPr/>
          <p:nvPr/>
        </p:nvSpPr>
        <p:spPr>
          <a:xfrm>
            <a:off x="4931063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矢印: 左右 50">
            <a:extLst>
              <a:ext uri="{FF2B5EF4-FFF2-40B4-BE49-F238E27FC236}">
                <a16:creationId xmlns:a16="http://schemas.microsoft.com/office/drawing/2014/main" id="{19FB7E99-5398-4A4D-A380-4BE71F4BB184}"/>
              </a:ext>
            </a:extLst>
          </p:cNvPr>
          <p:cNvSpPr/>
          <p:nvPr/>
        </p:nvSpPr>
        <p:spPr>
          <a:xfrm>
            <a:off x="3895502" y="747470"/>
            <a:ext cx="1081227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5E3C37D-17E7-49C1-B3D4-3DEB6E406E63}"/>
              </a:ext>
            </a:extLst>
          </p:cNvPr>
          <p:cNvSpPr/>
          <p:nvPr/>
        </p:nvSpPr>
        <p:spPr>
          <a:xfrm>
            <a:off x="2368042" y="1052735"/>
            <a:ext cx="847638" cy="8640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AHB-AXI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矢印: 左右 51">
            <a:extLst>
              <a:ext uri="{FF2B5EF4-FFF2-40B4-BE49-F238E27FC236}">
                <a16:creationId xmlns:a16="http://schemas.microsoft.com/office/drawing/2014/main" id="{1B585114-366C-4606-AB25-038C6F5BA3AA}"/>
              </a:ext>
            </a:extLst>
          </p:cNvPr>
          <p:cNvSpPr/>
          <p:nvPr/>
        </p:nvSpPr>
        <p:spPr>
          <a:xfrm>
            <a:off x="3137868" y="1385772"/>
            <a:ext cx="437854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矢印: 左右 53">
            <a:extLst>
              <a:ext uri="{FF2B5EF4-FFF2-40B4-BE49-F238E27FC236}">
                <a16:creationId xmlns:a16="http://schemas.microsoft.com/office/drawing/2014/main" id="{4A787688-D2C2-40DC-AD41-8E9CB5B2251D}"/>
              </a:ext>
            </a:extLst>
          </p:cNvPr>
          <p:cNvSpPr/>
          <p:nvPr/>
        </p:nvSpPr>
        <p:spPr>
          <a:xfrm>
            <a:off x="1343474" y="1385772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279541A-BBE6-41F6-A93A-51D81EAE8E41}"/>
              </a:ext>
            </a:extLst>
          </p:cNvPr>
          <p:cNvSpPr/>
          <p:nvPr/>
        </p:nvSpPr>
        <p:spPr>
          <a:xfrm>
            <a:off x="6465662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NOR 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Memory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649845D-5AC9-4E0F-BCF2-833194301D6A}"/>
              </a:ext>
            </a:extLst>
          </p:cNvPr>
          <p:cNvSpPr/>
          <p:nvPr/>
        </p:nvSpPr>
        <p:spPr>
          <a:xfrm>
            <a:off x="6465662" y="1988840"/>
            <a:ext cx="993530" cy="158417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Asynchronous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SRAM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矢印: 左右 56">
            <a:extLst>
              <a:ext uri="{FF2B5EF4-FFF2-40B4-BE49-F238E27FC236}">
                <a16:creationId xmlns:a16="http://schemas.microsoft.com/office/drawing/2014/main" id="{1E9FE879-E6A7-4B9C-8C01-E9CA199AE163}"/>
              </a:ext>
            </a:extLst>
          </p:cNvPr>
          <p:cNvSpPr/>
          <p:nvPr/>
        </p:nvSpPr>
        <p:spPr>
          <a:xfrm>
            <a:off x="5879977" y="747470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矢印: 左右 57">
            <a:extLst>
              <a:ext uri="{FF2B5EF4-FFF2-40B4-BE49-F238E27FC236}">
                <a16:creationId xmlns:a16="http://schemas.microsoft.com/office/drawing/2014/main" id="{CDDB15FE-7EAD-4EDD-938F-DEF41E795619}"/>
              </a:ext>
            </a:extLst>
          </p:cNvPr>
          <p:cNvSpPr/>
          <p:nvPr/>
        </p:nvSpPr>
        <p:spPr>
          <a:xfrm>
            <a:off x="5879977" y="2681916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左右 59">
            <a:extLst>
              <a:ext uri="{FF2B5EF4-FFF2-40B4-BE49-F238E27FC236}">
                <a16:creationId xmlns:a16="http://schemas.microsoft.com/office/drawing/2014/main" id="{982DB012-EAFE-40D6-A2FE-A11B69A4EAD5}"/>
              </a:ext>
            </a:extLst>
          </p:cNvPr>
          <p:cNvSpPr/>
          <p:nvPr/>
        </p:nvSpPr>
        <p:spPr>
          <a:xfrm>
            <a:off x="1343473" y="3995593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FDE6DA4-BB8D-47B2-BF26-1D09888FFD04}"/>
              </a:ext>
            </a:extLst>
          </p:cNvPr>
          <p:cNvSpPr txBox="1"/>
          <p:nvPr/>
        </p:nvSpPr>
        <p:spPr>
          <a:xfrm>
            <a:off x="1434530" y="1196739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System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F8825DF-D6F0-4FA9-AA37-D9863A3FC40F}"/>
              </a:ext>
            </a:extLst>
          </p:cNvPr>
          <p:cNvSpPr txBox="1"/>
          <p:nvPr/>
        </p:nvSpPr>
        <p:spPr>
          <a:xfrm>
            <a:off x="1434530" y="3019476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I-Code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20346E8-444A-4E53-AEDB-8E21F861B051}"/>
              </a:ext>
            </a:extLst>
          </p:cNvPr>
          <p:cNvSpPr txBox="1"/>
          <p:nvPr/>
        </p:nvSpPr>
        <p:spPr>
          <a:xfrm>
            <a:off x="1434530" y="3823087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D-Code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050F2E6-9725-4114-9175-EE19144885D0}"/>
              </a:ext>
            </a:extLst>
          </p:cNvPr>
          <p:cNvSpPr/>
          <p:nvPr/>
        </p:nvSpPr>
        <p:spPr>
          <a:xfrm>
            <a:off x="6556389" y="2915776"/>
            <a:ext cx="812077" cy="5852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D423974-4312-4865-964C-9F8B52CC4EFB}"/>
              </a:ext>
            </a:extLst>
          </p:cNvPr>
          <p:cNvSpPr txBox="1"/>
          <p:nvPr/>
        </p:nvSpPr>
        <p:spPr>
          <a:xfrm>
            <a:off x="3724038" y="4489375"/>
            <a:ext cx="1147826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ITCMEN=1)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21B557D-6B48-4393-8F6D-1CC103948A66}"/>
              </a:ext>
            </a:extLst>
          </p:cNvPr>
          <p:cNvSpPr txBox="1"/>
          <p:nvPr/>
        </p:nvSpPr>
        <p:spPr>
          <a:xfrm>
            <a:off x="4891982" y="3515310"/>
            <a:ext cx="1127939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ITCMEN=0)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B1BFD16-E975-4DAD-8D04-70D358E1892C}"/>
              </a:ext>
            </a:extLst>
          </p:cNvPr>
          <p:cNvSpPr txBox="1"/>
          <p:nvPr/>
        </p:nvSpPr>
        <p:spPr>
          <a:xfrm>
            <a:off x="3863752" y="2076817"/>
            <a:ext cx="1127939" cy="2000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0x60000000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0FD3750-83CE-4C92-9FBB-349544DD86D7}"/>
              </a:ext>
            </a:extLst>
          </p:cNvPr>
          <p:cNvSpPr txBox="1"/>
          <p:nvPr/>
        </p:nvSpPr>
        <p:spPr>
          <a:xfrm>
            <a:off x="191344" y="96144"/>
            <a:ext cx="12241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SC-OBC-FPGA</a:t>
            </a:r>
            <a:endParaRPr kumimoji="1" lang="ja-JP" altLang="en-US" sz="12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矢印: 左右 44">
            <a:extLst>
              <a:ext uri="{FF2B5EF4-FFF2-40B4-BE49-F238E27FC236}">
                <a16:creationId xmlns:a16="http://schemas.microsoft.com/office/drawing/2014/main" id="{C84636A2-A332-4D23-B7EA-459B37D654CE}"/>
              </a:ext>
            </a:extLst>
          </p:cNvPr>
          <p:cNvSpPr/>
          <p:nvPr/>
        </p:nvSpPr>
        <p:spPr>
          <a:xfrm>
            <a:off x="3137868" y="3115036"/>
            <a:ext cx="1852612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左右 49">
            <a:extLst>
              <a:ext uri="{FF2B5EF4-FFF2-40B4-BE49-F238E27FC236}">
                <a16:creationId xmlns:a16="http://schemas.microsoft.com/office/drawing/2014/main" id="{D2024BFD-9B8F-4BA9-96C9-5414E488BC46}"/>
              </a:ext>
            </a:extLst>
          </p:cNvPr>
          <p:cNvSpPr/>
          <p:nvPr/>
        </p:nvSpPr>
        <p:spPr>
          <a:xfrm>
            <a:off x="3895502" y="2276872"/>
            <a:ext cx="1089191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60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BEFAE36-986E-B7C7-3692-17BC563DFBDE}"/>
              </a:ext>
            </a:extLst>
          </p:cNvPr>
          <p:cNvSpPr/>
          <p:nvPr/>
        </p:nvSpPr>
        <p:spPr>
          <a:xfrm>
            <a:off x="551384" y="620688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651DB8D-C436-90D7-990F-5FFB7446F96D}"/>
              </a:ext>
            </a:extLst>
          </p:cNvPr>
          <p:cNvSpPr/>
          <p:nvPr/>
        </p:nvSpPr>
        <p:spPr>
          <a:xfrm>
            <a:off x="4645713" y="620688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Configuration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F9A21D-1E7B-50A0-D133-830CF8CB55A7}"/>
              </a:ext>
            </a:extLst>
          </p:cNvPr>
          <p:cNvSpPr/>
          <p:nvPr/>
        </p:nvSpPr>
        <p:spPr>
          <a:xfrm>
            <a:off x="4645713" y="1588737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Configuration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D58BD5-F169-0E03-8CF0-B9AECAB5E5FE}"/>
              </a:ext>
            </a:extLst>
          </p:cNvPr>
          <p:cNvSpPr/>
          <p:nvPr/>
        </p:nvSpPr>
        <p:spPr>
          <a:xfrm>
            <a:off x="4645713" y="2719123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61CF17E-EB1C-25BA-6B30-9AB77CA82143}"/>
              </a:ext>
            </a:extLst>
          </p:cNvPr>
          <p:cNvSpPr/>
          <p:nvPr/>
        </p:nvSpPr>
        <p:spPr>
          <a:xfrm>
            <a:off x="4645713" y="3717032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F7BBD91-254A-F7C4-3125-9DCAF4BE0F04}"/>
              </a:ext>
            </a:extLst>
          </p:cNvPr>
          <p:cNvSpPr/>
          <p:nvPr/>
        </p:nvSpPr>
        <p:spPr>
          <a:xfrm>
            <a:off x="4645713" y="4875489"/>
            <a:ext cx="1440160" cy="864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FRAM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4BDA0E-62C6-375D-E1A2-F241EEC6A783}"/>
              </a:ext>
            </a:extLst>
          </p:cNvPr>
          <p:cNvSpPr/>
          <p:nvPr/>
        </p:nvSpPr>
        <p:spPr>
          <a:xfrm>
            <a:off x="4645713" y="5877272"/>
            <a:ext cx="1440160" cy="864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FRAM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E88649-857B-FF4B-6517-4D5388187337}"/>
              </a:ext>
            </a:extLst>
          </p:cNvPr>
          <p:cNvSpPr txBox="1"/>
          <p:nvPr/>
        </p:nvSpPr>
        <p:spPr>
          <a:xfrm>
            <a:off x="335360" y="148478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Configuration Flash Memory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0x40000000)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6D7042-A9E5-46AA-3E98-B26BC02FE691}"/>
              </a:ext>
            </a:extLst>
          </p:cNvPr>
          <p:cNvSpPr txBox="1"/>
          <p:nvPr/>
        </p:nvSpPr>
        <p:spPr>
          <a:xfrm>
            <a:off x="401668" y="3585264"/>
            <a:ext cx="240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Data Store Flash Memory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0x40100000)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D30230A-727E-2463-CF33-07E746899BF8}"/>
              </a:ext>
            </a:extLst>
          </p:cNvPr>
          <p:cNvSpPr txBox="1"/>
          <p:nvPr/>
        </p:nvSpPr>
        <p:spPr>
          <a:xfrm>
            <a:off x="335360" y="5733256"/>
            <a:ext cx="240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Data Store FRAM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0x40200000)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79E32C3-B618-B327-1056-E8830A0DC41C}"/>
              </a:ext>
            </a:extLst>
          </p:cNvPr>
          <p:cNvCxnSpPr>
            <a:cxnSpLocks/>
          </p:cNvCxnSpPr>
          <p:nvPr/>
        </p:nvCxnSpPr>
        <p:spPr>
          <a:xfrm>
            <a:off x="3272880" y="724641"/>
            <a:ext cx="13829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2092843-4230-7514-9DF1-FF4C940174D0}"/>
              </a:ext>
            </a:extLst>
          </p:cNvPr>
          <p:cNvSpPr/>
          <p:nvPr/>
        </p:nvSpPr>
        <p:spPr>
          <a:xfrm>
            <a:off x="551384" y="116632"/>
            <a:ext cx="1440160" cy="39198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System Register</a:t>
            </a: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CFGMEMSEL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8AF8255-0496-627D-62DD-4FB1A85C1839}"/>
              </a:ext>
            </a:extLst>
          </p:cNvPr>
          <p:cNvSpPr/>
          <p:nvPr/>
        </p:nvSpPr>
        <p:spPr>
          <a:xfrm>
            <a:off x="2632212" y="652633"/>
            <a:ext cx="648072" cy="36004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SEL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62AA496-1E25-1EAD-2850-9CBA47141F0D}"/>
              </a:ext>
            </a:extLst>
          </p:cNvPr>
          <p:cNvCxnSpPr>
            <a:cxnSpLocks/>
          </p:cNvCxnSpPr>
          <p:nvPr/>
        </p:nvCxnSpPr>
        <p:spPr>
          <a:xfrm>
            <a:off x="4294909" y="1732753"/>
            <a:ext cx="36093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0832AFB-7762-D5C2-A4F2-3982A6C9E8F2}"/>
              </a:ext>
            </a:extLst>
          </p:cNvPr>
          <p:cNvCxnSpPr>
            <a:cxnSpLocks/>
          </p:cNvCxnSpPr>
          <p:nvPr/>
        </p:nvCxnSpPr>
        <p:spPr>
          <a:xfrm>
            <a:off x="3272880" y="940665"/>
            <a:ext cx="10220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D1683BB-72CC-5587-EC75-DD5EBF7073FE}"/>
              </a:ext>
            </a:extLst>
          </p:cNvPr>
          <p:cNvCxnSpPr>
            <a:cxnSpLocks/>
          </p:cNvCxnSpPr>
          <p:nvPr/>
        </p:nvCxnSpPr>
        <p:spPr>
          <a:xfrm flipV="1">
            <a:off x="4294909" y="940665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C5D65FE-BE51-860B-BDE7-5B5E97F99EB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991544" y="832653"/>
            <a:ext cx="6406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5CB501A-C6E0-AB12-9FA3-C72D52A69B35}"/>
              </a:ext>
            </a:extLst>
          </p:cNvPr>
          <p:cNvCxnSpPr>
            <a:cxnSpLocks/>
          </p:cNvCxnSpPr>
          <p:nvPr/>
        </p:nvCxnSpPr>
        <p:spPr>
          <a:xfrm>
            <a:off x="1998948" y="1124744"/>
            <a:ext cx="26568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5E4B53E-3783-83CC-88B6-33A51497E230}"/>
              </a:ext>
            </a:extLst>
          </p:cNvPr>
          <p:cNvCxnSpPr>
            <a:cxnSpLocks/>
          </p:cNvCxnSpPr>
          <p:nvPr/>
        </p:nvCxnSpPr>
        <p:spPr>
          <a:xfrm>
            <a:off x="1998948" y="1336709"/>
            <a:ext cx="2656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2132819-881F-AB64-27F5-743CB29E6945}"/>
              </a:ext>
            </a:extLst>
          </p:cNvPr>
          <p:cNvCxnSpPr>
            <a:cxnSpLocks/>
          </p:cNvCxnSpPr>
          <p:nvPr/>
        </p:nvCxnSpPr>
        <p:spPr>
          <a:xfrm>
            <a:off x="3727140" y="2276872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F420F46-1E65-E5DE-87A0-273C49CCEDB4}"/>
              </a:ext>
            </a:extLst>
          </p:cNvPr>
          <p:cNvCxnSpPr>
            <a:cxnSpLocks/>
          </p:cNvCxnSpPr>
          <p:nvPr/>
        </p:nvCxnSpPr>
        <p:spPr>
          <a:xfrm>
            <a:off x="4007768" y="2020785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6B2FE97-5251-0300-FBDD-F67E9E3F7829}"/>
              </a:ext>
            </a:extLst>
          </p:cNvPr>
          <p:cNvCxnSpPr>
            <a:cxnSpLocks/>
          </p:cNvCxnSpPr>
          <p:nvPr/>
        </p:nvCxnSpPr>
        <p:spPr>
          <a:xfrm flipV="1">
            <a:off x="3727140" y="1336709"/>
            <a:ext cx="0" cy="9401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0A7D86B-03E1-03C6-7C38-A2B94BC1F38F}"/>
              </a:ext>
            </a:extLst>
          </p:cNvPr>
          <p:cNvCxnSpPr>
            <a:cxnSpLocks/>
          </p:cNvCxnSpPr>
          <p:nvPr/>
        </p:nvCxnSpPr>
        <p:spPr>
          <a:xfrm flipV="1">
            <a:off x="4007768" y="1124744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1FC5E44F-4E8C-12FC-C18A-377F1B8A1E1E}"/>
              </a:ext>
            </a:extLst>
          </p:cNvPr>
          <p:cNvCxnSpPr>
            <a:cxnSpLocks/>
          </p:cNvCxnSpPr>
          <p:nvPr/>
        </p:nvCxnSpPr>
        <p:spPr>
          <a:xfrm>
            <a:off x="2952546" y="332656"/>
            <a:ext cx="0" cy="3259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D3D2CCC-029E-A2C3-A410-009563672528}"/>
              </a:ext>
            </a:extLst>
          </p:cNvPr>
          <p:cNvCxnSpPr>
            <a:cxnSpLocks/>
          </p:cNvCxnSpPr>
          <p:nvPr/>
        </p:nvCxnSpPr>
        <p:spPr>
          <a:xfrm>
            <a:off x="1991544" y="332656"/>
            <a:ext cx="96100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DEA00FC3-E7A7-6C5B-0268-5D36D4003B9F}"/>
              </a:ext>
            </a:extLst>
          </p:cNvPr>
          <p:cNvSpPr/>
          <p:nvPr/>
        </p:nvSpPr>
        <p:spPr>
          <a:xfrm>
            <a:off x="601688" y="2719123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6D105B8-3462-B096-4232-70079EE46942}"/>
              </a:ext>
            </a:extLst>
          </p:cNvPr>
          <p:cNvCxnSpPr>
            <a:cxnSpLocks/>
          </p:cNvCxnSpPr>
          <p:nvPr/>
        </p:nvCxnSpPr>
        <p:spPr>
          <a:xfrm>
            <a:off x="2041848" y="2780928"/>
            <a:ext cx="26131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C1C8385-622E-7317-5E00-89263BA9363A}"/>
              </a:ext>
            </a:extLst>
          </p:cNvPr>
          <p:cNvCxnSpPr>
            <a:cxnSpLocks/>
          </p:cNvCxnSpPr>
          <p:nvPr/>
        </p:nvCxnSpPr>
        <p:spPr>
          <a:xfrm>
            <a:off x="2019952" y="3449527"/>
            <a:ext cx="263499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5166FA7B-0D27-72C9-31C9-803A163BDD2A}"/>
              </a:ext>
            </a:extLst>
          </p:cNvPr>
          <p:cNvCxnSpPr>
            <a:cxnSpLocks/>
          </p:cNvCxnSpPr>
          <p:nvPr/>
        </p:nvCxnSpPr>
        <p:spPr>
          <a:xfrm>
            <a:off x="3727140" y="4365104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E7B26564-BA18-3B58-2244-B29D523EA69D}"/>
              </a:ext>
            </a:extLst>
          </p:cNvPr>
          <p:cNvCxnSpPr>
            <a:cxnSpLocks/>
          </p:cNvCxnSpPr>
          <p:nvPr/>
        </p:nvCxnSpPr>
        <p:spPr>
          <a:xfrm flipV="1">
            <a:off x="3727140" y="3449527"/>
            <a:ext cx="0" cy="9196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E60A1C2-7F81-DCBB-1962-2FC57969D302}"/>
              </a:ext>
            </a:extLst>
          </p:cNvPr>
          <p:cNvCxnSpPr>
            <a:cxnSpLocks/>
          </p:cNvCxnSpPr>
          <p:nvPr/>
        </p:nvCxnSpPr>
        <p:spPr>
          <a:xfrm>
            <a:off x="2041848" y="3253039"/>
            <a:ext cx="2613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FA85056B-562B-8AB0-B085-537581DE55A8}"/>
              </a:ext>
            </a:extLst>
          </p:cNvPr>
          <p:cNvCxnSpPr>
            <a:cxnSpLocks/>
          </p:cNvCxnSpPr>
          <p:nvPr/>
        </p:nvCxnSpPr>
        <p:spPr>
          <a:xfrm>
            <a:off x="4007768" y="4149080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46198938-1D6A-2817-ED49-602ECA1023A6}"/>
              </a:ext>
            </a:extLst>
          </p:cNvPr>
          <p:cNvCxnSpPr>
            <a:cxnSpLocks/>
          </p:cNvCxnSpPr>
          <p:nvPr/>
        </p:nvCxnSpPr>
        <p:spPr>
          <a:xfrm flipV="1">
            <a:off x="4007768" y="3253039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1B3CC36-DE04-1235-D922-97C94CAF29FA}"/>
              </a:ext>
            </a:extLst>
          </p:cNvPr>
          <p:cNvCxnSpPr>
            <a:cxnSpLocks/>
          </p:cNvCxnSpPr>
          <p:nvPr/>
        </p:nvCxnSpPr>
        <p:spPr>
          <a:xfrm>
            <a:off x="4294909" y="3909345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0980ED9A-A5CE-9389-E1E2-394BBECFE7D4}"/>
              </a:ext>
            </a:extLst>
          </p:cNvPr>
          <p:cNvCxnSpPr>
            <a:cxnSpLocks/>
          </p:cNvCxnSpPr>
          <p:nvPr/>
        </p:nvCxnSpPr>
        <p:spPr>
          <a:xfrm flipV="1">
            <a:off x="4295800" y="3020291"/>
            <a:ext cx="0" cy="889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4AFA2FC-4D9D-CAB9-27FC-2D17EDBA2ABF}"/>
              </a:ext>
            </a:extLst>
          </p:cNvPr>
          <p:cNvCxnSpPr>
            <a:cxnSpLocks/>
          </p:cNvCxnSpPr>
          <p:nvPr/>
        </p:nvCxnSpPr>
        <p:spPr>
          <a:xfrm>
            <a:off x="2041848" y="3020291"/>
            <a:ext cx="22530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96259BBE-9D3B-E4BA-3D08-F2C925C85D89}"/>
              </a:ext>
            </a:extLst>
          </p:cNvPr>
          <p:cNvSpPr/>
          <p:nvPr/>
        </p:nvSpPr>
        <p:spPr>
          <a:xfrm>
            <a:off x="600796" y="4869160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5DED534E-E610-93B0-D642-F6A7585EE062}"/>
              </a:ext>
            </a:extLst>
          </p:cNvPr>
          <p:cNvCxnSpPr>
            <a:cxnSpLocks/>
          </p:cNvCxnSpPr>
          <p:nvPr/>
        </p:nvCxnSpPr>
        <p:spPr>
          <a:xfrm>
            <a:off x="2041848" y="4941168"/>
            <a:ext cx="26131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8A5BB869-C7C0-F2E0-36FE-3385E1F83692}"/>
              </a:ext>
            </a:extLst>
          </p:cNvPr>
          <p:cNvCxnSpPr>
            <a:cxnSpLocks/>
          </p:cNvCxnSpPr>
          <p:nvPr/>
        </p:nvCxnSpPr>
        <p:spPr>
          <a:xfrm>
            <a:off x="2019952" y="5609767"/>
            <a:ext cx="263499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634420C7-C222-E555-29F2-BFFC8292E111}"/>
              </a:ext>
            </a:extLst>
          </p:cNvPr>
          <p:cNvCxnSpPr>
            <a:cxnSpLocks/>
          </p:cNvCxnSpPr>
          <p:nvPr/>
        </p:nvCxnSpPr>
        <p:spPr>
          <a:xfrm>
            <a:off x="3727140" y="6525344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CAAC5C1-01F1-2347-A13E-81C8FCF50D49}"/>
              </a:ext>
            </a:extLst>
          </p:cNvPr>
          <p:cNvCxnSpPr>
            <a:cxnSpLocks/>
          </p:cNvCxnSpPr>
          <p:nvPr/>
        </p:nvCxnSpPr>
        <p:spPr>
          <a:xfrm flipV="1">
            <a:off x="3727140" y="5609767"/>
            <a:ext cx="0" cy="9196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ABD401CA-5DBB-FE96-F0DB-AF4D147DB7FF}"/>
              </a:ext>
            </a:extLst>
          </p:cNvPr>
          <p:cNvCxnSpPr>
            <a:cxnSpLocks/>
          </p:cNvCxnSpPr>
          <p:nvPr/>
        </p:nvCxnSpPr>
        <p:spPr>
          <a:xfrm>
            <a:off x="2041848" y="5413279"/>
            <a:ext cx="2613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67B1EFF7-4C68-4F05-1BB3-9AEE51122DC4}"/>
              </a:ext>
            </a:extLst>
          </p:cNvPr>
          <p:cNvCxnSpPr>
            <a:cxnSpLocks/>
          </p:cNvCxnSpPr>
          <p:nvPr/>
        </p:nvCxnSpPr>
        <p:spPr>
          <a:xfrm>
            <a:off x="4007768" y="6309320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213360C-E3F5-653B-6699-459CB69E61CE}"/>
              </a:ext>
            </a:extLst>
          </p:cNvPr>
          <p:cNvCxnSpPr>
            <a:cxnSpLocks/>
          </p:cNvCxnSpPr>
          <p:nvPr/>
        </p:nvCxnSpPr>
        <p:spPr>
          <a:xfrm flipV="1">
            <a:off x="4007768" y="5413279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374528F5-36A3-09D1-C9AF-38898E204FA5}"/>
              </a:ext>
            </a:extLst>
          </p:cNvPr>
          <p:cNvCxnSpPr>
            <a:cxnSpLocks/>
          </p:cNvCxnSpPr>
          <p:nvPr/>
        </p:nvCxnSpPr>
        <p:spPr>
          <a:xfrm>
            <a:off x="4294909" y="6069585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2A508636-DA80-3AAD-E1CD-B533D108A0A5}"/>
              </a:ext>
            </a:extLst>
          </p:cNvPr>
          <p:cNvCxnSpPr>
            <a:cxnSpLocks/>
          </p:cNvCxnSpPr>
          <p:nvPr/>
        </p:nvCxnSpPr>
        <p:spPr>
          <a:xfrm flipV="1">
            <a:off x="4295800" y="5180531"/>
            <a:ext cx="0" cy="889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53E0FA21-A61A-58D2-50DE-50590D73D385}"/>
              </a:ext>
            </a:extLst>
          </p:cNvPr>
          <p:cNvCxnSpPr>
            <a:cxnSpLocks/>
          </p:cNvCxnSpPr>
          <p:nvPr/>
        </p:nvCxnSpPr>
        <p:spPr>
          <a:xfrm>
            <a:off x="2041848" y="5180531"/>
            <a:ext cx="22530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69ADFE1-5563-5187-DF14-0535D9461321}"/>
              </a:ext>
            </a:extLst>
          </p:cNvPr>
          <p:cNvSpPr txBox="1"/>
          <p:nvPr/>
        </p:nvSpPr>
        <p:spPr>
          <a:xfrm>
            <a:off x="2135560" y="470111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8E62967-F248-BBA2-A0C1-71FEE4D34E88}"/>
              </a:ext>
            </a:extLst>
          </p:cNvPr>
          <p:cNvSpPr txBox="1"/>
          <p:nvPr/>
        </p:nvSpPr>
        <p:spPr>
          <a:xfrm>
            <a:off x="2135560" y="5168225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E802E01-81EF-11E0-3E89-22B6CB8408EF}"/>
              </a:ext>
            </a:extLst>
          </p:cNvPr>
          <p:cNvSpPr txBox="1"/>
          <p:nvPr/>
        </p:nvSpPr>
        <p:spPr>
          <a:xfrm>
            <a:off x="2135560" y="538424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3A66A738-5973-3342-9757-9CD339126420}"/>
              </a:ext>
            </a:extLst>
          </p:cNvPr>
          <p:cNvSpPr txBox="1"/>
          <p:nvPr/>
        </p:nvSpPr>
        <p:spPr>
          <a:xfrm>
            <a:off x="2135560" y="4931932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A7540F80-156D-BA46-B22F-61A08E119A3A}"/>
              </a:ext>
            </a:extLst>
          </p:cNvPr>
          <p:cNvSpPr txBox="1"/>
          <p:nvPr/>
        </p:nvSpPr>
        <p:spPr>
          <a:xfrm>
            <a:off x="3295092" y="467436"/>
            <a:ext cx="64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B95F98AA-10E5-8607-BCA2-128518A51644}"/>
              </a:ext>
            </a:extLst>
          </p:cNvPr>
          <p:cNvSpPr txBox="1"/>
          <p:nvPr/>
        </p:nvSpPr>
        <p:spPr>
          <a:xfrm>
            <a:off x="3295092" y="698255"/>
            <a:ext cx="64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A0ED707-3FA3-B61C-5146-49EC0112DA1D}"/>
              </a:ext>
            </a:extLst>
          </p:cNvPr>
          <p:cNvSpPr txBox="1"/>
          <p:nvPr/>
        </p:nvSpPr>
        <p:spPr>
          <a:xfrm>
            <a:off x="2135560" y="254087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F6CD3D44-22A5-7E80-DF8E-13432C6B9F7C}"/>
              </a:ext>
            </a:extLst>
          </p:cNvPr>
          <p:cNvSpPr txBox="1"/>
          <p:nvPr/>
        </p:nvSpPr>
        <p:spPr>
          <a:xfrm>
            <a:off x="2135560" y="3007985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8DC51AB0-9F33-875C-1B69-C21A5493D8CD}"/>
              </a:ext>
            </a:extLst>
          </p:cNvPr>
          <p:cNvSpPr txBox="1"/>
          <p:nvPr/>
        </p:nvSpPr>
        <p:spPr>
          <a:xfrm>
            <a:off x="2135560" y="322400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7BC3EB0A-7AE5-8D1A-4C71-7ECF7B87BB66}"/>
              </a:ext>
            </a:extLst>
          </p:cNvPr>
          <p:cNvSpPr txBox="1"/>
          <p:nvPr/>
        </p:nvSpPr>
        <p:spPr>
          <a:xfrm>
            <a:off x="2135560" y="2771692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6F3BF971-1DD9-BACB-7DEF-30BC2008B694}"/>
              </a:ext>
            </a:extLst>
          </p:cNvPr>
          <p:cNvSpPr txBox="1"/>
          <p:nvPr/>
        </p:nvSpPr>
        <p:spPr>
          <a:xfrm>
            <a:off x="2135560" y="88280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F5527C3C-CAE4-05C3-5D70-354940E6F3D5}"/>
              </a:ext>
            </a:extLst>
          </p:cNvPr>
          <p:cNvSpPr txBox="1"/>
          <p:nvPr/>
        </p:nvSpPr>
        <p:spPr>
          <a:xfrm>
            <a:off x="2135560" y="109883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01F5BEC-2AA0-8B0C-5F1A-AE506376B9B3}"/>
              </a:ext>
            </a:extLst>
          </p:cNvPr>
          <p:cNvSpPr txBox="1"/>
          <p:nvPr/>
        </p:nvSpPr>
        <p:spPr>
          <a:xfrm>
            <a:off x="2135560" y="548680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380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17500" y="68932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17500" y="18834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13394" y="1993932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560908" y="959817"/>
            <a:ext cx="7897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19224" y="642446"/>
            <a:ext cx="484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13394" y="1686113"/>
            <a:ext cx="84350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85690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91377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202752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208861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21807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27495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38870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44212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57158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62846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74221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80330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93276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989640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310339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315617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28563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3425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45626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517348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64680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70368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381743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387112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00058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05746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17121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23230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3617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418642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5323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585173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71463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477151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488526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4946350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0758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1326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24006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295316" y="1686113"/>
            <a:ext cx="58479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8801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9369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60507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61118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2412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2981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4119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4646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659415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665103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676478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682587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695533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70122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712596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508936" y="635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9328303" y="19893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9458300" y="637526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9505295" y="642446"/>
            <a:ext cx="675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7182049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73115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73683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74821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75432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76726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77295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78433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78960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コネクタ 600">
            <a:extLst>
              <a:ext uri="{FF2B5EF4-FFF2-40B4-BE49-F238E27FC236}">
                <a16:creationId xmlns:a16="http://schemas.microsoft.com/office/drawing/2014/main" id="{AE804260-FD42-4B88-A85B-C4FA806C1FD5}"/>
              </a:ext>
            </a:extLst>
          </p:cNvPr>
          <p:cNvCxnSpPr>
            <a:cxnSpLocks/>
          </p:cNvCxnSpPr>
          <p:nvPr/>
        </p:nvCxnSpPr>
        <p:spPr>
          <a:xfrm>
            <a:off x="574606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線矢印コネクタ 671">
            <a:extLst>
              <a:ext uri="{FF2B5EF4-FFF2-40B4-BE49-F238E27FC236}">
                <a16:creationId xmlns:a16="http://schemas.microsoft.com/office/drawing/2014/main" id="{92369A59-8335-4FB6-9EC8-7D7E1E1D2418}"/>
              </a:ext>
            </a:extLst>
          </p:cNvPr>
          <p:cNvCxnSpPr>
            <a:cxnSpLocks/>
          </p:cNvCxnSpPr>
          <p:nvPr/>
        </p:nvCxnSpPr>
        <p:spPr>
          <a:xfrm>
            <a:off x="5734334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802557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8082446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819619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824897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83784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843531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85490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861015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873961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879649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891024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896633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90957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915266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926642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9327508" y="1686113"/>
            <a:ext cx="85296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17500" y="1388047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6F2536EF-4C5E-4240-A9CE-655B5CABA718}"/>
              </a:ext>
            </a:extLst>
          </p:cNvPr>
          <p:cNvCxnSpPr>
            <a:cxnSpLocks/>
          </p:cNvCxnSpPr>
          <p:nvPr/>
        </p:nvCxnSpPr>
        <p:spPr>
          <a:xfrm flipH="1">
            <a:off x="5747279" y="1827313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30F4A582-A47C-426B-B76E-D51207DCB911}"/>
              </a:ext>
            </a:extLst>
          </p:cNvPr>
          <p:cNvCxnSpPr>
            <a:cxnSpLocks/>
          </p:cNvCxnSpPr>
          <p:nvPr/>
        </p:nvCxnSpPr>
        <p:spPr>
          <a:xfrm>
            <a:off x="5751417" y="1983958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84D8A4F8-C7B1-442F-BEF4-9158B5010FF4}"/>
              </a:ext>
            </a:extLst>
          </p:cNvPr>
          <p:cNvCxnSpPr>
            <a:cxnSpLocks/>
          </p:cNvCxnSpPr>
          <p:nvPr/>
        </p:nvCxnSpPr>
        <p:spPr>
          <a:xfrm flipH="1">
            <a:off x="607854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4C24018-CD8D-485C-8488-5A118446528C}"/>
              </a:ext>
            </a:extLst>
          </p:cNvPr>
          <p:cNvCxnSpPr>
            <a:cxnSpLocks/>
          </p:cNvCxnSpPr>
          <p:nvPr/>
        </p:nvCxnSpPr>
        <p:spPr>
          <a:xfrm>
            <a:off x="578175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3D7895F-8FA0-42C1-85C6-36C8B18BA02E}"/>
              </a:ext>
            </a:extLst>
          </p:cNvPr>
          <p:cNvCxnSpPr>
            <a:cxnSpLocks/>
          </p:cNvCxnSpPr>
          <p:nvPr/>
        </p:nvCxnSpPr>
        <p:spPr>
          <a:xfrm>
            <a:off x="608553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4FA71616-488D-4FEC-8A46-2ECB688ABDC9}"/>
              </a:ext>
            </a:extLst>
          </p:cNvPr>
          <p:cNvCxnSpPr>
            <a:cxnSpLocks/>
          </p:cNvCxnSpPr>
          <p:nvPr/>
        </p:nvCxnSpPr>
        <p:spPr>
          <a:xfrm>
            <a:off x="577866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0001DB27-9F5A-4AD4-A613-42FBB107B15F}"/>
              </a:ext>
            </a:extLst>
          </p:cNvPr>
          <p:cNvCxnSpPr>
            <a:cxnSpLocks/>
          </p:cNvCxnSpPr>
          <p:nvPr/>
        </p:nvCxnSpPr>
        <p:spPr>
          <a:xfrm flipH="1">
            <a:off x="643546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30903B29-6E6C-41B8-A0D0-FAE3196EA603}"/>
              </a:ext>
            </a:extLst>
          </p:cNvPr>
          <p:cNvCxnSpPr>
            <a:cxnSpLocks/>
          </p:cNvCxnSpPr>
          <p:nvPr/>
        </p:nvCxnSpPr>
        <p:spPr>
          <a:xfrm>
            <a:off x="613867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AFD5C6C6-B831-4A29-B794-2EB008FDA90E}"/>
              </a:ext>
            </a:extLst>
          </p:cNvPr>
          <p:cNvCxnSpPr>
            <a:cxnSpLocks/>
          </p:cNvCxnSpPr>
          <p:nvPr/>
        </p:nvCxnSpPr>
        <p:spPr>
          <a:xfrm>
            <a:off x="644245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460C7F70-6364-40F9-8027-13F38EE26302}"/>
              </a:ext>
            </a:extLst>
          </p:cNvPr>
          <p:cNvCxnSpPr>
            <a:cxnSpLocks/>
          </p:cNvCxnSpPr>
          <p:nvPr/>
        </p:nvCxnSpPr>
        <p:spPr>
          <a:xfrm>
            <a:off x="613557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679240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649561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679939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649251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7147479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685068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7154468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684759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750931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721252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751630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720943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786623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756944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787322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756634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9843C98C-5ABB-4C31-909E-F708600548A6}"/>
              </a:ext>
            </a:extLst>
          </p:cNvPr>
          <p:cNvSpPr txBox="1"/>
          <p:nvPr/>
        </p:nvSpPr>
        <p:spPr>
          <a:xfrm>
            <a:off x="578695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F213A5CB-1335-4489-B6D5-10534BA66D23}"/>
              </a:ext>
            </a:extLst>
          </p:cNvPr>
          <p:cNvSpPr txBox="1"/>
          <p:nvPr/>
        </p:nvSpPr>
        <p:spPr>
          <a:xfrm>
            <a:off x="6152392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651009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687553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8225428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792863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8232417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792554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858234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828555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858933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828245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893928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864249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894627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863939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9294361" y="19893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8997569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9293272" y="18287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8994474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793384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8299274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865698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9022413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17500" y="2352922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13394" y="2463404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9328303" y="2458803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A60D9719-9C49-49CB-A65B-BE17F3B885DB}"/>
              </a:ext>
            </a:extLst>
          </p:cNvPr>
          <p:cNvCxnSpPr>
            <a:cxnSpLocks/>
          </p:cNvCxnSpPr>
          <p:nvPr/>
        </p:nvCxnSpPr>
        <p:spPr>
          <a:xfrm flipH="1">
            <a:off x="5746062" y="2296785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直線コネクタ 721">
            <a:extLst>
              <a:ext uri="{FF2B5EF4-FFF2-40B4-BE49-F238E27FC236}">
                <a16:creationId xmlns:a16="http://schemas.microsoft.com/office/drawing/2014/main" id="{D11045E3-390B-4705-88E1-AB0937C4838C}"/>
              </a:ext>
            </a:extLst>
          </p:cNvPr>
          <p:cNvCxnSpPr>
            <a:cxnSpLocks/>
          </p:cNvCxnSpPr>
          <p:nvPr/>
        </p:nvCxnSpPr>
        <p:spPr>
          <a:xfrm>
            <a:off x="5750631" y="2449027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線コネクタ 729">
            <a:extLst>
              <a:ext uri="{FF2B5EF4-FFF2-40B4-BE49-F238E27FC236}">
                <a16:creationId xmlns:a16="http://schemas.microsoft.com/office/drawing/2014/main" id="{24161C71-881D-48C7-AF48-6AF8BCD31594}"/>
              </a:ext>
            </a:extLst>
          </p:cNvPr>
          <p:cNvCxnSpPr>
            <a:cxnSpLocks/>
          </p:cNvCxnSpPr>
          <p:nvPr/>
        </p:nvCxnSpPr>
        <p:spPr>
          <a:xfrm flipH="1">
            <a:off x="607854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直線コネクタ 730">
            <a:extLst>
              <a:ext uri="{FF2B5EF4-FFF2-40B4-BE49-F238E27FC236}">
                <a16:creationId xmlns:a16="http://schemas.microsoft.com/office/drawing/2014/main" id="{CB56B587-5A01-4329-BB8E-17AF7E61DA18}"/>
              </a:ext>
            </a:extLst>
          </p:cNvPr>
          <p:cNvCxnSpPr>
            <a:cxnSpLocks/>
          </p:cNvCxnSpPr>
          <p:nvPr/>
        </p:nvCxnSpPr>
        <p:spPr>
          <a:xfrm>
            <a:off x="578175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直線コネクタ 731">
            <a:extLst>
              <a:ext uri="{FF2B5EF4-FFF2-40B4-BE49-F238E27FC236}">
                <a16:creationId xmlns:a16="http://schemas.microsoft.com/office/drawing/2014/main" id="{7C91EA37-F69E-450D-A57C-6F6ACC15C301}"/>
              </a:ext>
            </a:extLst>
          </p:cNvPr>
          <p:cNvCxnSpPr>
            <a:cxnSpLocks/>
          </p:cNvCxnSpPr>
          <p:nvPr/>
        </p:nvCxnSpPr>
        <p:spPr>
          <a:xfrm>
            <a:off x="608553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直線コネクタ 732">
            <a:extLst>
              <a:ext uri="{FF2B5EF4-FFF2-40B4-BE49-F238E27FC236}">
                <a16:creationId xmlns:a16="http://schemas.microsoft.com/office/drawing/2014/main" id="{A1C623EC-8853-46B8-B752-8091CBBA2875}"/>
              </a:ext>
            </a:extLst>
          </p:cNvPr>
          <p:cNvCxnSpPr>
            <a:cxnSpLocks/>
          </p:cNvCxnSpPr>
          <p:nvPr/>
        </p:nvCxnSpPr>
        <p:spPr>
          <a:xfrm>
            <a:off x="577866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直線コネクタ 733">
            <a:extLst>
              <a:ext uri="{FF2B5EF4-FFF2-40B4-BE49-F238E27FC236}">
                <a16:creationId xmlns:a16="http://schemas.microsoft.com/office/drawing/2014/main" id="{67109C01-EE4D-4007-82F5-C3278DA10346}"/>
              </a:ext>
            </a:extLst>
          </p:cNvPr>
          <p:cNvCxnSpPr>
            <a:cxnSpLocks/>
          </p:cNvCxnSpPr>
          <p:nvPr/>
        </p:nvCxnSpPr>
        <p:spPr>
          <a:xfrm flipH="1">
            <a:off x="643546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>
            <a:extLst>
              <a:ext uri="{FF2B5EF4-FFF2-40B4-BE49-F238E27FC236}">
                <a16:creationId xmlns:a16="http://schemas.microsoft.com/office/drawing/2014/main" id="{77B33B6D-BE03-43AC-B215-5C2A8A2919C5}"/>
              </a:ext>
            </a:extLst>
          </p:cNvPr>
          <p:cNvCxnSpPr>
            <a:cxnSpLocks/>
          </p:cNvCxnSpPr>
          <p:nvPr/>
        </p:nvCxnSpPr>
        <p:spPr>
          <a:xfrm>
            <a:off x="613867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>
            <a:extLst>
              <a:ext uri="{FF2B5EF4-FFF2-40B4-BE49-F238E27FC236}">
                <a16:creationId xmlns:a16="http://schemas.microsoft.com/office/drawing/2014/main" id="{5D5F4F87-2DA3-4212-B2B9-EBE8E1173061}"/>
              </a:ext>
            </a:extLst>
          </p:cNvPr>
          <p:cNvCxnSpPr>
            <a:cxnSpLocks/>
          </p:cNvCxnSpPr>
          <p:nvPr/>
        </p:nvCxnSpPr>
        <p:spPr>
          <a:xfrm>
            <a:off x="644245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>
            <a:extLst>
              <a:ext uri="{FF2B5EF4-FFF2-40B4-BE49-F238E27FC236}">
                <a16:creationId xmlns:a16="http://schemas.microsoft.com/office/drawing/2014/main" id="{B9546CBA-02DD-42BD-B2AD-3DB3A9A87384}"/>
              </a:ext>
            </a:extLst>
          </p:cNvPr>
          <p:cNvCxnSpPr>
            <a:cxnSpLocks/>
          </p:cNvCxnSpPr>
          <p:nvPr/>
        </p:nvCxnSpPr>
        <p:spPr>
          <a:xfrm>
            <a:off x="613557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679240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649561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679939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649251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7147479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685068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7154468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684759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750931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721252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751630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720943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786623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756944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787322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756634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テキスト ボックス 761">
            <a:extLst>
              <a:ext uri="{FF2B5EF4-FFF2-40B4-BE49-F238E27FC236}">
                <a16:creationId xmlns:a16="http://schemas.microsoft.com/office/drawing/2014/main" id="{A4849317-3596-4401-9E27-7AD07B1F4203}"/>
              </a:ext>
            </a:extLst>
          </p:cNvPr>
          <p:cNvSpPr txBox="1"/>
          <p:nvPr/>
        </p:nvSpPr>
        <p:spPr>
          <a:xfrm>
            <a:off x="578695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3" name="テキスト ボックス 762">
            <a:extLst>
              <a:ext uri="{FF2B5EF4-FFF2-40B4-BE49-F238E27FC236}">
                <a16:creationId xmlns:a16="http://schemas.microsoft.com/office/drawing/2014/main" id="{FBCBD08F-4F0A-4194-863F-1C1D75C6D5C5}"/>
              </a:ext>
            </a:extLst>
          </p:cNvPr>
          <p:cNvSpPr txBox="1"/>
          <p:nvPr/>
        </p:nvSpPr>
        <p:spPr>
          <a:xfrm>
            <a:off x="6152392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651009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687553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8225428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792863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8232417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792554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858234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828555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858933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828245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893928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864249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894627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863939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9294361" y="2458803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8997569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9293272" y="2298222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8994474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793384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8299274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865698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9022413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17500" y="28328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13394" y="2943332"/>
            <a:ext cx="4740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9328303" y="29387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直線コネクタ 827">
            <a:extLst>
              <a:ext uri="{FF2B5EF4-FFF2-40B4-BE49-F238E27FC236}">
                <a16:creationId xmlns:a16="http://schemas.microsoft.com/office/drawing/2014/main" id="{14B76007-4A12-4967-BABC-D8D8A3DDBB9C}"/>
              </a:ext>
            </a:extLst>
          </p:cNvPr>
          <p:cNvCxnSpPr>
            <a:cxnSpLocks/>
          </p:cNvCxnSpPr>
          <p:nvPr/>
        </p:nvCxnSpPr>
        <p:spPr>
          <a:xfrm flipH="1">
            <a:off x="5747744" y="2776713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直線コネクタ 829">
            <a:extLst>
              <a:ext uri="{FF2B5EF4-FFF2-40B4-BE49-F238E27FC236}">
                <a16:creationId xmlns:a16="http://schemas.microsoft.com/office/drawing/2014/main" id="{959BEDDE-08C2-482C-AAE4-E1D51A3DCCCE}"/>
              </a:ext>
            </a:extLst>
          </p:cNvPr>
          <p:cNvCxnSpPr>
            <a:cxnSpLocks/>
          </p:cNvCxnSpPr>
          <p:nvPr/>
        </p:nvCxnSpPr>
        <p:spPr>
          <a:xfrm>
            <a:off x="5753728" y="2946294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コネクタ 831">
            <a:extLst>
              <a:ext uri="{FF2B5EF4-FFF2-40B4-BE49-F238E27FC236}">
                <a16:creationId xmlns:a16="http://schemas.microsoft.com/office/drawing/2014/main" id="{DA6ECC1D-968F-4ACF-84A3-E15DA08B0D5F}"/>
              </a:ext>
            </a:extLst>
          </p:cNvPr>
          <p:cNvCxnSpPr>
            <a:cxnSpLocks/>
          </p:cNvCxnSpPr>
          <p:nvPr/>
        </p:nvCxnSpPr>
        <p:spPr>
          <a:xfrm flipH="1">
            <a:off x="607854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線コネクタ 832">
            <a:extLst>
              <a:ext uri="{FF2B5EF4-FFF2-40B4-BE49-F238E27FC236}">
                <a16:creationId xmlns:a16="http://schemas.microsoft.com/office/drawing/2014/main" id="{EB7A9679-0EFF-44C1-A49B-49849D89B5DF}"/>
              </a:ext>
            </a:extLst>
          </p:cNvPr>
          <p:cNvCxnSpPr>
            <a:cxnSpLocks/>
          </p:cNvCxnSpPr>
          <p:nvPr/>
        </p:nvCxnSpPr>
        <p:spPr>
          <a:xfrm>
            <a:off x="578175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>
            <a:extLst>
              <a:ext uri="{FF2B5EF4-FFF2-40B4-BE49-F238E27FC236}">
                <a16:creationId xmlns:a16="http://schemas.microsoft.com/office/drawing/2014/main" id="{BEB1B566-A3AB-4BBD-8FBD-9769FD431103}"/>
              </a:ext>
            </a:extLst>
          </p:cNvPr>
          <p:cNvCxnSpPr>
            <a:cxnSpLocks/>
          </p:cNvCxnSpPr>
          <p:nvPr/>
        </p:nvCxnSpPr>
        <p:spPr>
          <a:xfrm>
            <a:off x="608553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直線コネクタ 834">
            <a:extLst>
              <a:ext uri="{FF2B5EF4-FFF2-40B4-BE49-F238E27FC236}">
                <a16:creationId xmlns:a16="http://schemas.microsoft.com/office/drawing/2014/main" id="{24C63DDD-49D9-422D-ADBE-AD71A835F46F}"/>
              </a:ext>
            </a:extLst>
          </p:cNvPr>
          <p:cNvCxnSpPr>
            <a:cxnSpLocks/>
          </p:cNvCxnSpPr>
          <p:nvPr/>
        </p:nvCxnSpPr>
        <p:spPr>
          <a:xfrm>
            <a:off x="577866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直線コネクタ 835">
            <a:extLst>
              <a:ext uri="{FF2B5EF4-FFF2-40B4-BE49-F238E27FC236}">
                <a16:creationId xmlns:a16="http://schemas.microsoft.com/office/drawing/2014/main" id="{111B2F46-67DE-43BA-90D8-3DAAFE24E2A2}"/>
              </a:ext>
            </a:extLst>
          </p:cNvPr>
          <p:cNvCxnSpPr>
            <a:cxnSpLocks/>
          </p:cNvCxnSpPr>
          <p:nvPr/>
        </p:nvCxnSpPr>
        <p:spPr>
          <a:xfrm flipH="1">
            <a:off x="643546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直線コネクタ 836">
            <a:extLst>
              <a:ext uri="{FF2B5EF4-FFF2-40B4-BE49-F238E27FC236}">
                <a16:creationId xmlns:a16="http://schemas.microsoft.com/office/drawing/2014/main" id="{533C38A9-ECC5-488A-8354-E2FEE7465145}"/>
              </a:ext>
            </a:extLst>
          </p:cNvPr>
          <p:cNvCxnSpPr>
            <a:cxnSpLocks/>
          </p:cNvCxnSpPr>
          <p:nvPr/>
        </p:nvCxnSpPr>
        <p:spPr>
          <a:xfrm>
            <a:off x="613867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直線コネクタ 837">
            <a:extLst>
              <a:ext uri="{FF2B5EF4-FFF2-40B4-BE49-F238E27FC236}">
                <a16:creationId xmlns:a16="http://schemas.microsoft.com/office/drawing/2014/main" id="{F93F5415-85BE-46F9-8F27-85CF7A179EF4}"/>
              </a:ext>
            </a:extLst>
          </p:cNvPr>
          <p:cNvCxnSpPr>
            <a:cxnSpLocks/>
          </p:cNvCxnSpPr>
          <p:nvPr/>
        </p:nvCxnSpPr>
        <p:spPr>
          <a:xfrm>
            <a:off x="644245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直線コネクタ 838">
            <a:extLst>
              <a:ext uri="{FF2B5EF4-FFF2-40B4-BE49-F238E27FC236}">
                <a16:creationId xmlns:a16="http://schemas.microsoft.com/office/drawing/2014/main" id="{E1D49012-A42D-4503-86FB-00F6C260C151}"/>
              </a:ext>
            </a:extLst>
          </p:cNvPr>
          <p:cNvCxnSpPr>
            <a:cxnSpLocks/>
          </p:cNvCxnSpPr>
          <p:nvPr/>
        </p:nvCxnSpPr>
        <p:spPr>
          <a:xfrm>
            <a:off x="613557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679240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649561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679939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649251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7147479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685068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7154468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684759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750931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721252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751630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720943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786623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756944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787322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756634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テキスト ボックス 863">
            <a:extLst>
              <a:ext uri="{FF2B5EF4-FFF2-40B4-BE49-F238E27FC236}">
                <a16:creationId xmlns:a16="http://schemas.microsoft.com/office/drawing/2014/main" id="{E51EB62B-C3E2-4704-8B7A-3FCCC6B55FF8}"/>
              </a:ext>
            </a:extLst>
          </p:cNvPr>
          <p:cNvSpPr txBox="1"/>
          <p:nvPr/>
        </p:nvSpPr>
        <p:spPr>
          <a:xfrm>
            <a:off x="578695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5" name="テキスト ボックス 864">
            <a:extLst>
              <a:ext uri="{FF2B5EF4-FFF2-40B4-BE49-F238E27FC236}">
                <a16:creationId xmlns:a16="http://schemas.microsoft.com/office/drawing/2014/main" id="{80A39916-A990-4E79-9B5F-748F7A43E19E}"/>
              </a:ext>
            </a:extLst>
          </p:cNvPr>
          <p:cNvSpPr txBox="1"/>
          <p:nvPr/>
        </p:nvSpPr>
        <p:spPr>
          <a:xfrm>
            <a:off x="6152392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651009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687553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8225428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792863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8232417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792554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858234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828555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858933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828245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893928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864249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894627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863939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9294361" y="29387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8997569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9293272" y="27781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8994474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793384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8299274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865698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9022413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17500" y="3297855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13394" y="3408337"/>
            <a:ext cx="6901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9328303" y="3403736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73577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697417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73268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38753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2027031" y="324744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202956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209074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39452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208765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704406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74937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452582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75636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449487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310629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809498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311327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80640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346323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316643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347021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316334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382665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52986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383364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52677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188495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3891704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195484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3888609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54541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24862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552400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24552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490235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60556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490934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60246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496912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496603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607854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578175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608553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577866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643546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613867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644245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613557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679240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649561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679939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649251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7147479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685068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7154468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684759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750931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721252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751630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720943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786623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756944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787322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756634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74576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210815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825181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177909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53979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390158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625858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4983880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578695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6152392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651009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687553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822542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792863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823241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792554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858234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828555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858933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828245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893928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864249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894627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863939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9294361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899756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9293272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8994474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793384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8299274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865698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902241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5772222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3" name="直線コネクタ 992">
            <a:extLst>
              <a:ext uri="{FF2B5EF4-FFF2-40B4-BE49-F238E27FC236}">
                <a16:creationId xmlns:a16="http://schemas.microsoft.com/office/drawing/2014/main" id="{677AE8D4-0EED-4AD0-8CEE-AF0B19410187}"/>
              </a:ext>
            </a:extLst>
          </p:cNvPr>
          <p:cNvCxnSpPr>
            <a:cxnSpLocks/>
          </p:cNvCxnSpPr>
          <p:nvPr/>
        </p:nvCxnSpPr>
        <p:spPr>
          <a:xfrm>
            <a:off x="6469260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650569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792003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8635103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8" name="直線コネクタ 997">
            <a:extLst>
              <a:ext uri="{FF2B5EF4-FFF2-40B4-BE49-F238E27FC236}">
                <a16:creationId xmlns:a16="http://schemas.microsoft.com/office/drawing/2014/main" id="{7ECB850B-9D05-443F-8AE6-CB6325FD47FE}"/>
              </a:ext>
            </a:extLst>
          </p:cNvPr>
          <p:cNvCxnSpPr>
            <a:cxnSpLocks/>
          </p:cNvCxnSpPr>
          <p:nvPr/>
        </p:nvCxnSpPr>
        <p:spPr>
          <a:xfrm>
            <a:off x="718283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直線コネクタ 998">
            <a:extLst>
              <a:ext uri="{FF2B5EF4-FFF2-40B4-BE49-F238E27FC236}">
                <a16:creationId xmlns:a16="http://schemas.microsoft.com/office/drawing/2014/main" id="{020C4C81-53EE-4275-B31A-A3B2B782E7F3}"/>
              </a:ext>
            </a:extLst>
          </p:cNvPr>
          <p:cNvCxnSpPr>
            <a:cxnSpLocks/>
          </p:cNvCxnSpPr>
          <p:nvPr/>
        </p:nvCxnSpPr>
        <p:spPr>
          <a:xfrm>
            <a:off x="789516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11918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直線コネクタ 1000">
            <a:extLst>
              <a:ext uri="{FF2B5EF4-FFF2-40B4-BE49-F238E27FC236}">
                <a16:creationId xmlns:a16="http://schemas.microsoft.com/office/drawing/2014/main" id="{8D7D372A-D7EB-4393-BD45-9234AA4065E3}"/>
              </a:ext>
            </a:extLst>
          </p:cNvPr>
          <p:cNvCxnSpPr>
            <a:cxnSpLocks/>
          </p:cNvCxnSpPr>
          <p:nvPr/>
        </p:nvCxnSpPr>
        <p:spPr>
          <a:xfrm>
            <a:off x="9321951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83877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199165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9008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2612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62218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3982576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6957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0561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86787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22826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6562121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692250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8003966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1053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836435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1054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871792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9078312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19" name="直線コネクタ 1018">
            <a:extLst>
              <a:ext uri="{FF2B5EF4-FFF2-40B4-BE49-F238E27FC236}">
                <a16:creationId xmlns:a16="http://schemas.microsoft.com/office/drawing/2014/main" id="{F5D3CDA3-782B-4AB0-9C5C-460D2B751A2A}"/>
              </a:ext>
            </a:extLst>
          </p:cNvPr>
          <p:cNvCxnSpPr>
            <a:cxnSpLocks/>
          </p:cNvCxnSpPr>
          <p:nvPr/>
        </p:nvCxnSpPr>
        <p:spPr>
          <a:xfrm>
            <a:off x="3501261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489334" y="3681831"/>
            <a:ext cx="179109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(24Cycle)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697417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863964" y="3681831"/>
            <a:ext cx="145395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7446824" y="767395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563040" y="767395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32" name="直線矢印コネクタ 1031">
            <a:extLst>
              <a:ext uri="{FF2B5EF4-FFF2-40B4-BE49-F238E27FC236}">
                <a16:creationId xmlns:a16="http://schemas.microsoft.com/office/drawing/2014/main" id="{D96C33C1-436B-4307-B898-7E149FE59EDD}"/>
              </a:ext>
            </a:extLst>
          </p:cNvPr>
          <p:cNvCxnSpPr>
            <a:cxnSpLocks/>
          </p:cNvCxnSpPr>
          <p:nvPr/>
        </p:nvCxnSpPr>
        <p:spPr>
          <a:xfrm>
            <a:off x="1702160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322689" y="767395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130474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1292106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407FDC-2BA8-41E6-B516-FB369BADC3F9}"/>
              </a:ext>
            </a:extLst>
          </p:cNvPr>
          <p:cNvCxnSpPr>
            <a:cxnSpLocks/>
          </p:cNvCxnSpPr>
          <p:nvPr/>
        </p:nvCxnSpPr>
        <p:spPr>
          <a:xfrm>
            <a:off x="5295316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390956A-348F-48A6-9E38-A37893F5A6FB}"/>
              </a:ext>
            </a:extLst>
          </p:cNvPr>
          <p:cNvCxnSpPr>
            <a:cxnSpLocks/>
          </p:cNvCxnSpPr>
          <p:nvPr/>
        </p:nvCxnSpPr>
        <p:spPr>
          <a:xfrm>
            <a:off x="5302318" y="3403736"/>
            <a:ext cx="432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5409D488-66A8-412B-951C-6972BDF56D47}"/>
              </a:ext>
            </a:extLst>
          </p:cNvPr>
          <p:cNvCxnSpPr>
            <a:cxnSpLocks/>
          </p:cNvCxnSpPr>
          <p:nvPr/>
        </p:nvCxnSpPr>
        <p:spPr>
          <a:xfrm flipH="1">
            <a:off x="5268376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99D5B434-20FE-4B9B-A35A-8DF407F0142B}"/>
              </a:ext>
            </a:extLst>
          </p:cNvPr>
          <p:cNvCxnSpPr>
            <a:cxnSpLocks/>
          </p:cNvCxnSpPr>
          <p:nvPr/>
        </p:nvCxnSpPr>
        <p:spPr>
          <a:xfrm>
            <a:off x="5267287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5740310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5747299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矢印コネクタ 415">
            <a:extLst>
              <a:ext uri="{FF2B5EF4-FFF2-40B4-BE49-F238E27FC236}">
                <a16:creationId xmlns:a16="http://schemas.microsoft.com/office/drawing/2014/main" id="{CFEAD99E-2CBF-4C84-A333-9D58788FDDC4}"/>
              </a:ext>
            </a:extLst>
          </p:cNvPr>
          <p:cNvCxnSpPr>
            <a:cxnSpLocks/>
          </p:cNvCxnSpPr>
          <p:nvPr/>
        </p:nvCxnSpPr>
        <p:spPr>
          <a:xfrm>
            <a:off x="5295316" y="535981"/>
            <a:ext cx="458412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CB743673-A9ED-4B0D-BC70-51C3E8E0450F}"/>
              </a:ext>
            </a:extLst>
          </p:cNvPr>
          <p:cNvCxnSpPr>
            <a:cxnSpLocks/>
          </p:cNvCxnSpPr>
          <p:nvPr/>
        </p:nvCxnSpPr>
        <p:spPr>
          <a:xfrm>
            <a:off x="9729678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矢印コネクタ 417">
            <a:extLst>
              <a:ext uri="{FF2B5EF4-FFF2-40B4-BE49-F238E27FC236}">
                <a16:creationId xmlns:a16="http://schemas.microsoft.com/office/drawing/2014/main" id="{4868A3CC-87D9-4B3D-9D50-44A139F01E45}"/>
              </a:ext>
            </a:extLst>
          </p:cNvPr>
          <p:cNvCxnSpPr>
            <a:cxnSpLocks/>
          </p:cNvCxnSpPr>
          <p:nvPr/>
        </p:nvCxnSpPr>
        <p:spPr>
          <a:xfrm>
            <a:off x="9324367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401555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2B711DC-0B09-4866-9057-2B7EC4A05572}"/>
              </a:ext>
            </a:extLst>
          </p:cNvPr>
          <p:cNvSpPr/>
          <p:nvPr/>
        </p:nvSpPr>
        <p:spPr>
          <a:xfrm>
            <a:off x="3359108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四角形: 角を丸くする 470">
            <a:extLst>
              <a:ext uri="{FF2B5EF4-FFF2-40B4-BE49-F238E27FC236}">
                <a16:creationId xmlns:a16="http://schemas.microsoft.com/office/drawing/2014/main" id="{4BCA801E-5CCE-4E5A-A2F2-BFCC22C6DA63}"/>
              </a:ext>
            </a:extLst>
          </p:cNvPr>
          <p:cNvSpPr/>
          <p:nvPr/>
        </p:nvSpPr>
        <p:spPr>
          <a:xfrm>
            <a:off x="5406590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4" name="四角形: 角を丸くする 473">
            <a:extLst>
              <a:ext uri="{FF2B5EF4-FFF2-40B4-BE49-F238E27FC236}">
                <a16:creationId xmlns:a16="http://schemas.microsoft.com/office/drawing/2014/main" id="{369D53C5-4160-4DF9-B5BC-20085C7AC052}"/>
              </a:ext>
            </a:extLst>
          </p:cNvPr>
          <p:cNvSpPr/>
          <p:nvPr/>
        </p:nvSpPr>
        <p:spPr>
          <a:xfrm>
            <a:off x="7487669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四角形: 角を丸くする 474">
            <a:extLst>
              <a:ext uri="{FF2B5EF4-FFF2-40B4-BE49-F238E27FC236}">
                <a16:creationId xmlns:a16="http://schemas.microsoft.com/office/drawing/2014/main" id="{BE746F40-E837-48CD-9BE8-7E178A23A48D}"/>
              </a:ext>
            </a:extLst>
          </p:cNvPr>
          <p:cNvSpPr/>
          <p:nvPr/>
        </p:nvSpPr>
        <p:spPr>
          <a:xfrm>
            <a:off x="9452612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320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34385" y="68662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34385" y="18807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03775" y="1991241"/>
            <a:ext cx="27193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396853" y="957126"/>
            <a:ext cx="102487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03775" y="639755"/>
            <a:ext cx="3312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03775" y="1683422"/>
            <a:ext cx="684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68794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7448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8585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9196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0491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1059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2197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27316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4026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45950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57325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63434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76380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82068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293443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298721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1166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17355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2873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356010" y="1683422"/>
            <a:ext cx="52171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87772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93459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404835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410204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23150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28837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40213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4632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59268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64955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76330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81608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94554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500242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511617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517726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30672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36360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47735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53077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66023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71711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583086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589194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0214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07828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19203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2448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87874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884436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89581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901920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914866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92055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931929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339977" y="633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11521634" y="19866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11651631" y="634835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11698626" y="639755"/>
            <a:ext cx="3020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9375380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950484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95617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96754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97365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98660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99228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100366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1008942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102189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1027577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103895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1044230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105717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1062864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107423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10803485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109329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109898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111035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1115966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1128912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1134600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1145975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11520839" y="1683422"/>
            <a:ext cx="47981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34385" y="1385356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898573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868894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899272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868584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934081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904401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934779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904092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9702647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940585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9709636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940276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1005956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976277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1006655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975967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8703430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906886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1041875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1012196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1042574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1011887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1077567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1047888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1078266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1047578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1113261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1083582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1113960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1083272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11487692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11190900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11486603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11187805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1012717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1049260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1085031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1121574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34385" y="2350231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03775" y="2460713"/>
            <a:ext cx="2726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11521634" y="2456112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898573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868894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899272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868584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934081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904401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934779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904092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9702647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940585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9709636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940276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1005956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976277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1006655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975967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8703430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906886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1041875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1012196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1042574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1011887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1077567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1047888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1078266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1047578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1113261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1083582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1113960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1083272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11487692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11190900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11486603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11187805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1012717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1049260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1085031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1121574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34385" y="28301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03775" y="2940641"/>
            <a:ext cx="2697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11521634" y="29360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898573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868894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899272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868584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934081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904401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934779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904092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9702647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940585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9709636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940276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1005956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976277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1006655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975967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8703430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906886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1041875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1012196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1042574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1011887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1077567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1047888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1078266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1047578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1113261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1083582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1113960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1083272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11487692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11190900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11486603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11187805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1012717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1049260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1085031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1121574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34385" y="3295164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03775" y="3405646"/>
            <a:ext cx="5308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11521634" y="3401045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56681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528458" y="3401045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56372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2185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858072" y="324475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86060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9217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2255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9186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535447" y="3239027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5804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283623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5874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280528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2937331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64053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294432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63744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29974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299438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405757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7607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406456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75768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41940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41226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42639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41195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77632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47953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78331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47643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513326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83647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5140255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83337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線コネクタ 929">
            <a:extLst>
              <a:ext uri="{FF2B5EF4-FFF2-40B4-BE49-F238E27FC236}">
                <a16:creationId xmlns:a16="http://schemas.microsoft.com/office/drawing/2014/main" id="{2B7C90B9-B4CE-46A3-A4D3-E5A034D5746A}"/>
              </a:ext>
            </a:extLst>
          </p:cNvPr>
          <p:cNvCxnSpPr>
            <a:cxnSpLocks/>
          </p:cNvCxnSpPr>
          <p:nvPr/>
        </p:nvCxnSpPr>
        <p:spPr>
          <a:xfrm flipH="1">
            <a:off x="549683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520004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線コネクタ 931">
            <a:extLst>
              <a:ext uri="{FF2B5EF4-FFF2-40B4-BE49-F238E27FC236}">
                <a16:creationId xmlns:a16="http://schemas.microsoft.com/office/drawing/2014/main" id="{85886FEE-0662-4D3D-9262-E1F4D05A9ED4}"/>
              </a:ext>
            </a:extLst>
          </p:cNvPr>
          <p:cNvCxnSpPr>
            <a:cxnSpLocks/>
          </p:cNvCxnSpPr>
          <p:nvPr/>
        </p:nvCxnSpPr>
        <p:spPr>
          <a:xfrm>
            <a:off x="550382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519694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82718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79750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82788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79719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862879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833200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863578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832890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898573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868894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899272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868584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934081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90440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9347799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90409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970264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940585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970963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940276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1005956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976277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1006655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975967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57680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193919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656222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008950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77070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413250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8567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521479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798029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834572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870343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906886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1041875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1012196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1042574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1011887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1077567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1047888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1078266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1047578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111326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1083582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111396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1083272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11487692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1119090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11486603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1118780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101271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10492605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1085031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1121574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7965553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869902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1011336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10828434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59730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669818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030206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731871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09225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8531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42134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926644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28703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6480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0083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875545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911584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10197297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1055768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1091125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1047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11271643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1048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757232" y="3679140"/>
            <a:ext cx="1717122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(6Cycle)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52845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668190" y="3679140"/>
            <a:ext cx="1507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9648901" y="764704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394081" y="764704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8BDB2EE9-FC55-4C6A-A7CE-049741A6CB77}"/>
              </a:ext>
            </a:extLst>
          </p:cNvPr>
          <p:cNvCxnSpPr>
            <a:cxnSpLocks/>
          </p:cNvCxnSpPr>
          <p:nvPr/>
        </p:nvCxnSpPr>
        <p:spPr>
          <a:xfrm flipH="1">
            <a:off x="3734805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8507151-6BF1-48C8-BC87-C1F1762C2AB2}"/>
              </a:ext>
            </a:extLst>
          </p:cNvPr>
          <p:cNvCxnSpPr>
            <a:cxnSpLocks/>
          </p:cNvCxnSpPr>
          <p:nvPr/>
        </p:nvCxnSpPr>
        <p:spPr>
          <a:xfrm>
            <a:off x="3738943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E9AFA4D8-3174-4F34-A019-528812E96632}"/>
              </a:ext>
            </a:extLst>
          </p:cNvPr>
          <p:cNvCxnSpPr>
            <a:cxnSpLocks/>
          </p:cNvCxnSpPr>
          <p:nvPr/>
        </p:nvCxnSpPr>
        <p:spPr>
          <a:xfrm flipH="1">
            <a:off x="40660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27B963A3-24F5-4095-96F1-E3447925051B}"/>
              </a:ext>
            </a:extLst>
          </p:cNvPr>
          <p:cNvCxnSpPr>
            <a:cxnSpLocks/>
          </p:cNvCxnSpPr>
          <p:nvPr/>
        </p:nvCxnSpPr>
        <p:spPr>
          <a:xfrm>
            <a:off x="37692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AF32E426-8DEA-4134-AA35-3A3EF494E1C2}"/>
              </a:ext>
            </a:extLst>
          </p:cNvPr>
          <p:cNvCxnSpPr>
            <a:cxnSpLocks/>
          </p:cNvCxnSpPr>
          <p:nvPr/>
        </p:nvCxnSpPr>
        <p:spPr>
          <a:xfrm>
            <a:off x="40730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FC54C13C-F91C-44C2-A115-B456926BC696}"/>
              </a:ext>
            </a:extLst>
          </p:cNvPr>
          <p:cNvCxnSpPr>
            <a:cxnSpLocks/>
          </p:cNvCxnSpPr>
          <p:nvPr/>
        </p:nvCxnSpPr>
        <p:spPr>
          <a:xfrm>
            <a:off x="37661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29BAC4B1-FE3B-469C-8370-FF83F7437341}"/>
              </a:ext>
            </a:extLst>
          </p:cNvPr>
          <p:cNvCxnSpPr>
            <a:cxnSpLocks/>
          </p:cNvCxnSpPr>
          <p:nvPr/>
        </p:nvCxnSpPr>
        <p:spPr>
          <a:xfrm flipH="1">
            <a:off x="442298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F875FC9-9D0A-4BC5-86FA-5721C7D3EAB2}"/>
              </a:ext>
            </a:extLst>
          </p:cNvPr>
          <p:cNvCxnSpPr>
            <a:cxnSpLocks/>
          </p:cNvCxnSpPr>
          <p:nvPr/>
        </p:nvCxnSpPr>
        <p:spPr>
          <a:xfrm>
            <a:off x="412619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A121282D-AF1D-4E33-AA00-3B73ADE73392}"/>
              </a:ext>
            </a:extLst>
          </p:cNvPr>
          <p:cNvCxnSpPr>
            <a:cxnSpLocks/>
          </p:cNvCxnSpPr>
          <p:nvPr/>
        </p:nvCxnSpPr>
        <p:spPr>
          <a:xfrm>
            <a:off x="442997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60329BEA-8F6F-419F-9C16-0508728AD094}"/>
              </a:ext>
            </a:extLst>
          </p:cNvPr>
          <p:cNvCxnSpPr>
            <a:cxnSpLocks/>
          </p:cNvCxnSpPr>
          <p:nvPr/>
        </p:nvCxnSpPr>
        <p:spPr>
          <a:xfrm>
            <a:off x="412310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9A9ED242-0DD6-448B-8995-ABE1B1DFE39D}"/>
              </a:ext>
            </a:extLst>
          </p:cNvPr>
          <p:cNvCxnSpPr>
            <a:cxnSpLocks/>
          </p:cNvCxnSpPr>
          <p:nvPr/>
        </p:nvCxnSpPr>
        <p:spPr>
          <a:xfrm flipH="1">
            <a:off x="477992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コネクタ 415">
            <a:extLst>
              <a:ext uri="{FF2B5EF4-FFF2-40B4-BE49-F238E27FC236}">
                <a16:creationId xmlns:a16="http://schemas.microsoft.com/office/drawing/2014/main" id="{5D929273-7CEF-4821-BEE8-A42ED4E4E727}"/>
              </a:ext>
            </a:extLst>
          </p:cNvPr>
          <p:cNvCxnSpPr>
            <a:cxnSpLocks/>
          </p:cNvCxnSpPr>
          <p:nvPr/>
        </p:nvCxnSpPr>
        <p:spPr>
          <a:xfrm>
            <a:off x="448313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1411E33E-EA3A-4B33-BC25-582BCC548A8A}"/>
              </a:ext>
            </a:extLst>
          </p:cNvPr>
          <p:cNvCxnSpPr>
            <a:cxnSpLocks/>
          </p:cNvCxnSpPr>
          <p:nvPr/>
        </p:nvCxnSpPr>
        <p:spPr>
          <a:xfrm>
            <a:off x="478691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コネクタ 417">
            <a:extLst>
              <a:ext uri="{FF2B5EF4-FFF2-40B4-BE49-F238E27FC236}">
                <a16:creationId xmlns:a16="http://schemas.microsoft.com/office/drawing/2014/main" id="{10BDF59A-4A7C-4F16-83E7-1DBE82ADFF85}"/>
              </a:ext>
            </a:extLst>
          </p:cNvPr>
          <p:cNvCxnSpPr>
            <a:cxnSpLocks/>
          </p:cNvCxnSpPr>
          <p:nvPr/>
        </p:nvCxnSpPr>
        <p:spPr>
          <a:xfrm>
            <a:off x="448004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A13D6418-5E3B-4688-9B1F-F44F627DB231}"/>
              </a:ext>
            </a:extLst>
          </p:cNvPr>
          <p:cNvCxnSpPr>
            <a:cxnSpLocks/>
          </p:cNvCxnSpPr>
          <p:nvPr/>
        </p:nvCxnSpPr>
        <p:spPr>
          <a:xfrm flipH="1">
            <a:off x="513500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CEB461B5-B308-4682-B84A-9C35CD8B86EA}"/>
              </a:ext>
            </a:extLst>
          </p:cNvPr>
          <p:cNvCxnSpPr>
            <a:cxnSpLocks/>
          </p:cNvCxnSpPr>
          <p:nvPr/>
        </p:nvCxnSpPr>
        <p:spPr>
          <a:xfrm>
            <a:off x="4838213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22737F25-F0A0-4012-9F67-2A5469290AB3}"/>
              </a:ext>
            </a:extLst>
          </p:cNvPr>
          <p:cNvCxnSpPr>
            <a:cxnSpLocks/>
          </p:cNvCxnSpPr>
          <p:nvPr/>
        </p:nvCxnSpPr>
        <p:spPr>
          <a:xfrm>
            <a:off x="514199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コネクタ 468">
            <a:extLst>
              <a:ext uri="{FF2B5EF4-FFF2-40B4-BE49-F238E27FC236}">
                <a16:creationId xmlns:a16="http://schemas.microsoft.com/office/drawing/2014/main" id="{D0740A05-6F95-49F5-8EAC-9F88BF80C588}"/>
              </a:ext>
            </a:extLst>
          </p:cNvPr>
          <p:cNvCxnSpPr>
            <a:cxnSpLocks/>
          </p:cNvCxnSpPr>
          <p:nvPr/>
        </p:nvCxnSpPr>
        <p:spPr>
          <a:xfrm>
            <a:off x="4835118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テキスト ボックス 469">
            <a:extLst>
              <a:ext uri="{FF2B5EF4-FFF2-40B4-BE49-F238E27FC236}">
                <a16:creationId xmlns:a16="http://schemas.microsoft.com/office/drawing/2014/main" id="{6FF3D2DB-027B-40AC-9C08-3D33FF736A9D}"/>
              </a:ext>
            </a:extLst>
          </p:cNvPr>
          <p:cNvSpPr txBox="1"/>
          <p:nvPr/>
        </p:nvSpPr>
        <p:spPr>
          <a:xfrm>
            <a:off x="377448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テキスト ボックス 470">
            <a:extLst>
              <a:ext uri="{FF2B5EF4-FFF2-40B4-BE49-F238E27FC236}">
                <a16:creationId xmlns:a16="http://schemas.microsoft.com/office/drawing/2014/main" id="{AD910173-B71D-4E74-B35D-DFDE1ADA944E}"/>
              </a:ext>
            </a:extLst>
          </p:cNvPr>
          <p:cNvSpPr txBox="1"/>
          <p:nvPr/>
        </p:nvSpPr>
        <p:spPr>
          <a:xfrm>
            <a:off x="413991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テキスト ボックス 474">
            <a:extLst>
              <a:ext uri="{FF2B5EF4-FFF2-40B4-BE49-F238E27FC236}">
                <a16:creationId xmlns:a16="http://schemas.microsoft.com/office/drawing/2014/main" id="{82C28C3B-C24C-4DFF-A595-0D8A730C4091}"/>
              </a:ext>
            </a:extLst>
          </p:cNvPr>
          <p:cNvSpPr txBox="1"/>
          <p:nvPr/>
        </p:nvSpPr>
        <p:spPr>
          <a:xfrm>
            <a:off x="4863057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6" name="直線コネクタ 475">
            <a:extLst>
              <a:ext uri="{FF2B5EF4-FFF2-40B4-BE49-F238E27FC236}">
                <a16:creationId xmlns:a16="http://schemas.microsoft.com/office/drawing/2014/main" id="{4088E99D-3542-4728-9F2A-90D11C165150}"/>
              </a:ext>
            </a:extLst>
          </p:cNvPr>
          <p:cNvCxnSpPr>
            <a:cxnSpLocks/>
          </p:cNvCxnSpPr>
          <p:nvPr/>
        </p:nvCxnSpPr>
        <p:spPr>
          <a:xfrm flipH="1">
            <a:off x="3733588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DB833D89-435F-4808-A545-60CBE9E96D4B}"/>
              </a:ext>
            </a:extLst>
          </p:cNvPr>
          <p:cNvCxnSpPr>
            <a:cxnSpLocks/>
          </p:cNvCxnSpPr>
          <p:nvPr/>
        </p:nvCxnSpPr>
        <p:spPr>
          <a:xfrm>
            <a:off x="3738157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1B773E39-AA73-411A-9938-A5F11F33B097}"/>
              </a:ext>
            </a:extLst>
          </p:cNvPr>
          <p:cNvCxnSpPr>
            <a:cxnSpLocks/>
          </p:cNvCxnSpPr>
          <p:nvPr/>
        </p:nvCxnSpPr>
        <p:spPr>
          <a:xfrm flipH="1">
            <a:off x="40660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C6AFDF76-2AA1-47EA-AFDE-5EC3E307ED0F}"/>
              </a:ext>
            </a:extLst>
          </p:cNvPr>
          <p:cNvCxnSpPr>
            <a:cxnSpLocks/>
          </p:cNvCxnSpPr>
          <p:nvPr/>
        </p:nvCxnSpPr>
        <p:spPr>
          <a:xfrm>
            <a:off x="37692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06AD3950-0534-475E-9CC6-969248735077}"/>
              </a:ext>
            </a:extLst>
          </p:cNvPr>
          <p:cNvCxnSpPr>
            <a:cxnSpLocks/>
          </p:cNvCxnSpPr>
          <p:nvPr/>
        </p:nvCxnSpPr>
        <p:spPr>
          <a:xfrm>
            <a:off x="40730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88F4C1D-284C-4D01-B6D7-F0CBCE4FE733}"/>
              </a:ext>
            </a:extLst>
          </p:cNvPr>
          <p:cNvCxnSpPr>
            <a:cxnSpLocks/>
          </p:cNvCxnSpPr>
          <p:nvPr/>
        </p:nvCxnSpPr>
        <p:spPr>
          <a:xfrm>
            <a:off x="37661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4E41F8A1-D38D-4970-8CD8-1D3CA468A1F7}"/>
              </a:ext>
            </a:extLst>
          </p:cNvPr>
          <p:cNvCxnSpPr>
            <a:cxnSpLocks/>
          </p:cNvCxnSpPr>
          <p:nvPr/>
        </p:nvCxnSpPr>
        <p:spPr>
          <a:xfrm flipH="1">
            <a:off x="442298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2389E5CF-6CDC-4D9B-A8C3-4C9006B0C906}"/>
              </a:ext>
            </a:extLst>
          </p:cNvPr>
          <p:cNvCxnSpPr>
            <a:cxnSpLocks/>
          </p:cNvCxnSpPr>
          <p:nvPr/>
        </p:nvCxnSpPr>
        <p:spPr>
          <a:xfrm>
            <a:off x="412619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C7C02C5B-46E7-47DD-84F5-41BBFD660273}"/>
              </a:ext>
            </a:extLst>
          </p:cNvPr>
          <p:cNvCxnSpPr>
            <a:cxnSpLocks/>
          </p:cNvCxnSpPr>
          <p:nvPr/>
        </p:nvCxnSpPr>
        <p:spPr>
          <a:xfrm>
            <a:off x="442997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03079E0C-EE55-4CB0-9522-9ACB5DE0A0D7}"/>
              </a:ext>
            </a:extLst>
          </p:cNvPr>
          <p:cNvCxnSpPr>
            <a:cxnSpLocks/>
          </p:cNvCxnSpPr>
          <p:nvPr/>
        </p:nvCxnSpPr>
        <p:spPr>
          <a:xfrm>
            <a:off x="412310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84DDBB2-1A85-46D7-A8B4-C871E8132448}"/>
              </a:ext>
            </a:extLst>
          </p:cNvPr>
          <p:cNvCxnSpPr>
            <a:cxnSpLocks/>
          </p:cNvCxnSpPr>
          <p:nvPr/>
        </p:nvCxnSpPr>
        <p:spPr>
          <a:xfrm flipH="1">
            <a:off x="477992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37DAA44F-0D10-4BB1-9E22-B10B2A09D0F9}"/>
              </a:ext>
            </a:extLst>
          </p:cNvPr>
          <p:cNvCxnSpPr>
            <a:cxnSpLocks/>
          </p:cNvCxnSpPr>
          <p:nvPr/>
        </p:nvCxnSpPr>
        <p:spPr>
          <a:xfrm>
            <a:off x="448313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CBB40AC-E45F-4218-BB43-A911D3654E94}"/>
              </a:ext>
            </a:extLst>
          </p:cNvPr>
          <p:cNvCxnSpPr>
            <a:cxnSpLocks/>
          </p:cNvCxnSpPr>
          <p:nvPr/>
        </p:nvCxnSpPr>
        <p:spPr>
          <a:xfrm>
            <a:off x="478691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ECD0F985-5A1F-41B4-B2BE-D84E6D880EF3}"/>
              </a:ext>
            </a:extLst>
          </p:cNvPr>
          <p:cNvCxnSpPr>
            <a:cxnSpLocks/>
          </p:cNvCxnSpPr>
          <p:nvPr/>
        </p:nvCxnSpPr>
        <p:spPr>
          <a:xfrm>
            <a:off x="448004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5E5113C4-6D68-4472-84FA-4C54C5BDF439}"/>
              </a:ext>
            </a:extLst>
          </p:cNvPr>
          <p:cNvCxnSpPr>
            <a:cxnSpLocks/>
          </p:cNvCxnSpPr>
          <p:nvPr/>
        </p:nvCxnSpPr>
        <p:spPr>
          <a:xfrm flipH="1">
            <a:off x="513500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9249184F-D5F6-43A7-B19C-51996BA79410}"/>
              </a:ext>
            </a:extLst>
          </p:cNvPr>
          <p:cNvCxnSpPr>
            <a:cxnSpLocks/>
          </p:cNvCxnSpPr>
          <p:nvPr/>
        </p:nvCxnSpPr>
        <p:spPr>
          <a:xfrm>
            <a:off x="4838213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192E4806-0775-4FCD-9685-441BDB53B44C}"/>
              </a:ext>
            </a:extLst>
          </p:cNvPr>
          <p:cNvCxnSpPr>
            <a:cxnSpLocks/>
          </p:cNvCxnSpPr>
          <p:nvPr/>
        </p:nvCxnSpPr>
        <p:spPr>
          <a:xfrm>
            <a:off x="514199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4944D4C7-6B42-4362-B606-15ED7F9FE8C7}"/>
              </a:ext>
            </a:extLst>
          </p:cNvPr>
          <p:cNvCxnSpPr>
            <a:cxnSpLocks/>
          </p:cNvCxnSpPr>
          <p:nvPr/>
        </p:nvCxnSpPr>
        <p:spPr>
          <a:xfrm>
            <a:off x="4835118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テキスト ボックス 497">
            <a:extLst>
              <a:ext uri="{FF2B5EF4-FFF2-40B4-BE49-F238E27FC236}">
                <a16:creationId xmlns:a16="http://schemas.microsoft.com/office/drawing/2014/main" id="{D56ECB0A-DD88-41F4-95CB-1D4638D193A0}"/>
              </a:ext>
            </a:extLst>
          </p:cNvPr>
          <p:cNvSpPr txBox="1"/>
          <p:nvPr/>
        </p:nvSpPr>
        <p:spPr>
          <a:xfrm>
            <a:off x="377448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CB4CB35E-0303-4689-A8B4-193B648FC95F}"/>
              </a:ext>
            </a:extLst>
          </p:cNvPr>
          <p:cNvSpPr txBox="1"/>
          <p:nvPr/>
        </p:nvSpPr>
        <p:spPr>
          <a:xfrm>
            <a:off x="413991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2C4B4A01-DFD2-41CD-BC42-3BBC557652CF}"/>
              </a:ext>
            </a:extLst>
          </p:cNvPr>
          <p:cNvSpPr txBox="1"/>
          <p:nvPr/>
        </p:nvSpPr>
        <p:spPr>
          <a:xfrm>
            <a:off x="4863057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2" name="直線コネクタ 501">
            <a:extLst>
              <a:ext uri="{FF2B5EF4-FFF2-40B4-BE49-F238E27FC236}">
                <a16:creationId xmlns:a16="http://schemas.microsoft.com/office/drawing/2014/main" id="{6E4C2AF4-BCF7-4930-8DBA-C2ECB4A96900}"/>
              </a:ext>
            </a:extLst>
          </p:cNvPr>
          <p:cNvCxnSpPr>
            <a:cxnSpLocks/>
          </p:cNvCxnSpPr>
          <p:nvPr/>
        </p:nvCxnSpPr>
        <p:spPr>
          <a:xfrm flipH="1">
            <a:off x="3735270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FD411456-C164-4311-847B-7B1BF1BB492A}"/>
              </a:ext>
            </a:extLst>
          </p:cNvPr>
          <p:cNvCxnSpPr>
            <a:cxnSpLocks/>
          </p:cNvCxnSpPr>
          <p:nvPr/>
        </p:nvCxnSpPr>
        <p:spPr>
          <a:xfrm>
            <a:off x="3741254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3A09B974-570E-41E2-AB61-16B62D9B1CEE}"/>
              </a:ext>
            </a:extLst>
          </p:cNvPr>
          <p:cNvCxnSpPr>
            <a:cxnSpLocks/>
          </p:cNvCxnSpPr>
          <p:nvPr/>
        </p:nvCxnSpPr>
        <p:spPr>
          <a:xfrm flipH="1">
            <a:off x="40660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41DD083D-7DF0-4AC0-AACC-BA190CE2D738}"/>
              </a:ext>
            </a:extLst>
          </p:cNvPr>
          <p:cNvCxnSpPr>
            <a:cxnSpLocks/>
          </p:cNvCxnSpPr>
          <p:nvPr/>
        </p:nvCxnSpPr>
        <p:spPr>
          <a:xfrm>
            <a:off x="37692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2C9AD45E-11D1-47FD-813B-6B6E58466BF5}"/>
              </a:ext>
            </a:extLst>
          </p:cNvPr>
          <p:cNvCxnSpPr>
            <a:cxnSpLocks/>
          </p:cNvCxnSpPr>
          <p:nvPr/>
        </p:nvCxnSpPr>
        <p:spPr>
          <a:xfrm>
            <a:off x="40730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B5F2E93D-BCBC-42F4-A9FA-68D835C8A265}"/>
              </a:ext>
            </a:extLst>
          </p:cNvPr>
          <p:cNvCxnSpPr>
            <a:cxnSpLocks/>
          </p:cNvCxnSpPr>
          <p:nvPr/>
        </p:nvCxnSpPr>
        <p:spPr>
          <a:xfrm>
            <a:off x="37661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0969001B-05A8-47D1-A0BF-705E0A3A7549}"/>
              </a:ext>
            </a:extLst>
          </p:cNvPr>
          <p:cNvCxnSpPr>
            <a:cxnSpLocks/>
          </p:cNvCxnSpPr>
          <p:nvPr/>
        </p:nvCxnSpPr>
        <p:spPr>
          <a:xfrm flipH="1">
            <a:off x="442298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58881A6-8F57-4B0E-A07E-B0625A362523}"/>
              </a:ext>
            </a:extLst>
          </p:cNvPr>
          <p:cNvCxnSpPr>
            <a:cxnSpLocks/>
          </p:cNvCxnSpPr>
          <p:nvPr/>
        </p:nvCxnSpPr>
        <p:spPr>
          <a:xfrm>
            <a:off x="412619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CC0D95F3-882D-43B8-9AC1-D88D351F1616}"/>
              </a:ext>
            </a:extLst>
          </p:cNvPr>
          <p:cNvCxnSpPr>
            <a:cxnSpLocks/>
          </p:cNvCxnSpPr>
          <p:nvPr/>
        </p:nvCxnSpPr>
        <p:spPr>
          <a:xfrm>
            <a:off x="442997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6DBF2F81-C339-4092-9501-592A8FC0D228}"/>
              </a:ext>
            </a:extLst>
          </p:cNvPr>
          <p:cNvCxnSpPr>
            <a:cxnSpLocks/>
          </p:cNvCxnSpPr>
          <p:nvPr/>
        </p:nvCxnSpPr>
        <p:spPr>
          <a:xfrm>
            <a:off x="412310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20B515D-03FC-45EB-9DA4-24C5FEFF4B0C}"/>
              </a:ext>
            </a:extLst>
          </p:cNvPr>
          <p:cNvCxnSpPr>
            <a:cxnSpLocks/>
          </p:cNvCxnSpPr>
          <p:nvPr/>
        </p:nvCxnSpPr>
        <p:spPr>
          <a:xfrm flipH="1">
            <a:off x="477992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3205950F-BEB4-4DED-A735-13FE7864E114}"/>
              </a:ext>
            </a:extLst>
          </p:cNvPr>
          <p:cNvCxnSpPr>
            <a:cxnSpLocks/>
          </p:cNvCxnSpPr>
          <p:nvPr/>
        </p:nvCxnSpPr>
        <p:spPr>
          <a:xfrm>
            <a:off x="448313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66CAE03E-15F9-480C-B428-7BA46C0DCC31}"/>
              </a:ext>
            </a:extLst>
          </p:cNvPr>
          <p:cNvCxnSpPr>
            <a:cxnSpLocks/>
          </p:cNvCxnSpPr>
          <p:nvPr/>
        </p:nvCxnSpPr>
        <p:spPr>
          <a:xfrm>
            <a:off x="478691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DB74C148-5300-46DC-BA78-37E8E9B637EB}"/>
              </a:ext>
            </a:extLst>
          </p:cNvPr>
          <p:cNvCxnSpPr>
            <a:cxnSpLocks/>
          </p:cNvCxnSpPr>
          <p:nvPr/>
        </p:nvCxnSpPr>
        <p:spPr>
          <a:xfrm>
            <a:off x="448004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F9663EF-C89C-407E-99CE-41CF1240C100}"/>
              </a:ext>
            </a:extLst>
          </p:cNvPr>
          <p:cNvCxnSpPr>
            <a:cxnSpLocks/>
          </p:cNvCxnSpPr>
          <p:nvPr/>
        </p:nvCxnSpPr>
        <p:spPr>
          <a:xfrm flipH="1">
            <a:off x="513500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7D6AF0E3-4DF3-48EA-8CCC-78526F3E7F27}"/>
              </a:ext>
            </a:extLst>
          </p:cNvPr>
          <p:cNvCxnSpPr>
            <a:cxnSpLocks/>
          </p:cNvCxnSpPr>
          <p:nvPr/>
        </p:nvCxnSpPr>
        <p:spPr>
          <a:xfrm>
            <a:off x="4838213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A2DD5F12-C2AA-4AAA-90C9-385973DA2FF0}"/>
              </a:ext>
            </a:extLst>
          </p:cNvPr>
          <p:cNvCxnSpPr>
            <a:cxnSpLocks/>
          </p:cNvCxnSpPr>
          <p:nvPr/>
        </p:nvCxnSpPr>
        <p:spPr>
          <a:xfrm>
            <a:off x="514199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5AAAE054-5D54-4FF3-8E8C-5B7D89F0F960}"/>
              </a:ext>
            </a:extLst>
          </p:cNvPr>
          <p:cNvCxnSpPr>
            <a:cxnSpLocks/>
          </p:cNvCxnSpPr>
          <p:nvPr/>
        </p:nvCxnSpPr>
        <p:spPr>
          <a:xfrm>
            <a:off x="4835118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テキスト ボックス 519">
            <a:extLst>
              <a:ext uri="{FF2B5EF4-FFF2-40B4-BE49-F238E27FC236}">
                <a16:creationId xmlns:a16="http://schemas.microsoft.com/office/drawing/2014/main" id="{F2F07FB2-EA53-4E8E-B1D8-F2C17C10D42A}"/>
              </a:ext>
            </a:extLst>
          </p:cNvPr>
          <p:cNvSpPr txBox="1"/>
          <p:nvPr/>
        </p:nvSpPr>
        <p:spPr>
          <a:xfrm>
            <a:off x="377448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1" name="テキスト ボックス 520">
            <a:extLst>
              <a:ext uri="{FF2B5EF4-FFF2-40B4-BE49-F238E27FC236}">
                <a16:creationId xmlns:a16="http://schemas.microsoft.com/office/drawing/2014/main" id="{CDC700A4-7EDE-430A-95E1-4BA5915153E6}"/>
              </a:ext>
            </a:extLst>
          </p:cNvPr>
          <p:cNvSpPr txBox="1"/>
          <p:nvPr/>
        </p:nvSpPr>
        <p:spPr>
          <a:xfrm>
            <a:off x="413991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3" name="テキスト ボックス 522">
            <a:extLst>
              <a:ext uri="{FF2B5EF4-FFF2-40B4-BE49-F238E27FC236}">
                <a16:creationId xmlns:a16="http://schemas.microsoft.com/office/drawing/2014/main" id="{3C652DD7-5381-4D80-A11E-8D48AA5F4836}"/>
              </a:ext>
            </a:extLst>
          </p:cNvPr>
          <p:cNvSpPr txBox="1"/>
          <p:nvPr/>
        </p:nvSpPr>
        <p:spPr>
          <a:xfrm>
            <a:off x="4863057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6CB79431-988C-47AC-BAA5-2B3A932930B5}"/>
              </a:ext>
            </a:extLst>
          </p:cNvPr>
          <p:cNvCxnSpPr>
            <a:cxnSpLocks/>
          </p:cNvCxnSpPr>
          <p:nvPr/>
        </p:nvCxnSpPr>
        <p:spPr>
          <a:xfrm flipH="1">
            <a:off x="827464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0C931DA0-E9DA-4DBC-9672-F44CF8E1210A}"/>
              </a:ext>
            </a:extLst>
          </p:cNvPr>
          <p:cNvCxnSpPr>
            <a:cxnSpLocks/>
          </p:cNvCxnSpPr>
          <p:nvPr/>
        </p:nvCxnSpPr>
        <p:spPr>
          <a:xfrm>
            <a:off x="797785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9801F8A7-6784-49B4-8D9D-0922D7E75888}"/>
              </a:ext>
            </a:extLst>
          </p:cNvPr>
          <p:cNvCxnSpPr>
            <a:cxnSpLocks/>
          </p:cNvCxnSpPr>
          <p:nvPr/>
        </p:nvCxnSpPr>
        <p:spPr>
          <a:xfrm>
            <a:off x="828163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5A0024E7-D090-47BF-9880-F56F3AAE1DEF}"/>
              </a:ext>
            </a:extLst>
          </p:cNvPr>
          <p:cNvCxnSpPr>
            <a:cxnSpLocks/>
          </p:cNvCxnSpPr>
          <p:nvPr/>
        </p:nvCxnSpPr>
        <p:spPr>
          <a:xfrm>
            <a:off x="797476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C9E6CDB6-BFA1-493C-B9F0-A0DE0A200E5A}"/>
              </a:ext>
            </a:extLst>
          </p:cNvPr>
          <p:cNvCxnSpPr>
            <a:cxnSpLocks/>
          </p:cNvCxnSpPr>
          <p:nvPr/>
        </p:nvCxnSpPr>
        <p:spPr>
          <a:xfrm flipH="1">
            <a:off x="8629726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6AF32881-5B25-4F92-B9F7-257864BBD5FB}"/>
              </a:ext>
            </a:extLst>
          </p:cNvPr>
          <p:cNvCxnSpPr>
            <a:cxnSpLocks/>
          </p:cNvCxnSpPr>
          <p:nvPr/>
        </p:nvCxnSpPr>
        <p:spPr>
          <a:xfrm>
            <a:off x="833293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7664F5-E558-460A-8059-5DE2D969B537}"/>
              </a:ext>
            </a:extLst>
          </p:cNvPr>
          <p:cNvCxnSpPr>
            <a:cxnSpLocks/>
          </p:cNvCxnSpPr>
          <p:nvPr/>
        </p:nvCxnSpPr>
        <p:spPr>
          <a:xfrm>
            <a:off x="8636715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28E19653-E2AA-4539-83FD-747AB107DF43}"/>
              </a:ext>
            </a:extLst>
          </p:cNvPr>
          <p:cNvCxnSpPr>
            <a:cxnSpLocks/>
          </p:cNvCxnSpPr>
          <p:nvPr/>
        </p:nvCxnSpPr>
        <p:spPr>
          <a:xfrm>
            <a:off x="832983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テキスト ボックス 531">
            <a:extLst>
              <a:ext uri="{FF2B5EF4-FFF2-40B4-BE49-F238E27FC236}">
                <a16:creationId xmlns:a16="http://schemas.microsoft.com/office/drawing/2014/main" id="{927E61B8-A60C-4D28-A0B7-283704CB3EE4}"/>
              </a:ext>
            </a:extLst>
          </p:cNvPr>
          <p:cNvSpPr txBox="1"/>
          <p:nvPr/>
        </p:nvSpPr>
        <p:spPr>
          <a:xfrm>
            <a:off x="7992346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FD50C19A-083F-4F7D-AAF7-89218FFD2ACC}"/>
              </a:ext>
            </a:extLst>
          </p:cNvPr>
          <p:cNvSpPr txBox="1"/>
          <p:nvPr/>
        </p:nvSpPr>
        <p:spPr>
          <a:xfrm>
            <a:off x="835777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8411B0C3-54BF-405F-B765-9D31C135C1FB}"/>
              </a:ext>
            </a:extLst>
          </p:cNvPr>
          <p:cNvCxnSpPr>
            <a:cxnSpLocks/>
          </p:cNvCxnSpPr>
          <p:nvPr/>
        </p:nvCxnSpPr>
        <p:spPr>
          <a:xfrm flipH="1">
            <a:off x="827464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061DC108-940F-45A4-B037-959910ECBEC4}"/>
              </a:ext>
            </a:extLst>
          </p:cNvPr>
          <p:cNvCxnSpPr>
            <a:cxnSpLocks/>
          </p:cNvCxnSpPr>
          <p:nvPr/>
        </p:nvCxnSpPr>
        <p:spPr>
          <a:xfrm>
            <a:off x="797785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EC8D3F4E-C78C-4CDC-8E5E-36693F0E577A}"/>
              </a:ext>
            </a:extLst>
          </p:cNvPr>
          <p:cNvCxnSpPr>
            <a:cxnSpLocks/>
          </p:cNvCxnSpPr>
          <p:nvPr/>
        </p:nvCxnSpPr>
        <p:spPr>
          <a:xfrm>
            <a:off x="828163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B29751B-8049-4FD5-BC51-C2C679A6E15A}"/>
              </a:ext>
            </a:extLst>
          </p:cNvPr>
          <p:cNvCxnSpPr>
            <a:cxnSpLocks/>
          </p:cNvCxnSpPr>
          <p:nvPr/>
        </p:nvCxnSpPr>
        <p:spPr>
          <a:xfrm>
            <a:off x="797476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361DCFC6-A34A-49CE-9A74-420E349FB3AB}"/>
              </a:ext>
            </a:extLst>
          </p:cNvPr>
          <p:cNvCxnSpPr>
            <a:cxnSpLocks/>
          </p:cNvCxnSpPr>
          <p:nvPr/>
        </p:nvCxnSpPr>
        <p:spPr>
          <a:xfrm flipH="1">
            <a:off x="8629726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962E1A-58F0-4807-917B-304EBF037202}"/>
              </a:ext>
            </a:extLst>
          </p:cNvPr>
          <p:cNvCxnSpPr>
            <a:cxnSpLocks/>
          </p:cNvCxnSpPr>
          <p:nvPr/>
        </p:nvCxnSpPr>
        <p:spPr>
          <a:xfrm>
            <a:off x="833293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9EC0371A-79C3-4BCC-AF03-156C0DFA60AC}"/>
              </a:ext>
            </a:extLst>
          </p:cNvPr>
          <p:cNvCxnSpPr>
            <a:cxnSpLocks/>
          </p:cNvCxnSpPr>
          <p:nvPr/>
        </p:nvCxnSpPr>
        <p:spPr>
          <a:xfrm>
            <a:off x="8636715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9EA52324-96B5-4C11-BCF8-F8A9C42B7912}"/>
              </a:ext>
            </a:extLst>
          </p:cNvPr>
          <p:cNvCxnSpPr>
            <a:cxnSpLocks/>
          </p:cNvCxnSpPr>
          <p:nvPr/>
        </p:nvCxnSpPr>
        <p:spPr>
          <a:xfrm>
            <a:off x="832983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8185C197-9555-4EED-BFD0-E6A9B938D9EF}"/>
              </a:ext>
            </a:extLst>
          </p:cNvPr>
          <p:cNvSpPr txBox="1"/>
          <p:nvPr/>
        </p:nvSpPr>
        <p:spPr>
          <a:xfrm>
            <a:off x="7992346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11AD3ABB-F19D-49C2-B9DF-934A09696ABA}"/>
              </a:ext>
            </a:extLst>
          </p:cNvPr>
          <p:cNvSpPr txBox="1"/>
          <p:nvPr/>
        </p:nvSpPr>
        <p:spPr>
          <a:xfrm>
            <a:off x="835777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470B36C2-7418-4FCF-B252-B236D8D4CAF1}"/>
              </a:ext>
            </a:extLst>
          </p:cNvPr>
          <p:cNvCxnSpPr>
            <a:cxnSpLocks/>
          </p:cNvCxnSpPr>
          <p:nvPr/>
        </p:nvCxnSpPr>
        <p:spPr>
          <a:xfrm flipH="1">
            <a:off x="827464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B170FF35-C9CB-429C-80F8-CC4B48F447FF}"/>
              </a:ext>
            </a:extLst>
          </p:cNvPr>
          <p:cNvCxnSpPr>
            <a:cxnSpLocks/>
          </p:cNvCxnSpPr>
          <p:nvPr/>
        </p:nvCxnSpPr>
        <p:spPr>
          <a:xfrm>
            <a:off x="797785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2CE95A98-5122-430A-BA61-B8963186ACFE}"/>
              </a:ext>
            </a:extLst>
          </p:cNvPr>
          <p:cNvCxnSpPr>
            <a:cxnSpLocks/>
          </p:cNvCxnSpPr>
          <p:nvPr/>
        </p:nvCxnSpPr>
        <p:spPr>
          <a:xfrm>
            <a:off x="828163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93D0260A-A73E-4269-B9FF-A9FB930D15A0}"/>
              </a:ext>
            </a:extLst>
          </p:cNvPr>
          <p:cNvCxnSpPr>
            <a:cxnSpLocks/>
          </p:cNvCxnSpPr>
          <p:nvPr/>
        </p:nvCxnSpPr>
        <p:spPr>
          <a:xfrm>
            <a:off x="797476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4712C966-7A61-487F-81F2-AFC7B0007C17}"/>
              </a:ext>
            </a:extLst>
          </p:cNvPr>
          <p:cNvCxnSpPr>
            <a:cxnSpLocks/>
          </p:cNvCxnSpPr>
          <p:nvPr/>
        </p:nvCxnSpPr>
        <p:spPr>
          <a:xfrm flipH="1">
            <a:off x="8629726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A10B96E0-8F43-4A66-BF42-9B9B35890056}"/>
              </a:ext>
            </a:extLst>
          </p:cNvPr>
          <p:cNvCxnSpPr>
            <a:cxnSpLocks/>
          </p:cNvCxnSpPr>
          <p:nvPr/>
        </p:nvCxnSpPr>
        <p:spPr>
          <a:xfrm>
            <a:off x="833293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E3FD47BE-1557-4B79-9135-6147A6B9D130}"/>
              </a:ext>
            </a:extLst>
          </p:cNvPr>
          <p:cNvCxnSpPr>
            <a:cxnSpLocks/>
          </p:cNvCxnSpPr>
          <p:nvPr/>
        </p:nvCxnSpPr>
        <p:spPr>
          <a:xfrm>
            <a:off x="8636715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FF8FC82C-C0C0-460C-9A5F-E333A4E60BC9}"/>
              </a:ext>
            </a:extLst>
          </p:cNvPr>
          <p:cNvCxnSpPr>
            <a:cxnSpLocks/>
          </p:cNvCxnSpPr>
          <p:nvPr/>
        </p:nvCxnSpPr>
        <p:spPr>
          <a:xfrm>
            <a:off x="832983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A4125B21-DBAC-47F9-9094-50F075E13A59}"/>
              </a:ext>
            </a:extLst>
          </p:cNvPr>
          <p:cNvSpPr txBox="1"/>
          <p:nvPr/>
        </p:nvSpPr>
        <p:spPr>
          <a:xfrm>
            <a:off x="7992346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F8E7C0DD-29D4-4012-B634-38ADCD1EACFF}"/>
              </a:ext>
            </a:extLst>
          </p:cNvPr>
          <p:cNvSpPr txBox="1"/>
          <p:nvPr/>
        </p:nvSpPr>
        <p:spPr>
          <a:xfrm>
            <a:off x="835777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CA383539-0F50-4FE8-B553-E014FDFFFA36}"/>
              </a:ext>
            </a:extLst>
          </p:cNvPr>
          <p:cNvCxnSpPr>
            <a:cxnSpLocks/>
          </p:cNvCxnSpPr>
          <p:nvPr/>
        </p:nvCxnSpPr>
        <p:spPr>
          <a:xfrm flipH="1">
            <a:off x="54951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820E8545-C08B-4536-8E50-C79B4C2B9E1A}"/>
              </a:ext>
            </a:extLst>
          </p:cNvPr>
          <p:cNvCxnSpPr>
            <a:cxnSpLocks/>
          </p:cNvCxnSpPr>
          <p:nvPr/>
        </p:nvCxnSpPr>
        <p:spPr>
          <a:xfrm>
            <a:off x="51983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F6EE54C5-AD71-4476-AD90-291518E1E709}"/>
              </a:ext>
            </a:extLst>
          </p:cNvPr>
          <p:cNvCxnSpPr>
            <a:cxnSpLocks/>
          </p:cNvCxnSpPr>
          <p:nvPr/>
        </p:nvCxnSpPr>
        <p:spPr>
          <a:xfrm>
            <a:off x="55021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5A613079-A17B-4E51-B03F-9F2B9E2FB414}"/>
              </a:ext>
            </a:extLst>
          </p:cNvPr>
          <p:cNvCxnSpPr>
            <a:cxnSpLocks/>
          </p:cNvCxnSpPr>
          <p:nvPr/>
        </p:nvCxnSpPr>
        <p:spPr>
          <a:xfrm>
            <a:off x="51952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テキスト ボックス 563">
            <a:extLst>
              <a:ext uri="{FF2B5EF4-FFF2-40B4-BE49-F238E27FC236}">
                <a16:creationId xmlns:a16="http://schemas.microsoft.com/office/drawing/2014/main" id="{8004EA1A-557D-4CEB-806D-5F413FB43644}"/>
              </a:ext>
            </a:extLst>
          </p:cNvPr>
          <p:cNvSpPr txBox="1"/>
          <p:nvPr/>
        </p:nvSpPr>
        <p:spPr>
          <a:xfrm>
            <a:off x="5212869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0FB9FA56-38DA-4F47-8ED7-50EE52AFD0B0}"/>
              </a:ext>
            </a:extLst>
          </p:cNvPr>
          <p:cNvCxnSpPr>
            <a:cxnSpLocks/>
          </p:cNvCxnSpPr>
          <p:nvPr/>
        </p:nvCxnSpPr>
        <p:spPr>
          <a:xfrm flipH="1">
            <a:off x="54951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6303A74-F85F-4D9C-9136-08CC6D299658}"/>
              </a:ext>
            </a:extLst>
          </p:cNvPr>
          <p:cNvCxnSpPr>
            <a:cxnSpLocks/>
          </p:cNvCxnSpPr>
          <p:nvPr/>
        </p:nvCxnSpPr>
        <p:spPr>
          <a:xfrm>
            <a:off x="51983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59F022A8-29FD-467A-BF1B-F352EC5D52E6}"/>
              </a:ext>
            </a:extLst>
          </p:cNvPr>
          <p:cNvCxnSpPr>
            <a:cxnSpLocks/>
          </p:cNvCxnSpPr>
          <p:nvPr/>
        </p:nvCxnSpPr>
        <p:spPr>
          <a:xfrm>
            <a:off x="55021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A7F2B06D-CFB0-40B5-AE76-4E9B487B015A}"/>
              </a:ext>
            </a:extLst>
          </p:cNvPr>
          <p:cNvCxnSpPr>
            <a:cxnSpLocks/>
          </p:cNvCxnSpPr>
          <p:nvPr/>
        </p:nvCxnSpPr>
        <p:spPr>
          <a:xfrm>
            <a:off x="51952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テキスト ボックス 568">
            <a:extLst>
              <a:ext uri="{FF2B5EF4-FFF2-40B4-BE49-F238E27FC236}">
                <a16:creationId xmlns:a16="http://schemas.microsoft.com/office/drawing/2014/main" id="{94D3ABD2-DF2E-44D9-9370-DE276B6E5D3D}"/>
              </a:ext>
            </a:extLst>
          </p:cNvPr>
          <p:cNvSpPr txBox="1"/>
          <p:nvPr/>
        </p:nvSpPr>
        <p:spPr>
          <a:xfrm>
            <a:off x="5212869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6A9F3DDB-77B6-4297-AE0B-A422D9EEA888}"/>
              </a:ext>
            </a:extLst>
          </p:cNvPr>
          <p:cNvCxnSpPr>
            <a:cxnSpLocks/>
          </p:cNvCxnSpPr>
          <p:nvPr/>
        </p:nvCxnSpPr>
        <p:spPr>
          <a:xfrm flipH="1">
            <a:off x="54951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47B38EAC-C419-45F6-8062-AABEEC1AD4C9}"/>
              </a:ext>
            </a:extLst>
          </p:cNvPr>
          <p:cNvCxnSpPr>
            <a:cxnSpLocks/>
          </p:cNvCxnSpPr>
          <p:nvPr/>
        </p:nvCxnSpPr>
        <p:spPr>
          <a:xfrm>
            <a:off x="51983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コネクタ 571">
            <a:extLst>
              <a:ext uri="{FF2B5EF4-FFF2-40B4-BE49-F238E27FC236}">
                <a16:creationId xmlns:a16="http://schemas.microsoft.com/office/drawing/2014/main" id="{31168A2F-302A-4E3A-A174-A260366BF48D}"/>
              </a:ext>
            </a:extLst>
          </p:cNvPr>
          <p:cNvCxnSpPr>
            <a:cxnSpLocks/>
          </p:cNvCxnSpPr>
          <p:nvPr/>
        </p:nvCxnSpPr>
        <p:spPr>
          <a:xfrm>
            <a:off x="55021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0D8D2472-2DD2-4EE8-9C75-9167B218B73B}"/>
              </a:ext>
            </a:extLst>
          </p:cNvPr>
          <p:cNvCxnSpPr>
            <a:cxnSpLocks/>
          </p:cNvCxnSpPr>
          <p:nvPr/>
        </p:nvCxnSpPr>
        <p:spPr>
          <a:xfrm>
            <a:off x="51952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85DB9DFE-14A1-4526-92F2-E454806264A0}"/>
              </a:ext>
            </a:extLst>
          </p:cNvPr>
          <p:cNvSpPr txBox="1"/>
          <p:nvPr/>
        </p:nvSpPr>
        <p:spPr>
          <a:xfrm>
            <a:off x="5212869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5287A242-7C63-410E-861B-BE048A94DBC1}"/>
              </a:ext>
            </a:extLst>
          </p:cNvPr>
          <p:cNvCxnSpPr>
            <a:cxnSpLocks/>
          </p:cNvCxnSpPr>
          <p:nvPr/>
        </p:nvCxnSpPr>
        <p:spPr>
          <a:xfrm>
            <a:off x="3323206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FD5D302C-F93B-4759-8ED1-34B5CC3C77D9}"/>
              </a:ext>
            </a:extLst>
          </p:cNvPr>
          <p:cNvCxnSpPr>
            <a:cxnSpLocks/>
          </p:cNvCxnSpPr>
          <p:nvPr/>
        </p:nvCxnSpPr>
        <p:spPr>
          <a:xfrm flipH="1">
            <a:off x="585335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66C470F8-2A8B-4D04-BD15-EFE66FD95FB1}"/>
              </a:ext>
            </a:extLst>
          </p:cNvPr>
          <p:cNvCxnSpPr>
            <a:cxnSpLocks/>
          </p:cNvCxnSpPr>
          <p:nvPr/>
        </p:nvCxnSpPr>
        <p:spPr>
          <a:xfrm>
            <a:off x="555655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コネクタ 585">
            <a:extLst>
              <a:ext uri="{FF2B5EF4-FFF2-40B4-BE49-F238E27FC236}">
                <a16:creationId xmlns:a16="http://schemas.microsoft.com/office/drawing/2014/main" id="{36BD425B-6CFC-4D8D-8003-366DED3716F5}"/>
              </a:ext>
            </a:extLst>
          </p:cNvPr>
          <p:cNvCxnSpPr>
            <a:cxnSpLocks/>
          </p:cNvCxnSpPr>
          <p:nvPr/>
        </p:nvCxnSpPr>
        <p:spPr>
          <a:xfrm>
            <a:off x="586034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コネクタ 587">
            <a:extLst>
              <a:ext uri="{FF2B5EF4-FFF2-40B4-BE49-F238E27FC236}">
                <a16:creationId xmlns:a16="http://schemas.microsoft.com/office/drawing/2014/main" id="{D9DA28F8-70DF-46DD-9AEE-306A8D40EC3E}"/>
              </a:ext>
            </a:extLst>
          </p:cNvPr>
          <p:cNvCxnSpPr>
            <a:cxnSpLocks/>
          </p:cNvCxnSpPr>
          <p:nvPr/>
        </p:nvCxnSpPr>
        <p:spPr>
          <a:xfrm>
            <a:off x="555346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コネクタ 589">
            <a:extLst>
              <a:ext uri="{FF2B5EF4-FFF2-40B4-BE49-F238E27FC236}">
                <a16:creationId xmlns:a16="http://schemas.microsoft.com/office/drawing/2014/main" id="{5E77A81B-B13D-4E5D-A74F-020436355526}"/>
              </a:ext>
            </a:extLst>
          </p:cNvPr>
          <p:cNvCxnSpPr>
            <a:cxnSpLocks/>
          </p:cNvCxnSpPr>
          <p:nvPr/>
        </p:nvCxnSpPr>
        <p:spPr>
          <a:xfrm>
            <a:off x="5920125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CFC89B18-A763-45F4-8BFA-8767145A83BA}"/>
              </a:ext>
            </a:extLst>
          </p:cNvPr>
          <p:cNvCxnSpPr>
            <a:cxnSpLocks/>
          </p:cNvCxnSpPr>
          <p:nvPr/>
        </p:nvCxnSpPr>
        <p:spPr>
          <a:xfrm>
            <a:off x="5917030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テキスト ボックス 593">
            <a:extLst>
              <a:ext uri="{FF2B5EF4-FFF2-40B4-BE49-F238E27FC236}">
                <a16:creationId xmlns:a16="http://schemas.microsoft.com/office/drawing/2014/main" id="{3978D336-D348-48B3-A9C8-3AA642ABB7E8}"/>
              </a:ext>
            </a:extLst>
          </p:cNvPr>
          <p:cNvSpPr txBox="1"/>
          <p:nvPr/>
        </p:nvSpPr>
        <p:spPr>
          <a:xfrm>
            <a:off x="557685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5" name="テキスト ボックス 594">
            <a:extLst>
              <a:ext uri="{FF2B5EF4-FFF2-40B4-BE49-F238E27FC236}">
                <a16:creationId xmlns:a16="http://schemas.microsoft.com/office/drawing/2014/main" id="{2A17F958-A84B-4B50-88A1-FA86DD4E9780}"/>
              </a:ext>
            </a:extLst>
          </p:cNvPr>
          <p:cNvSpPr txBox="1"/>
          <p:nvPr/>
        </p:nvSpPr>
        <p:spPr>
          <a:xfrm>
            <a:off x="5934879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BDD417B8-E67A-4F25-8CBF-6BDE3A7FDE02}"/>
              </a:ext>
            </a:extLst>
          </p:cNvPr>
          <p:cNvCxnSpPr>
            <a:cxnSpLocks/>
          </p:cNvCxnSpPr>
          <p:nvPr/>
        </p:nvCxnSpPr>
        <p:spPr>
          <a:xfrm flipH="1">
            <a:off x="585509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コネクタ 601">
            <a:extLst>
              <a:ext uri="{FF2B5EF4-FFF2-40B4-BE49-F238E27FC236}">
                <a16:creationId xmlns:a16="http://schemas.microsoft.com/office/drawing/2014/main" id="{B0031C5C-1668-478F-9A03-457E093F1A28}"/>
              </a:ext>
            </a:extLst>
          </p:cNvPr>
          <p:cNvCxnSpPr>
            <a:cxnSpLocks/>
          </p:cNvCxnSpPr>
          <p:nvPr/>
        </p:nvCxnSpPr>
        <p:spPr>
          <a:xfrm>
            <a:off x="555829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B1101FB9-CF5D-4483-ABE2-1EE74EE0A55E}"/>
              </a:ext>
            </a:extLst>
          </p:cNvPr>
          <p:cNvCxnSpPr>
            <a:cxnSpLocks/>
          </p:cNvCxnSpPr>
          <p:nvPr/>
        </p:nvCxnSpPr>
        <p:spPr>
          <a:xfrm>
            <a:off x="586207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C39019A3-1634-4F40-86B6-EE76DFBAF531}"/>
              </a:ext>
            </a:extLst>
          </p:cNvPr>
          <p:cNvCxnSpPr>
            <a:cxnSpLocks/>
          </p:cNvCxnSpPr>
          <p:nvPr/>
        </p:nvCxnSpPr>
        <p:spPr>
          <a:xfrm>
            <a:off x="555520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テキスト ボックス 604">
            <a:extLst>
              <a:ext uri="{FF2B5EF4-FFF2-40B4-BE49-F238E27FC236}">
                <a16:creationId xmlns:a16="http://schemas.microsoft.com/office/drawing/2014/main" id="{236206D3-8B17-4E0F-B3E3-DA0607834C24}"/>
              </a:ext>
            </a:extLst>
          </p:cNvPr>
          <p:cNvSpPr txBox="1"/>
          <p:nvPr/>
        </p:nvSpPr>
        <p:spPr>
          <a:xfrm>
            <a:off x="558314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EAB7507E-05A0-46A4-ADB3-3D24BFFA55E9}"/>
              </a:ext>
            </a:extLst>
          </p:cNvPr>
          <p:cNvCxnSpPr>
            <a:cxnSpLocks/>
          </p:cNvCxnSpPr>
          <p:nvPr/>
        </p:nvCxnSpPr>
        <p:spPr>
          <a:xfrm flipH="1">
            <a:off x="585509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0A97D3FB-AAAA-4CC6-A8B6-6E2198AA9F9C}"/>
              </a:ext>
            </a:extLst>
          </p:cNvPr>
          <p:cNvCxnSpPr>
            <a:cxnSpLocks/>
          </p:cNvCxnSpPr>
          <p:nvPr/>
        </p:nvCxnSpPr>
        <p:spPr>
          <a:xfrm>
            <a:off x="555829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5517D7B3-1332-44B1-8E74-02DD3DFACF46}"/>
              </a:ext>
            </a:extLst>
          </p:cNvPr>
          <p:cNvCxnSpPr>
            <a:cxnSpLocks/>
          </p:cNvCxnSpPr>
          <p:nvPr/>
        </p:nvCxnSpPr>
        <p:spPr>
          <a:xfrm>
            <a:off x="586207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65D26584-35F5-4959-A4F6-9B444DD3F3E4}"/>
              </a:ext>
            </a:extLst>
          </p:cNvPr>
          <p:cNvCxnSpPr>
            <a:cxnSpLocks/>
          </p:cNvCxnSpPr>
          <p:nvPr/>
        </p:nvCxnSpPr>
        <p:spPr>
          <a:xfrm>
            <a:off x="555520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772D2862-5FF2-41F2-9F81-32CC88F0218F}"/>
              </a:ext>
            </a:extLst>
          </p:cNvPr>
          <p:cNvSpPr txBox="1"/>
          <p:nvPr/>
        </p:nvSpPr>
        <p:spPr>
          <a:xfrm>
            <a:off x="558314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B4EFF978-58DB-46C8-B22D-D56D262E4366}"/>
              </a:ext>
            </a:extLst>
          </p:cNvPr>
          <p:cNvCxnSpPr>
            <a:cxnSpLocks/>
          </p:cNvCxnSpPr>
          <p:nvPr/>
        </p:nvCxnSpPr>
        <p:spPr>
          <a:xfrm flipH="1">
            <a:off x="585509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53F93367-2DDD-441C-9DE4-1131E7CE7B53}"/>
              </a:ext>
            </a:extLst>
          </p:cNvPr>
          <p:cNvCxnSpPr>
            <a:cxnSpLocks/>
          </p:cNvCxnSpPr>
          <p:nvPr/>
        </p:nvCxnSpPr>
        <p:spPr>
          <a:xfrm>
            <a:off x="555829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DB761FB0-379A-406A-9C7B-FA6B6595CEF7}"/>
              </a:ext>
            </a:extLst>
          </p:cNvPr>
          <p:cNvCxnSpPr>
            <a:cxnSpLocks/>
          </p:cNvCxnSpPr>
          <p:nvPr/>
        </p:nvCxnSpPr>
        <p:spPr>
          <a:xfrm>
            <a:off x="586207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0D1097B4-2585-4419-8564-AB5A03AC141C}"/>
              </a:ext>
            </a:extLst>
          </p:cNvPr>
          <p:cNvCxnSpPr>
            <a:cxnSpLocks/>
          </p:cNvCxnSpPr>
          <p:nvPr/>
        </p:nvCxnSpPr>
        <p:spPr>
          <a:xfrm>
            <a:off x="555520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テキスト ボックス 616">
            <a:extLst>
              <a:ext uri="{FF2B5EF4-FFF2-40B4-BE49-F238E27FC236}">
                <a16:creationId xmlns:a16="http://schemas.microsoft.com/office/drawing/2014/main" id="{DC2C9ED3-4992-4D8D-875C-458D53247983}"/>
              </a:ext>
            </a:extLst>
          </p:cNvPr>
          <p:cNvSpPr txBox="1"/>
          <p:nvPr/>
        </p:nvSpPr>
        <p:spPr>
          <a:xfrm>
            <a:off x="558314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2166F30E-A07A-4498-AC86-DB5B2698CD8E}"/>
              </a:ext>
            </a:extLst>
          </p:cNvPr>
          <p:cNvCxnSpPr>
            <a:cxnSpLocks/>
          </p:cNvCxnSpPr>
          <p:nvPr/>
        </p:nvCxnSpPr>
        <p:spPr>
          <a:xfrm>
            <a:off x="591846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線コネクタ 620">
            <a:extLst>
              <a:ext uri="{FF2B5EF4-FFF2-40B4-BE49-F238E27FC236}">
                <a16:creationId xmlns:a16="http://schemas.microsoft.com/office/drawing/2014/main" id="{1859B1AB-497A-43EB-86D6-D82B6070B7BC}"/>
              </a:ext>
            </a:extLst>
          </p:cNvPr>
          <p:cNvCxnSpPr>
            <a:cxnSpLocks/>
          </p:cNvCxnSpPr>
          <p:nvPr/>
        </p:nvCxnSpPr>
        <p:spPr>
          <a:xfrm>
            <a:off x="591537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テキスト ボックス 621">
            <a:extLst>
              <a:ext uri="{FF2B5EF4-FFF2-40B4-BE49-F238E27FC236}">
                <a16:creationId xmlns:a16="http://schemas.microsoft.com/office/drawing/2014/main" id="{B0585D88-510E-4BCE-992C-F43D68110C84}"/>
              </a:ext>
            </a:extLst>
          </p:cNvPr>
          <p:cNvSpPr txBox="1"/>
          <p:nvPr/>
        </p:nvSpPr>
        <p:spPr>
          <a:xfrm>
            <a:off x="593295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4" name="直線コネクタ 623">
            <a:extLst>
              <a:ext uri="{FF2B5EF4-FFF2-40B4-BE49-F238E27FC236}">
                <a16:creationId xmlns:a16="http://schemas.microsoft.com/office/drawing/2014/main" id="{FAFD8759-F0B0-4168-93F9-0F23AB5740ED}"/>
              </a:ext>
            </a:extLst>
          </p:cNvPr>
          <p:cNvCxnSpPr>
            <a:cxnSpLocks/>
          </p:cNvCxnSpPr>
          <p:nvPr/>
        </p:nvCxnSpPr>
        <p:spPr>
          <a:xfrm>
            <a:off x="591846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34FD4401-D50B-4C04-B575-CB62CD2D036A}"/>
              </a:ext>
            </a:extLst>
          </p:cNvPr>
          <p:cNvCxnSpPr>
            <a:cxnSpLocks/>
          </p:cNvCxnSpPr>
          <p:nvPr/>
        </p:nvCxnSpPr>
        <p:spPr>
          <a:xfrm>
            <a:off x="591537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テキスト ボックス 626">
            <a:extLst>
              <a:ext uri="{FF2B5EF4-FFF2-40B4-BE49-F238E27FC236}">
                <a16:creationId xmlns:a16="http://schemas.microsoft.com/office/drawing/2014/main" id="{3C9A5CBE-31EB-461B-9900-BA3476BAEC46}"/>
              </a:ext>
            </a:extLst>
          </p:cNvPr>
          <p:cNvSpPr txBox="1"/>
          <p:nvPr/>
        </p:nvSpPr>
        <p:spPr>
          <a:xfrm>
            <a:off x="593295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9" name="直線コネクタ 628">
            <a:extLst>
              <a:ext uri="{FF2B5EF4-FFF2-40B4-BE49-F238E27FC236}">
                <a16:creationId xmlns:a16="http://schemas.microsoft.com/office/drawing/2014/main" id="{83120DF8-098D-4656-9640-0F7121B904B4}"/>
              </a:ext>
            </a:extLst>
          </p:cNvPr>
          <p:cNvCxnSpPr>
            <a:cxnSpLocks/>
          </p:cNvCxnSpPr>
          <p:nvPr/>
        </p:nvCxnSpPr>
        <p:spPr>
          <a:xfrm>
            <a:off x="591846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2AB64429-DAF7-4F7B-9073-09025C3097FC}"/>
              </a:ext>
            </a:extLst>
          </p:cNvPr>
          <p:cNvCxnSpPr>
            <a:cxnSpLocks/>
          </p:cNvCxnSpPr>
          <p:nvPr/>
        </p:nvCxnSpPr>
        <p:spPr>
          <a:xfrm>
            <a:off x="591537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テキスト ボックス 631">
            <a:extLst>
              <a:ext uri="{FF2B5EF4-FFF2-40B4-BE49-F238E27FC236}">
                <a16:creationId xmlns:a16="http://schemas.microsoft.com/office/drawing/2014/main" id="{603E0466-1941-4BBD-ADC8-DB3CD165544E}"/>
              </a:ext>
            </a:extLst>
          </p:cNvPr>
          <p:cNvSpPr txBox="1"/>
          <p:nvPr/>
        </p:nvSpPr>
        <p:spPr>
          <a:xfrm>
            <a:off x="593295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3" name="テキスト ボックス 632">
            <a:extLst>
              <a:ext uri="{FF2B5EF4-FFF2-40B4-BE49-F238E27FC236}">
                <a16:creationId xmlns:a16="http://schemas.microsoft.com/office/drawing/2014/main" id="{F266708C-8BAD-4209-BB72-D1B02C2229AA}"/>
              </a:ext>
            </a:extLst>
          </p:cNvPr>
          <p:cNvSpPr txBox="1"/>
          <p:nvPr/>
        </p:nvSpPr>
        <p:spPr>
          <a:xfrm>
            <a:off x="5572381" y="3673049"/>
            <a:ext cx="66324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Mode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4" name="直線コネクタ 633">
            <a:extLst>
              <a:ext uri="{FF2B5EF4-FFF2-40B4-BE49-F238E27FC236}">
                <a16:creationId xmlns:a16="http://schemas.microsoft.com/office/drawing/2014/main" id="{46D05304-A233-49EF-887F-9B61EA81E84D}"/>
              </a:ext>
            </a:extLst>
          </p:cNvPr>
          <p:cNvCxnSpPr>
            <a:cxnSpLocks/>
          </p:cNvCxnSpPr>
          <p:nvPr/>
        </p:nvCxnSpPr>
        <p:spPr>
          <a:xfrm>
            <a:off x="5534635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線コネクタ 634">
            <a:extLst>
              <a:ext uri="{FF2B5EF4-FFF2-40B4-BE49-F238E27FC236}">
                <a16:creationId xmlns:a16="http://schemas.microsoft.com/office/drawing/2014/main" id="{03B01FB9-17DE-48CE-A75A-76D0E2D46C35}"/>
              </a:ext>
            </a:extLst>
          </p:cNvPr>
          <p:cNvCxnSpPr>
            <a:cxnSpLocks/>
          </p:cNvCxnSpPr>
          <p:nvPr/>
        </p:nvCxnSpPr>
        <p:spPr>
          <a:xfrm>
            <a:off x="6245892" y="1986640"/>
            <a:ext cx="16867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コネクタ 635">
            <a:extLst>
              <a:ext uri="{FF2B5EF4-FFF2-40B4-BE49-F238E27FC236}">
                <a16:creationId xmlns:a16="http://schemas.microsoft.com/office/drawing/2014/main" id="{9DAADB63-1857-4214-AA7D-1B9B2F76D60E}"/>
              </a:ext>
            </a:extLst>
          </p:cNvPr>
          <p:cNvCxnSpPr>
            <a:cxnSpLocks/>
          </p:cNvCxnSpPr>
          <p:nvPr/>
        </p:nvCxnSpPr>
        <p:spPr>
          <a:xfrm flipH="1">
            <a:off x="6211950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線コネクタ 636">
            <a:extLst>
              <a:ext uri="{FF2B5EF4-FFF2-40B4-BE49-F238E27FC236}">
                <a16:creationId xmlns:a16="http://schemas.microsoft.com/office/drawing/2014/main" id="{7C39803C-608F-437F-9CBC-F0DC047AAAA3}"/>
              </a:ext>
            </a:extLst>
          </p:cNvPr>
          <p:cNvCxnSpPr>
            <a:cxnSpLocks/>
          </p:cNvCxnSpPr>
          <p:nvPr/>
        </p:nvCxnSpPr>
        <p:spPr>
          <a:xfrm>
            <a:off x="6210861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線コネクタ 637">
            <a:extLst>
              <a:ext uri="{FF2B5EF4-FFF2-40B4-BE49-F238E27FC236}">
                <a16:creationId xmlns:a16="http://schemas.microsoft.com/office/drawing/2014/main" id="{60C1B7CE-D3AB-4E2E-BCDE-905247405448}"/>
              </a:ext>
            </a:extLst>
          </p:cNvPr>
          <p:cNvCxnSpPr>
            <a:cxnSpLocks/>
          </p:cNvCxnSpPr>
          <p:nvPr/>
        </p:nvCxnSpPr>
        <p:spPr>
          <a:xfrm>
            <a:off x="6245892" y="2456112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線コネクタ 638">
            <a:extLst>
              <a:ext uri="{FF2B5EF4-FFF2-40B4-BE49-F238E27FC236}">
                <a16:creationId xmlns:a16="http://schemas.microsoft.com/office/drawing/2014/main" id="{08EA834F-273F-4EAB-ACC7-1DF9AA86BE0F}"/>
              </a:ext>
            </a:extLst>
          </p:cNvPr>
          <p:cNvCxnSpPr>
            <a:cxnSpLocks/>
          </p:cNvCxnSpPr>
          <p:nvPr/>
        </p:nvCxnSpPr>
        <p:spPr>
          <a:xfrm flipH="1">
            <a:off x="6211950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線コネクタ 639">
            <a:extLst>
              <a:ext uri="{FF2B5EF4-FFF2-40B4-BE49-F238E27FC236}">
                <a16:creationId xmlns:a16="http://schemas.microsoft.com/office/drawing/2014/main" id="{6E515971-B386-4D2E-B84B-338934D34D28}"/>
              </a:ext>
            </a:extLst>
          </p:cNvPr>
          <p:cNvCxnSpPr>
            <a:cxnSpLocks/>
          </p:cNvCxnSpPr>
          <p:nvPr/>
        </p:nvCxnSpPr>
        <p:spPr>
          <a:xfrm>
            <a:off x="6210861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線コネクタ 641">
            <a:extLst>
              <a:ext uri="{FF2B5EF4-FFF2-40B4-BE49-F238E27FC236}">
                <a16:creationId xmlns:a16="http://schemas.microsoft.com/office/drawing/2014/main" id="{A328CEA8-25AD-443D-A2A3-146632EF39F1}"/>
              </a:ext>
            </a:extLst>
          </p:cNvPr>
          <p:cNvCxnSpPr>
            <a:cxnSpLocks/>
          </p:cNvCxnSpPr>
          <p:nvPr/>
        </p:nvCxnSpPr>
        <p:spPr>
          <a:xfrm>
            <a:off x="6245892" y="2936040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線コネクタ 642">
            <a:extLst>
              <a:ext uri="{FF2B5EF4-FFF2-40B4-BE49-F238E27FC236}">
                <a16:creationId xmlns:a16="http://schemas.microsoft.com/office/drawing/2014/main" id="{282E491E-BEEE-4116-AD4B-411F48E32B7A}"/>
              </a:ext>
            </a:extLst>
          </p:cNvPr>
          <p:cNvCxnSpPr>
            <a:cxnSpLocks/>
          </p:cNvCxnSpPr>
          <p:nvPr/>
        </p:nvCxnSpPr>
        <p:spPr>
          <a:xfrm flipH="1">
            <a:off x="6211950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コネクタ 646">
            <a:extLst>
              <a:ext uri="{FF2B5EF4-FFF2-40B4-BE49-F238E27FC236}">
                <a16:creationId xmlns:a16="http://schemas.microsoft.com/office/drawing/2014/main" id="{E4323557-9F07-4B62-BF82-1D0CDF9D33D1}"/>
              </a:ext>
            </a:extLst>
          </p:cNvPr>
          <p:cNvCxnSpPr>
            <a:cxnSpLocks/>
          </p:cNvCxnSpPr>
          <p:nvPr/>
        </p:nvCxnSpPr>
        <p:spPr>
          <a:xfrm>
            <a:off x="6210861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コネクタ 651">
            <a:extLst>
              <a:ext uri="{FF2B5EF4-FFF2-40B4-BE49-F238E27FC236}">
                <a16:creationId xmlns:a16="http://schemas.microsoft.com/office/drawing/2014/main" id="{778BFA02-4319-4A00-99C6-5DC4B6FBC4A7}"/>
              </a:ext>
            </a:extLst>
          </p:cNvPr>
          <p:cNvCxnSpPr>
            <a:cxnSpLocks/>
          </p:cNvCxnSpPr>
          <p:nvPr/>
        </p:nvCxnSpPr>
        <p:spPr>
          <a:xfrm>
            <a:off x="6245892" y="3401045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線コネクタ 653">
            <a:extLst>
              <a:ext uri="{FF2B5EF4-FFF2-40B4-BE49-F238E27FC236}">
                <a16:creationId xmlns:a16="http://schemas.microsoft.com/office/drawing/2014/main" id="{BF7F0AE2-B401-4DB5-BDAB-E8FDBDFC5C3A}"/>
              </a:ext>
            </a:extLst>
          </p:cNvPr>
          <p:cNvCxnSpPr>
            <a:cxnSpLocks/>
          </p:cNvCxnSpPr>
          <p:nvPr/>
        </p:nvCxnSpPr>
        <p:spPr>
          <a:xfrm flipH="1">
            <a:off x="6211950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コネクタ 654">
            <a:extLst>
              <a:ext uri="{FF2B5EF4-FFF2-40B4-BE49-F238E27FC236}">
                <a16:creationId xmlns:a16="http://schemas.microsoft.com/office/drawing/2014/main" id="{AADD267B-8ABB-4E94-A305-0CA421D113EE}"/>
              </a:ext>
            </a:extLst>
          </p:cNvPr>
          <p:cNvCxnSpPr>
            <a:cxnSpLocks/>
          </p:cNvCxnSpPr>
          <p:nvPr/>
        </p:nvCxnSpPr>
        <p:spPr>
          <a:xfrm>
            <a:off x="6210861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線コネクタ 655">
            <a:extLst>
              <a:ext uri="{FF2B5EF4-FFF2-40B4-BE49-F238E27FC236}">
                <a16:creationId xmlns:a16="http://schemas.microsoft.com/office/drawing/2014/main" id="{01D7740A-DA80-4B49-B471-5041A5E39780}"/>
              </a:ext>
            </a:extLst>
          </p:cNvPr>
          <p:cNvCxnSpPr>
            <a:cxnSpLocks/>
          </p:cNvCxnSpPr>
          <p:nvPr/>
        </p:nvCxnSpPr>
        <p:spPr>
          <a:xfrm flipH="1">
            <a:off x="7933860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コネクタ 656">
            <a:extLst>
              <a:ext uri="{FF2B5EF4-FFF2-40B4-BE49-F238E27FC236}">
                <a16:creationId xmlns:a16="http://schemas.microsoft.com/office/drawing/2014/main" id="{7201D160-C18F-4F67-81D0-D78FA05DFFDC}"/>
              </a:ext>
            </a:extLst>
          </p:cNvPr>
          <p:cNvCxnSpPr>
            <a:cxnSpLocks/>
          </p:cNvCxnSpPr>
          <p:nvPr/>
        </p:nvCxnSpPr>
        <p:spPr>
          <a:xfrm>
            <a:off x="7937998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線コネクタ 657">
            <a:extLst>
              <a:ext uri="{FF2B5EF4-FFF2-40B4-BE49-F238E27FC236}">
                <a16:creationId xmlns:a16="http://schemas.microsoft.com/office/drawing/2014/main" id="{23A62F5C-3BEE-4CE4-B374-C31FBE76ED17}"/>
              </a:ext>
            </a:extLst>
          </p:cNvPr>
          <p:cNvCxnSpPr>
            <a:cxnSpLocks/>
          </p:cNvCxnSpPr>
          <p:nvPr/>
        </p:nvCxnSpPr>
        <p:spPr>
          <a:xfrm flipH="1">
            <a:off x="7932643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コネクタ 658">
            <a:extLst>
              <a:ext uri="{FF2B5EF4-FFF2-40B4-BE49-F238E27FC236}">
                <a16:creationId xmlns:a16="http://schemas.microsoft.com/office/drawing/2014/main" id="{6D0DD56F-9B3E-4F0E-A552-A03A75CAA1EB}"/>
              </a:ext>
            </a:extLst>
          </p:cNvPr>
          <p:cNvCxnSpPr>
            <a:cxnSpLocks/>
          </p:cNvCxnSpPr>
          <p:nvPr/>
        </p:nvCxnSpPr>
        <p:spPr>
          <a:xfrm>
            <a:off x="7937212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線コネクタ 659">
            <a:extLst>
              <a:ext uri="{FF2B5EF4-FFF2-40B4-BE49-F238E27FC236}">
                <a16:creationId xmlns:a16="http://schemas.microsoft.com/office/drawing/2014/main" id="{4CC56064-976F-4195-849D-F8EC24630ACD}"/>
              </a:ext>
            </a:extLst>
          </p:cNvPr>
          <p:cNvCxnSpPr>
            <a:cxnSpLocks/>
          </p:cNvCxnSpPr>
          <p:nvPr/>
        </p:nvCxnSpPr>
        <p:spPr>
          <a:xfrm flipH="1">
            <a:off x="7934325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線コネクタ 660">
            <a:extLst>
              <a:ext uri="{FF2B5EF4-FFF2-40B4-BE49-F238E27FC236}">
                <a16:creationId xmlns:a16="http://schemas.microsoft.com/office/drawing/2014/main" id="{9331F992-2734-487F-8A00-111351B1AB79}"/>
              </a:ext>
            </a:extLst>
          </p:cNvPr>
          <p:cNvCxnSpPr>
            <a:cxnSpLocks/>
          </p:cNvCxnSpPr>
          <p:nvPr/>
        </p:nvCxnSpPr>
        <p:spPr>
          <a:xfrm>
            <a:off x="7940309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線コネクタ 661">
            <a:extLst>
              <a:ext uri="{FF2B5EF4-FFF2-40B4-BE49-F238E27FC236}">
                <a16:creationId xmlns:a16="http://schemas.microsoft.com/office/drawing/2014/main" id="{AC5636AB-19A8-4D92-9D1B-CDDB9E2AA36E}"/>
              </a:ext>
            </a:extLst>
          </p:cNvPr>
          <p:cNvCxnSpPr>
            <a:cxnSpLocks/>
          </p:cNvCxnSpPr>
          <p:nvPr/>
        </p:nvCxnSpPr>
        <p:spPr>
          <a:xfrm flipH="1">
            <a:off x="7934325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直線コネクタ 662">
            <a:extLst>
              <a:ext uri="{FF2B5EF4-FFF2-40B4-BE49-F238E27FC236}">
                <a16:creationId xmlns:a16="http://schemas.microsoft.com/office/drawing/2014/main" id="{343C3AF4-D576-43CF-B008-07F2EA963B91}"/>
              </a:ext>
            </a:extLst>
          </p:cNvPr>
          <p:cNvCxnSpPr>
            <a:cxnSpLocks/>
          </p:cNvCxnSpPr>
          <p:nvPr/>
        </p:nvCxnSpPr>
        <p:spPr>
          <a:xfrm>
            <a:off x="7940309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線コネクタ 663">
            <a:extLst>
              <a:ext uri="{FF2B5EF4-FFF2-40B4-BE49-F238E27FC236}">
                <a16:creationId xmlns:a16="http://schemas.microsoft.com/office/drawing/2014/main" id="{92370196-21BC-466D-9686-18884365C8EB}"/>
              </a:ext>
            </a:extLst>
          </p:cNvPr>
          <p:cNvCxnSpPr>
            <a:cxnSpLocks/>
          </p:cNvCxnSpPr>
          <p:nvPr/>
        </p:nvCxnSpPr>
        <p:spPr>
          <a:xfrm flipH="1">
            <a:off x="638628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線コネクタ 664">
            <a:extLst>
              <a:ext uri="{FF2B5EF4-FFF2-40B4-BE49-F238E27FC236}">
                <a16:creationId xmlns:a16="http://schemas.microsoft.com/office/drawing/2014/main" id="{5BB52DAD-8753-42EA-8470-37B711F87EAE}"/>
              </a:ext>
            </a:extLst>
          </p:cNvPr>
          <p:cNvCxnSpPr>
            <a:cxnSpLocks/>
          </p:cNvCxnSpPr>
          <p:nvPr/>
        </p:nvCxnSpPr>
        <p:spPr>
          <a:xfrm>
            <a:off x="644316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線コネクタ 665">
            <a:extLst>
              <a:ext uri="{FF2B5EF4-FFF2-40B4-BE49-F238E27FC236}">
                <a16:creationId xmlns:a16="http://schemas.microsoft.com/office/drawing/2014/main" id="{69DF454F-AECA-4D62-A6CC-1E13D10E4131}"/>
              </a:ext>
            </a:extLst>
          </p:cNvPr>
          <p:cNvCxnSpPr>
            <a:cxnSpLocks/>
          </p:cNvCxnSpPr>
          <p:nvPr/>
        </p:nvCxnSpPr>
        <p:spPr>
          <a:xfrm>
            <a:off x="65569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直線コネクタ 666">
            <a:extLst>
              <a:ext uri="{FF2B5EF4-FFF2-40B4-BE49-F238E27FC236}">
                <a16:creationId xmlns:a16="http://schemas.microsoft.com/office/drawing/2014/main" id="{37FDF9A9-A860-4C65-8FDD-C62EAD8D12D7}"/>
              </a:ext>
            </a:extLst>
          </p:cNvPr>
          <p:cNvCxnSpPr>
            <a:cxnSpLocks/>
          </p:cNvCxnSpPr>
          <p:nvPr/>
        </p:nvCxnSpPr>
        <p:spPr>
          <a:xfrm>
            <a:off x="661799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線コネクタ 667">
            <a:extLst>
              <a:ext uri="{FF2B5EF4-FFF2-40B4-BE49-F238E27FC236}">
                <a16:creationId xmlns:a16="http://schemas.microsoft.com/office/drawing/2014/main" id="{751F46D8-C6DB-40E8-B180-2834336E68ED}"/>
              </a:ext>
            </a:extLst>
          </p:cNvPr>
          <p:cNvCxnSpPr>
            <a:cxnSpLocks/>
          </p:cNvCxnSpPr>
          <p:nvPr/>
        </p:nvCxnSpPr>
        <p:spPr>
          <a:xfrm flipH="1">
            <a:off x="674746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線コネクタ 668">
            <a:extLst>
              <a:ext uri="{FF2B5EF4-FFF2-40B4-BE49-F238E27FC236}">
                <a16:creationId xmlns:a16="http://schemas.microsoft.com/office/drawing/2014/main" id="{9737A451-8E6D-43FD-A9AB-0F3BC7E6FD01}"/>
              </a:ext>
            </a:extLst>
          </p:cNvPr>
          <p:cNvCxnSpPr>
            <a:cxnSpLocks/>
          </p:cNvCxnSpPr>
          <p:nvPr/>
        </p:nvCxnSpPr>
        <p:spPr>
          <a:xfrm>
            <a:off x="680433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線コネクタ 669">
            <a:extLst>
              <a:ext uri="{FF2B5EF4-FFF2-40B4-BE49-F238E27FC236}">
                <a16:creationId xmlns:a16="http://schemas.microsoft.com/office/drawing/2014/main" id="{F2396A83-8C56-44A8-82B6-82646A88828B}"/>
              </a:ext>
            </a:extLst>
          </p:cNvPr>
          <p:cNvCxnSpPr>
            <a:cxnSpLocks/>
          </p:cNvCxnSpPr>
          <p:nvPr/>
        </p:nvCxnSpPr>
        <p:spPr>
          <a:xfrm>
            <a:off x="69180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線コネクタ 670">
            <a:extLst>
              <a:ext uri="{FF2B5EF4-FFF2-40B4-BE49-F238E27FC236}">
                <a16:creationId xmlns:a16="http://schemas.microsoft.com/office/drawing/2014/main" id="{628AF995-CB34-4BE5-A132-EDB98320B469}"/>
              </a:ext>
            </a:extLst>
          </p:cNvPr>
          <p:cNvCxnSpPr>
            <a:cxnSpLocks/>
          </p:cNvCxnSpPr>
          <p:nvPr/>
        </p:nvCxnSpPr>
        <p:spPr>
          <a:xfrm>
            <a:off x="697150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線コネクタ 672">
            <a:extLst>
              <a:ext uri="{FF2B5EF4-FFF2-40B4-BE49-F238E27FC236}">
                <a16:creationId xmlns:a16="http://schemas.microsoft.com/office/drawing/2014/main" id="{206D6268-AF08-49D5-953B-64B0F007391E}"/>
              </a:ext>
            </a:extLst>
          </p:cNvPr>
          <p:cNvCxnSpPr>
            <a:cxnSpLocks/>
          </p:cNvCxnSpPr>
          <p:nvPr/>
        </p:nvCxnSpPr>
        <p:spPr>
          <a:xfrm flipH="1">
            <a:off x="710096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線コネクタ 673">
            <a:extLst>
              <a:ext uri="{FF2B5EF4-FFF2-40B4-BE49-F238E27FC236}">
                <a16:creationId xmlns:a16="http://schemas.microsoft.com/office/drawing/2014/main" id="{82661087-AFB5-4FA0-AE40-D473D085B091}"/>
              </a:ext>
            </a:extLst>
          </p:cNvPr>
          <p:cNvCxnSpPr>
            <a:cxnSpLocks/>
          </p:cNvCxnSpPr>
          <p:nvPr/>
        </p:nvCxnSpPr>
        <p:spPr>
          <a:xfrm>
            <a:off x="715784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線コネクタ 674">
            <a:extLst>
              <a:ext uri="{FF2B5EF4-FFF2-40B4-BE49-F238E27FC236}">
                <a16:creationId xmlns:a16="http://schemas.microsoft.com/office/drawing/2014/main" id="{7EB105ED-23B1-42ED-BEE1-D61297A6FC18}"/>
              </a:ext>
            </a:extLst>
          </p:cNvPr>
          <p:cNvCxnSpPr>
            <a:cxnSpLocks/>
          </p:cNvCxnSpPr>
          <p:nvPr/>
        </p:nvCxnSpPr>
        <p:spPr>
          <a:xfrm>
            <a:off x="72715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線コネクタ 675">
            <a:extLst>
              <a:ext uri="{FF2B5EF4-FFF2-40B4-BE49-F238E27FC236}">
                <a16:creationId xmlns:a16="http://schemas.microsoft.com/office/drawing/2014/main" id="{AFAA49E9-5FA2-49CA-A424-FCE494DBAB0E}"/>
              </a:ext>
            </a:extLst>
          </p:cNvPr>
          <p:cNvCxnSpPr>
            <a:cxnSpLocks/>
          </p:cNvCxnSpPr>
          <p:nvPr/>
        </p:nvCxnSpPr>
        <p:spPr>
          <a:xfrm>
            <a:off x="733268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線コネクタ 677">
            <a:extLst>
              <a:ext uri="{FF2B5EF4-FFF2-40B4-BE49-F238E27FC236}">
                <a16:creationId xmlns:a16="http://schemas.microsoft.com/office/drawing/2014/main" id="{00412473-3FCB-4872-BFDC-AD19D86CCA0D}"/>
              </a:ext>
            </a:extLst>
          </p:cNvPr>
          <p:cNvCxnSpPr>
            <a:cxnSpLocks/>
          </p:cNvCxnSpPr>
          <p:nvPr/>
        </p:nvCxnSpPr>
        <p:spPr>
          <a:xfrm flipH="1">
            <a:off x="74621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線コネクタ 678">
            <a:extLst>
              <a:ext uri="{FF2B5EF4-FFF2-40B4-BE49-F238E27FC236}">
                <a16:creationId xmlns:a16="http://schemas.microsoft.com/office/drawing/2014/main" id="{9931BFAF-5441-4F86-8EDD-372D68B4A897}"/>
              </a:ext>
            </a:extLst>
          </p:cNvPr>
          <p:cNvCxnSpPr>
            <a:cxnSpLocks/>
          </p:cNvCxnSpPr>
          <p:nvPr/>
        </p:nvCxnSpPr>
        <p:spPr>
          <a:xfrm>
            <a:off x="75190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線コネクタ 679">
            <a:extLst>
              <a:ext uri="{FF2B5EF4-FFF2-40B4-BE49-F238E27FC236}">
                <a16:creationId xmlns:a16="http://schemas.microsoft.com/office/drawing/2014/main" id="{6C0FDCDD-D02E-4CF2-B130-BCF778261AFE}"/>
              </a:ext>
            </a:extLst>
          </p:cNvPr>
          <p:cNvCxnSpPr>
            <a:cxnSpLocks/>
          </p:cNvCxnSpPr>
          <p:nvPr/>
        </p:nvCxnSpPr>
        <p:spPr>
          <a:xfrm>
            <a:off x="763277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線コネクタ 680">
            <a:extLst>
              <a:ext uri="{FF2B5EF4-FFF2-40B4-BE49-F238E27FC236}">
                <a16:creationId xmlns:a16="http://schemas.microsoft.com/office/drawing/2014/main" id="{1E8CC0D0-A83A-41FF-BFD4-F5FEC212D2BA}"/>
              </a:ext>
            </a:extLst>
          </p:cNvPr>
          <p:cNvCxnSpPr>
            <a:cxnSpLocks/>
          </p:cNvCxnSpPr>
          <p:nvPr/>
        </p:nvCxnSpPr>
        <p:spPr>
          <a:xfrm>
            <a:off x="7689649" y="1683422"/>
            <a:ext cx="39305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テキスト ボックス 681">
            <a:extLst>
              <a:ext uri="{FF2B5EF4-FFF2-40B4-BE49-F238E27FC236}">
                <a16:creationId xmlns:a16="http://schemas.microsoft.com/office/drawing/2014/main" id="{A5E9D037-381B-4CEA-A722-8EB044E1494F}"/>
              </a:ext>
            </a:extLst>
          </p:cNvPr>
          <p:cNvSpPr txBox="1"/>
          <p:nvPr/>
        </p:nvSpPr>
        <p:spPr>
          <a:xfrm>
            <a:off x="636737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3" name="テキスト ボックス 682">
            <a:extLst>
              <a:ext uri="{FF2B5EF4-FFF2-40B4-BE49-F238E27FC236}">
                <a16:creationId xmlns:a16="http://schemas.microsoft.com/office/drawing/2014/main" id="{C509C578-F8D7-4040-95B3-790F32AB8937}"/>
              </a:ext>
            </a:extLst>
          </p:cNvPr>
          <p:cNvSpPr txBox="1"/>
          <p:nvPr/>
        </p:nvSpPr>
        <p:spPr>
          <a:xfrm>
            <a:off x="672776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4" name="テキスト ボックス 683">
            <a:extLst>
              <a:ext uri="{FF2B5EF4-FFF2-40B4-BE49-F238E27FC236}">
                <a16:creationId xmlns:a16="http://schemas.microsoft.com/office/drawing/2014/main" id="{D8F34DC3-394D-43A6-ACB8-CE97DE3B1847}"/>
              </a:ext>
            </a:extLst>
          </p:cNvPr>
          <p:cNvSpPr txBox="1"/>
          <p:nvPr/>
        </p:nvSpPr>
        <p:spPr>
          <a:xfrm>
            <a:off x="708873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5" name="テキスト ボックス 684">
            <a:extLst>
              <a:ext uri="{FF2B5EF4-FFF2-40B4-BE49-F238E27FC236}">
                <a16:creationId xmlns:a16="http://schemas.microsoft.com/office/drawing/2014/main" id="{CD47D5BC-8E24-46AA-B9D9-B490F433219F}"/>
              </a:ext>
            </a:extLst>
          </p:cNvPr>
          <p:cNvSpPr txBox="1"/>
          <p:nvPr/>
        </p:nvSpPr>
        <p:spPr>
          <a:xfrm>
            <a:off x="744912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86" name="直線コネクタ 685">
            <a:extLst>
              <a:ext uri="{FF2B5EF4-FFF2-40B4-BE49-F238E27FC236}">
                <a16:creationId xmlns:a16="http://schemas.microsoft.com/office/drawing/2014/main" id="{22EE1B98-389F-4E55-9B9E-08259A287E47}"/>
              </a:ext>
            </a:extLst>
          </p:cNvPr>
          <p:cNvCxnSpPr>
            <a:cxnSpLocks/>
          </p:cNvCxnSpPr>
          <p:nvPr/>
        </p:nvCxnSpPr>
        <p:spPr>
          <a:xfrm>
            <a:off x="868888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線コネクタ 686">
            <a:extLst>
              <a:ext uri="{FF2B5EF4-FFF2-40B4-BE49-F238E27FC236}">
                <a16:creationId xmlns:a16="http://schemas.microsoft.com/office/drawing/2014/main" id="{9DB5D465-4A9A-47E2-B71F-BC159A6C7A09}"/>
              </a:ext>
            </a:extLst>
          </p:cNvPr>
          <p:cNvCxnSpPr>
            <a:cxnSpLocks/>
          </p:cNvCxnSpPr>
          <p:nvPr/>
        </p:nvCxnSpPr>
        <p:spPr>
          <a:xfrm flipH="1">
            <a:off x="807968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>
            <a:extLst>
              <a:ext uri="{FF2B5EF4-FFF2-40B4-BE49-F238E27FC236}">
                <a16:creationId xmlns:a16="http://schemas.microsoft.com/office/drawing/2014/main" id="{E4BA0908-BAE5-471D-AD3A-DC360C0955D4}"/>
              </a:ext>
            </a:extLst>
          </p:cNvPr>
          <p:cNvCxnSpPr>
            <a:cxnSpLocks/>
          </p:cNvCxnSpPr>
          <p:nvPr/>
        </p:nvCxnSpPr>
        <p:spPr>
          <a:xfrm>
            <a:off x="8136563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直線コネクタ 688">
            <a:extLst>
              <a:ext uri="{FF2B5EF4-FFF2-40B4-BE49-F238E27FC236}">
                <a16:creationId xmlns:a16="http://schemas.microsoft.com/office/drawing/2014/main" id="{EF6F6B06-115F-4191-BAF0-4C65CD6FAE57}"/>
              </a:ext>
            </a:extLst>
          </p:cNvPr>
          <p:cNvCxnSpPr>
            <a:cxnSpLocks/>
          </p:cNvCxnSpPr>
          <p:nvPr/>
        </p:nvCxnSpPr>
        <p:spPr>
          <a:xfrm>
            <a:off x="82503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直線コネクタ 689">
            <a:extLst>
              <a:ext uri="{FF2B5EF4-FFF2-40B4-BE49-F238E27FC236}">
                <a16:creationId xmlns:a16="http://schemas.microsoft.com/office/drawing/2014/main" id="{E70CF58F-8AC9-4729-BC8C-46BFD373AD7F}"/>
              </a:ext>
            </a:extLst>
          </p:cNvPr>
          <p:cNvCxnSpPr>
            <a:cxnSpLocks/>
          </p:cNvCxnSpPr>
          <p:nvPr/>
        </p:nvCxnSpPr>
        <p:spPr>
          <a:xfrm>
            <a:off x="831140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線コネクタ 690">
            <a:extLst>
              <a:ext uri="{FF2B5EF4-FFF2-40B4-BE49-F238E27FC236}">
                <a16:creationId xmlns:a16="http://schemas.microsoft.com/office/drawing/2014/main" id="{20970E94-DE0D-45CF-8855-3E7870AFB62F}"/>
              </a:ext>
            </a:extLst>
          </p:cNvPr>
          <p:cNvCxnSpPr>
            <a:cxnSpLocks/>
          </p:cNvCxnSpPr>
          <p:nvPr/>
        </p:nvCxnSpPr>
        <p:spPr>
          <a:xfrm flipH="1">
            <a:off x="844086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線コネクタ 691">
            <a:extLst>
              <a:ext uri="{FF2B5EF4-FFF2-40B4-BE49-F238E27FC236}">
                <a16:creationId xmlns:a16="http://schemas.microsoft.com/office/drawing/2014/main" id="{D3D57CC7-F53A-4A7D-BB15-E1FCFA3DB322}"/>
              </a:ext>
            </a:extLst>
          </p:cNvPr>
          <p:cNvCxnSpPr>
            <a:cxnSpLocks/>
          </p:cNvCxnSpPr>
          <p:nvPr/>
        </p:nvCxnSpPr>
        <p:spPr>
          <a:xfrm>
            <a:off x="84977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線コネクタ 692">
            <a:extLst>
              <a:ext uri="{FF2B5EF4-FFF2-40B4-BE49-F238E27FC236}">
                <a16:creationId xmlns:a16="http://schemas.microsoft.com/office/drawing/2014/main" id="{336FD9F8-B1AC-43E4-8C3C-2B3E987E74BA}"/>
              </a:ext>
            </a:extLst>
          </p:cNvPr>
          <p:cNvCxnSpPr>
            <a:cxnSpLocks/>
          </p:cNvCxnSpPr>
          <p:nvPr/>
        </p:nvCxnSpPr>
        <p:spPr>
          <a:xfrm>
            <a:off x="861149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線コネクタ 693">
            <a:extLst>
              <a:ext uri="{FF2B5EF4-FFF2-40B4-BE49-F238E27FC236}">
                <a16:creationId xmlns:a16="http://schemas.microsoft.com/office/drawing/2014/main" id="{997FBB8A-DF7E-4B11-A3CF-BC755DAD4371}"/>
              </a:ext>
            </a:extLst>
          </p:cNvPr>
          <p:cNvCxnSpPr>
            <a:cxnSpLocks/>
          </p:cNvCxnSpPr>
          <p:nvPr/>
        </p:nvCxnSpPr>
        <p:spPr>
          <a:xfrm>
            <a:off x="866427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テキスト ボックス 694">
            <a:extLst>
              <a:ext uri="{FF2B5EF4-FFF2-40B4-BE49-F238E27FC236}">
                <a16:creationId xmlns:a16="http://schemas.microsoft.com/office/drawing/2014/main" id="{ED00379A-05F4-410A-B626-F330FEBC2F1A}"/>
              </a:ext>
            </a:extLst>
          </p:cNvPr>
          <p:cNvSpPr txBox="1"/>
          <p:nvPr/>
        </p:nvSpPr>
        <p:spPr>
          <a:xfrm>
            <a:off x="806745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6" name="テキスト ボックス 695">
            <a:extLst>
              <a:ext uri="{FF2B5EF4-FFF2-40B4-BE49-F238E27FC236}">
                <a16:creationId xmlns:a16="http://schemas.microsoft.com/office/drawing/2014/main" id="{0D33498A-DF1A-48C5-AEF3-02D810AAF4D5}"/>
              </a:ext>
            </a:extLst>
          </p:cNvPr>
          <p:cNvSpPr txBox="1"/>
          <p:nvPr/>
        </p:nvSpPr>
        <p:spPr>
          <a:xfrm>
            <a:off x="8427843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7" name="直線コネクタ 696">
            <a:extLst>
              <a:ext uri="{FF2B5EF4-FFF2-40B4-BE49-F238E27FC236}">
                <a16:creationId xmlns:a16="http://schemas.microsoft.com/office/drawing/2014/main" id="{4383A257-CB07-4FDD-B649-AB0EA104D868}"/>
              </a:ext>
            </a:extLst>
          </p:cNvPr>
          <p:cNvCxnSpPr>
            <a:cxnSpLocks/>
          </p:cNvCxnSpPr>
          <p:nvPr/>
        </p:nvCxnSpPr>
        <p:spPr>
          <a:xfrm>
            <a:off x="6236429" y="1700808"/>
            <a:ext cx="0" cy="22322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テキスト ボックス 700">
            <a:extLst>
              <a:ext uri="{FF2B5EF4-FFF2-40B4-BE49-F238E27FC236}">
                <a16:creationId xmlns:a16="http://schemas.microsoft.com/office/drawing/2014/main" id="{E3C4795F-9824-407D-8EB8-FD9777EC8A68}"/>
              </a:ext>
            </a:extLst>
          </p:cNvPr>
          <p:cNvSpPr txBox="1"/>
          <p:nvPr/>
        </p:nvSpPr>
        <p:spPr>
          <a:xfrm>
            <a:off x="6437016" y="3673049"/>
            <a:ext cx="1198443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Dummy (8Cycle)</a:t>
            </a:r>
            <a:endParaRPr kumimoji="1" lang="en-US" altLang="ja-JP" sz="1050" i="1" dirty="0">
              <a:solidFill>
                <a:schemeClr val="accent6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02" name="直線コネクタ 701">
            <a:extLst>
              <a:ext uri="{FF2B5EF4-FFF2-40B4-BE49-F238E27FC236}">
                <a16:creationId xmlns:a16="http://schemas.microsoft.com/office/drawing/2014/main" id="{5C912AA5-A627-4C1B-928A-E2DF6CF62BE9}"/>
              </a:ext>
            </a:extLst>
          </p:cNvPr>
          <p:cNvCxnSpPr>
            <a:cxnSpLocks/>
          </p:cNvCxnSpPr>
          <p:nvPr/>
        </p:nvCxnSpPr>
        <p:spPr>
          <a:xfrm>
            <a:off x="9362262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直線コネクタ 703">
            <a:extLst>
              <a:ext uri="{FF2B5EF4-FFF2-40B4-BE49-F238E27FC236}">
                <a16:creationId xmlns:a16="http://schemas.microsoft.com/office/drawing/2014/main" id="{10F36A71-8209-48A6-B3BC-A6E969F4E9CA}"/>
              </a:ext>
            </a:extLst>
          </p:cNvPr>
          <p:cNvCxnSpPr>
            <a:cxnSpLocks/>
          </p:cNvCxnSpPr>
          <p:nvPr/>
        </p:nvCxnSpPr>
        <p:spPr>
          <a:xfrm>
            <a:off x="10078886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線コネクタ 704">
            <a:extLst>
              <a:ext uri="{FF2B5EF4-FFF2-40B4-BE49-F238E27FC236}">
                <a16:creationId xmlns:a16="http://schemas.microsoft.com/office/drawing/2014/main" id="{026379E9-2835-49DB-AA42-0D7D0BDA4103}"/>
              </a:ext>
            </a:extLst>
          </p:cNvPr>
          <p:cNvCxnSpPr>
            <a:cxnSpLocks/>
          </p:cNvCxnSpPr>
          <p:nvPr/>
        </p:nvCxnSpPr>
        <p:spPr>
          <a:xfrm>
            <a:off x="10798944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553603" y="764704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89" name="直線コネクタ 588">
            <a:extLst>
              <a:ext uri="{FF2B5EF4-FFF2-40B4-BE49-F238E27FC236}">
                <a16:creationId xmlns:a16="http://schemas.microsoft.com/office/drawing/2014/main" id="{1569D791-D2AD-4867-A610-17FE826BEF04}"/>
              </a:ext>
            </a:extLst>
          </p:cNvPr>
          <p:cNvCxnSpPr>
            <a:cxnSpLocks/>
          </p:cNvCxnSpPr>
          <p:nvPr/>
        </p:nvCxnSpPr>
        <p:spPr>
          <a:xfrm>
            <a:off x="112892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60F62A68-570D-453C-92C7-2E8DB4D2A6DF}"/>
              </a:ext>
            </a:extLst>
          </p:cNvPr>
          <p:cNvCxnSpPr>
            <a:cxnSpLocks/>
          </p:cNvCxnSpPr>
          <p:nvPr/>
        </p:nvCxnSpPr>
        <p:spPr>
          <a:xfrm>
            <a:off x="1116284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四角形: 角を丸くする 600">
            <a:extLst>
              <a:ext uri="{FF2B5EF4-FFF2-40B4-BE49-F238E27FC236}">
                <a16:creationId xmlns:a16="http://schemas.microsoft.com/office/drawing/2014/main" id="{1042C2EA-8273-4688-854E-0354898FBECD}"/>
              </a:ext>
            </a:extLst>
          </p:cNvPr>
          <p:cNvSpPr/>
          <p:nvPr/>
        </p:nvSpPr>
        <p:spPr>
          <a:xfrm>
            <a:off x="122573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8" name="直線矢印コネクタ 617">
            <a:extLst>
              <a:ext uri="{FF2B5EF4-FFF2-40B4-BE49-F238E27FC236}">
                <a16:creationId xmlns:a16="http://schemas.microsoft.com/office/drawing/2014/main" id="{44207E26-1520-4876-8A74-AB25F6D7C5C5}"/>
              </a:ext>
            </a:extLst>
          </p:cNvPr>
          <p:cNvCxnSpPr>
            <a:cxnSpLocks/>
          </p:cNvCxnSpPr>
          <p:nvPr/>
        </p:nvCxnSpPr>
        <p:spPr>
          <a:xfrm>
            <a:off x="1528258" y="548680"/>
            <a:ext cx="17949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四角形: 角を丸くする 619">
            <a:extLst>
              <a:ext uri="{FF2B5EF4-FFF2-40B4-BE49-F238E27FC236}">
                <a16:creationId xmlns:a16="http://schemas.microsoft.com/office/drawing/2014/main" id="{23F16DD1-1254-48B4-B3BD-2DCFE913C196}"/>
              </a:ext>
            </a:extLst>
          </p:cNvPr>
          <p:cNvSpPr/>
          <p:nvPr/>
        </p:nvSpPr>
        <p:spPr>
          <a:xfrm>
            <a:off x="23165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3" name="直線コネクタ 622">
            <a:extLst>
              <a:ext uri="{FF2B5EF4-FFF2-40B4-BE49-F238E27FC236}">
                <a16:creationId xmlns:a16="http://schemas.microsoft.com/office/drawing/2014/main" id="{0FF428EC-90DD-481D-9686-ABCFCA44C47B}"/>
              </a:ext>
            </a:extLst>
          </p:cNvPr>
          <p:cNvCxnSpPr>
            <a:cxnSpLocks/>
          </p:cNvCxnSpPr>
          <p:nvPr/>
        </p:nvCxnSpPr>
        <p:spPr>
          <a:xfrm>
            <a:off x="3319538" y="3401045"/>
            <a:ext cx="4268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E7364342-C550-4D5D-B4D8-E9D25BDFE0F1}"/>
              </a:ext>
            </a:extLst>
          </p:cNvPr>
          <p:cNvCxnSpPr>
            <a:cxnSpLocks/>
          </p:cNvCxnSpPr>
          <p:nvPr/>
        </p:nvCxnSpPr>
        <p:spPr>
          <a:xfrm flipH="1">
            <a:off x="3291948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線コネクタ 627">
            <a:extLst>
              <a:ext uri="{FF2B5EF4-FFF2-40B4-BE49-F238E27FC236}">
                <a16:creationId xmlns:a16="http://schemas.microsoft.com/office/drawing/2014/main" id="{92AA6BD3-5FB2-43CD-8409-D4D354D5D104}"/>
              </a:ext>
            </a:extLst>
          </p:cNvPr>
          <p:cNvCxnSpPr>
            <a:cxnSpLocks/>
          </p:cNvCxnSpPr>
          <p:nvPr/>
        </p:nvCxnSpPr>
        <p:spPr>
          <a:xfrm>
            <a:off x="3290859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F5101358-8A12-4059-B277-2A0976D678DF}"/>
              </a:ext>
            </a:extLst>
          </p:cNvPr>
          <p:cNvCxnSpPr>
            <a:cxnSpLocks/>
          </p:cNvCxnSpPr>
          <p:nvPr/>
        </p:nvCxnSpPr>
        <p:spPr>
          <a:xfrm flipH="1">
            <a:off x="3737690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EE4F79E2-6EE7-4294-B3DE-AC8180DCAE7F}"/>
              </a:ext>
            </a:extLst>
          </p:cNvPr>
          <p:cNvCxnSpPr>
            <a:cxnSpLocks/>
          </p:cNvCxnSpPr>
          <p:nvPr/>
        </p:nvCxnSpPr>
        <p:spPr>
          <a:xfrm>
            <a:off x="3743674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線コネクタ 705">
            <a:extLst>
              <a:ext uri="{FF2B5EF4-FFF2-40B4-BE49-F238E27FC236}">
                <a16:creationId xmlns:a16="http://schemas.microsoft.com/office/drawing/2014/main" id="{B82BB868-BFFE-4BFB-9AF1-8719418C54F2}"/>
              </a:ext>
            </a:extLst>
          </p:cNvPr>
          <p:cNvCxnSpPr>
            <a:cxnSpLocks/>
          </p:cNvCxnSpPr>
          <p:nvPr/>
        </p:nvCxnSpPr>
        <p:spPr>
          <a:xfrm>
            <a:off x="372577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矢印コネクタ 706">
            <a:extLst>
              <a:ext uri="{FF2B5EF4-FFF2-40B4-BE49-F238E27FC236}">
                <a16:creationId xmlns:a16="http://schemas.microsoft.com/office/drawing/2014/main" id="{52247391-180A-4FBD-920F-81E09CA67A20}"/>
              </a:ext>
            </a:extLst>
          </p:cNvPr>
          <p:cNvCxnSpPr>
            <a:cxnSpLocks/>
          </p:cNvCxnSpPr>
          <p:nvPr/>
        </p:nvCxnSpPr>
        <p:spPr>
          <a:xfrm>
            <a:off x="3315947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四角形: 角を丸くする 709">
            <a:extLst>
              <a:ext uri="{FF2B5EF4-FFF2-40B4-BE49-F238E27FC236}">
                <a16:creationId xmlns:a16="http://schemas.microsoft.com/office/drawing/2014/main" id="{5E3740F3-B608-429E-A0A3-50BCC9E6B38F}"/>
              </a:ext>
            </a:extLst>
          </p:cNvPr>
          <p:cNvSpPr/>
          <p:nvPr/>
        </p:nvSpPr>
        <p:spPr>
          <a:xfrm>
            <a:off x="342305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1" name="直線コネクタ 710">
            <a:extLst>
              <a:ext uri="{FF2B5EF4-FFF2-40B4-BE49-F238E27FC236}">
                <a16:creationId xmlns:a16="http://schemas.microsoft.com/office/drawing/2014/main" id="{5DBC550B-F187-4177-AFB7-CA0AB57493AA}"/>
              </a:ext>
            </a:extLst>
          </p:cNvPr>
          <p:cNvCxnSpPr>
            <a:cxnSpLocks/>
          </p:cNvCxnSpPr>
          <p:nvPr/>
        </p:nvCxnSpPr>
        <p:spPr>
          <a:xfrm>
            <a:off x="1192268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矢印コネクタ 711">
            <a:extLst>
              <a:ext uri="{FF2B5EF4-FFF2-40B4-BE49-F238E27FC236}">
                <a16:creationId xmlns:a16="http://schemas.microsoft.com/office/drawing/2014/main" id="{3EB32E67-9F90-4085-AFEB-7FABB45BDED9}"/>
              </a:ext>
            </a:extLst>
          </p:cNvPr>
          <p:cNvCxnSpPr>
            <a:cxnSpLocks/>
          </p:cNvCxnSpPr>
          <p:nvPr/>
        </p:nvCxnSpPr>
        <p:spPr>
          <a:xfrm>
            <a:off x="11517369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四角形: 角を丸くする 712">
            <a:extLst>
              <a:ext uri="{FF2B5EF4-FFF2-40B4-BE49-F238E27FC236}">
                <a16:creationId xmlns:a16="http://schemas.microsoft.com/office/drawing/2014/main" id="{21BDB23C-17A3-4C7A-85CB-2A728E58312D}"/>
              </a:ext>
            </a:extLst>
          </p:cNvPr>
          <p:cNvSpPr/>
          <p:nvPr/>
        </p:nvSpPr>
        <p:spPr>
          <a:xfrm>
            <a:off x="11640616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4" name="直線コネクタ 713">
            <a:extLst>
              <a:ext uri="{FF2B5EF4-FFF2-40B4-BE49-F238E27FC236}">
                <a16:creationId xmlns:a16="http://schemas.microsoft.com/office/drawing/2014/main" id="{C15B9A4D-2BC5-48A8-9747-ECDB3FDFCDF4}"/>
              </a:ext>
            </a:extLst>
          </p:cNvPr>
          <p:cNvCxnSpPr>
            <a:cxnSpLocks/>
          </p:cNvCxnSpPr>
          <p:nvPr/>
        </p:nvCxnSpPr>
        <p:spPr>
          <a:xfrm>
            <a:off x="7833247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線矢印コネクタ 714">
            <a:extLst>
              <a:ext uri="{FF2B5EF4-FFF2-40B4-BE49-F238E27FC236}">
                <a16:creationId xmlns:a16="http://schemas.microsoft.com/office/drawing/2014/main" id="{5AC70BAA-273C-4446-959E-8325C2D5BEEB}"/>
              </a:ext>
            </a:extLst>
          </p:cNvPr>
          <p:cNvCxnSpPr>
            <a:cxnSpLocks/>
          </p:cNvCxnSpPr>
          <p:nvPr/>
        </p:nvCxnSpPr>
        <p:spPr>
          <a:xfrm>
            <a:off x="3721258" y="548680"/>
            <a:ext cx="4107469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四角形: 角を丸くする 715">
            <a:extLst>
              <a:ext uri="{FF2B5EF4-FFF2-40B4-BE49-F238E27FC236}">
                <a16:creationId xmlns:a16="http://schemas.microsoft.com/office/drawing/2014/main" id="{52B0A74E-069F-4248-83E0-8A4D4DCF32DD}"/>
              </a:ext>
            </a:extLst>
          </p:cNvPr>
          <p:cNvSpPr/>
          <p:nvPr/>
        </p:nvSpPr>
        <p:spPr>
          <a:xfrm>
            <a:off x="55350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7" name="直線コネクタ 716">
            <a:extLst>
              <a:ext uri="{FF2B5EF4-FFF2-40B4-BE49-F238E27FC236}">
                <a16:creationId xmlns:a16="http://schemas.microsoft.com/office/drawing/2014/main" id="{886C5164-1D20-4870-B4C6-D1603929B5A3}"/>
              </a:ext>
            </a:extLst>
          </p:cNvPr>
          <p:cNvCxnSpPr>
            <a:cxnSpLocks/>
          </p:cNvCxnSpPr>
          <p:nvPr/>
        </p:nvCxnSpPr>
        <p:spPr>
          <a:xfrm>
            <a:off x="1152261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線矢印コネクタ 717">
            <a:extLst>
              <a:ext uri="{FF2B5EF4-FFF2-40B4-BE49-F238E27FC236}">
                <a16:creationId xmlns:a16="http://schemas.microsoft.com/office/drawing/2014/main" id="{0E439ACE-6EE6-4743-A583-677E9551F91E}"/>
              </a:ext>
            </a:extLst>
          </p:cNvPr>
          <p:cNvCxnSpPr>
            <a:cxnSpLocks/>
          </p:cNvCxnSpPr>
          <p:nvPr/>
        </p:nvCxnSpPr>
        <p:spPr>
          <a:xfrm>
            <a:off x="7828727" y="548680"/>
            <a:ext cx="369389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四角形: 角を丸くする 718">
            <a:extLst>
              <a:ext uri="{FF2B5EF4-FFF2-40B4-BE49-F238E27FC236}">
                <a16:creationId xmlns:a16="http://schemas.microsoft.com/office/drawing/2014/main" id="{CCD7F882-20CE-45F5-9519-5F6210E624FE}"/>
              </a:ext>
            </a:extLst>
          </p:cNvPr>
          <p:cNvSpPr/>
          <p:nvPr/>
        </p:nvSpPr>
        <p:spPr>
          <a:xfrm>
            <a:off x="9768408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72" name="グループ化 671">
            <a:extLst>
              <a:ext uri="{FF2B5EF4-FFF2-40B4-BE49-F238E27FC236}">
                <a16:creationId xmlns:a16="http://schemas.microsoft.com/office/drawing/2014/main" id="{F0E0B866-FE52-4FEA-9172-D30684860D1B}"/>
              </a:ext>
            </a:extLst>
          </p:cNvPr>
          <p:cNvGrpSpPr/>
          <p:nvPr/>
        </p:nvGrpSpPr>
        <p:grpSpPr>
          <a:xfrm>
            <a:off x="6923648" y="759751"/>
            <a:ext cx="195210" cy="2914432"/>
            <a:chOff x="5538415" y="294271"/>
            <a:chExt cx="195210" cy="5438984"/>
          </a:xfrm>
        </p:grpSpPr>
        <p:sp>
          <p:nvSpPr>
            <p:cNvPr id="677" name="フリーフォーム: 図形 676">
              <a:extLst>
                <a:ext uri="{FF2B5EF4-FFF2-40B4-BE49-F238E27FC236}">
                  <a16:creationId xmlns:a16="http://schemas.microsoft.com/office/drawing/2014/main" id="{D4EF773C-987E-4FF5-BC13-4AA6265440BA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8" name="フリーフォーム: 図形 697">
              <a:extLst>
                <a:ext uri="{FF2B5EF4-FFF2-40B4-BE49-F238E27FC236}">
                  <a16:creationId xmlns:a16="http://schemas.microsoft.com/office/drawing/2014/main" id="{7100B22C-B5AC-44C0-B7A9-E89CAA7C299E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9" name="フリーフォーム: 図形 698">
              <a:extLst>
                <a:ext uri="{FF2B5EF4-FFF2-40B4-BE49-F238E27FC236}">
                  <a16:creationId xmlns:a16="http://schemas.microsoft.com/office/drawing/2014/main" id="{2742301A-F46B-430E-BD33-86303DC559BD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477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133864" y="2616731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167216" y="2829094"/>
            <a:ext cx="3137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CBE6334-DF15-477D-80B9-12873F1791C0}"/>
              </a:ext>
            </a:extLst>
          </p:cNvPr>
          <p:cNvSpPr/>
          <p:nvPr/>
        </p:nvSpPr>
        <p:spPr>
          <a:xfrm>
            <a:off x="615033" y="790105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Quantum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Cycle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170477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218179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4066" y="1639240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Bit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{SJW[1:0],TS2[2:0],TS1[3:0]}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1FF01CF-1AC0-4481-A956-EA977DE7E1F1}"/>
              </a:ext>
            </a:extLst>
          </p:cNvPr>
          <p:cNvSpPr txBox="1"/>
          <p:nvPr/>
        </p:nvSpPr>
        <p:spPr>
          <a:xfrm>
            <a:off x="2404066" y="734599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Time Quantum Prescaler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{TQ(CAN_CLK Cycle)[15:0]}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C91BA6D-810A-4CCE-B2BB-5ABB513A203A}"/>
              </a:ext>
            </a:extLst>
          </p:cNvPr>
          <p:cNvCxnSpPr>
            <a:cxnSpLocks/>
          </p:cNvCxnSpPr>
          <p:nvPr/>
        </p:nvCxnSpPr>
        <p:spPr>
          <a:xfrm>
            <a:off x="2424047" y="79010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0441" y="170477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5805615" y="3505831"/>
            <a:ext cx="0" cy="26039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C5F5CCF-C6D3-404B-9F00-75A73EB758B2}"/>
              </a:ext>
            </a:extLst>
          </p:cNvPr>
          <p:cNvCxnSpPr>
            <a:cxnSpLocks/>
          </p:cNvCxnSpPr>
          <p:nvPr/>
        </p:nvCxnSpPr>
        <p:spPr>
          <a:xfrm>
            <a:off x="5805615" y="3505831"/>
            <a:ext cx="12590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049092" y="3505831"/>
            <a:ext cx="6774" cy="371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479811" y="254183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591111" y="2754547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 acceptance filtering?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374525" y="3149271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429307" y="3117901"/>
            <a:ext cx="0" cy="4472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615033" y="357136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Mask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404065" y="3505831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Mask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{ID1AFM[10:0],SRTRAFM,IDEAFM,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ID2AFM[17:0],ERTRAFM}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430441" y="3571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415912" y="405043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7F4A0D1-730A-4830-8EBE-05C9C2898B89}"/>
              </a:ext>
            </a:extLst>
          </p:cNvPr>
          <p:cNvSpPr/>
          <p:nvPr/>
        </p:nvSpPr>
        <p:spPr>
          <a:xfrm>
            <a:off x="615033" y="441047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Value Set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A72E721-A94D-4DDF-B1D7-09F544A93574}"/>
              </a:ext>
            </a:extLst>
          </p:cNvPr>
          <p:cNvSpPr txBox="1"/>
          <p:nvPr/>
        </p:nvSpPr>
        <p:spPr>
          <a:xfrm>
            <a:off x="2404065" y="4344939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Value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{ID1AFV[10:0],SRTRAFV,IDEAFV,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ID2AFV[17:0],ERTRAFV}</a:t>
            </a:r>
          </a:p>
        </p:txBody>
      </p: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CB9D5F0D-5761-4E62-92DA-C663F8E03F68}"/>
              </a:ext>
            </a:extLst>
          </p:cNvPr>
          <p:cNvCxnSpPr>
            <a:cxnSpLocks/>
          </p:cNvCxnSpPr>
          <p:nvPr/>
        </p:nvCxnSpPr>
        <p:spPr>
          <a:xfrm>
            <a:off x="2430441" y="4410472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9C17D91A-4787-4041-9DFC-E60B366A5F59}"/>
              </a:ext>
            </a:extLst>
          </p:cNvPr>
          <p:cNvCxnSpPr>
            <a:cxnSpLocks/>
          </p:cNvCxnSpPr>
          <p:nvPr/>
        </p:nvCxnSpPr>
        <p:spPr>
          <a:xfrm>
            <a:off x="1415912" y="488749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7EE200CC-FB16-4A16-A9C8-E0D7F181AAB2}"/>
              </a:ext>
            </a:extLst>
          </p:cNvPr>
          <p:cNvSpPr/>
          <p:nvPr/>
        </p:nvSpPr>
        <p:spPr>
          <a:xfrm>
            <a:off x="615033" y="5247536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Enable Set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0F0C061D-BB80-496F-A352-C6283F1B6ED9}"/>
              </a:ext>
            </a:extLst>
          </p:cNvPr>
          <p:cNvSpPr txBox="1"/>
          <p:nvPr/>
        </p:nvSpPr>
        <p:spPr>
          <a:xfrm>
            <a:off x="2404065" y="5182003"/>
            <a:ext cx="31910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{UAF4,UAF3,UAF2,UAF1}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028C85BF-7F2A-4FEE-B11E-0D52145078B8}"/>
              </a:ext>
            </a:extLst>
          </p:cNvPr>
          <p:cNvCxnSpPr>
            <a:cxnSpLocks/>
          </p:cNvCxnSpPr>
          <p:nvPr/>
        </p:nvCxnSpPr>
        <p:spPr>
          <a:xfrm>
            <a:off x="2430441" y="524753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5865BC28-6026-4251-9241-0D3F72BF81A0}"/>
              </a:ext>
            </a:extLst>
          </p:cNvPr>
          <p:cNvCxnSpPr>
            <a:cxnSpLocks/>
          </p:cNvCxnSpPr>
          <p:nvPr/>
        </p:nvCxnSpPr>
        <p:spPr>
          <a:xfrm>
            <a:off x="1417184" y="5724560"/>
            <a:ext cx="0" cy="3852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407119" y="6109817"/>
            <a:ext cx="4398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182966" y="6109817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182966" y="2829094"/>
            <a:ext cx="0" cy="32807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6407794" y="5619217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263780" y="3867485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Interrput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055867" y="43445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6263780" y="478215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064659" y="525917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076252" y="4716620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076252" y="3811979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096233" y="386748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102627" y="478215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99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249983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25360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260838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264058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71295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74913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82150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85769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93006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96624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303861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307431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31419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31780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32504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32826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33550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33912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346357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349976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35721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36083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36806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371687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378924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382542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389779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392871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40010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403726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41096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414183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421420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42503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43227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435894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44313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446749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45398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457541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464778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468397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475634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479075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48631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48993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497167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500259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5074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511114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5183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505205" y="2041101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2499546" y="1718132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FDAD95CF-6580-49D7-ABEA-26CC8F287480}"/>
              </a:ext>
            </a:extLst>
          </p:cNvPr>
          <p:cNvCxnSpPr>
            <a:cxnSpLocks/>
          </p:cNvCxnSpPr>
          <p:nvPr/>
        </p:nvCxnSpPr>
        <p:spPr>
          <a:xfrm>
            <a:off x="2729319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93134" y="1781748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REG_TQPSET[15:0](Register)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21758" y="1216606"/>
            <a:ext cx="227937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E0BEDB6-AA49-438D-94D5-F5205499816F}"/>
              </a:ext>
            </a:extLst>
          </p:cNvPr>
          <p:cNvSpPr txBox="1"/>
          <p:nvPr/>
        </p:nvSpPr>
        <p:spPr>
          <a:xfrm>
            <a:off x="7088162" y="1787693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05205" y="2606243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2499546" y="2283274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93134" y="2346890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REG_TS1[3:0](Register)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F147295-5E6A-4F5E-A120-0BC7A42C5EF2}"/>
              </a:ext>
            </a:extLst>
          </p:cNvPr>
          <p:cNvSpPr txBox="1"/>
          <p:nvPr/>
        </p:nvSpPr>
        <p:spPr>
          <a:xfrm>
            <a:off x="7088162" y="2352835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09931406-067B-40CC-BE7D-79659C000716}"/>
              </a:ext>
            </a:extLst>
          </p:cNvPr>
          <p:cNvCxnSpPr>
            <a:cxnSpLocks/>
          </p:cNvCxnSpPr>
          <p:nvPr/>
        </p:nvCxnSpPr>
        <p:spPr>
          <a:xfrm>
            <a:off x="2505205" y="3131176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61475AB9-2F18-4F01-861E-3460BAC56C49}"/>
              </a:ext>
            </a:extLst>
          </p:cNvPr>
          <p:cNvCxnSpPr>
            <a:cxnSpLocks/>
          </p:cNvCxnSpPr>
          <p:nvPr/>
        </p:nvCxnSpPr>
        <p:spPr>
          <a:xfrm>
            <a:off x="2499546" y="2808207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41F6C5-A10C-495B-88B6-9A11180B802D}"/>
              </a:ext>
            </a:extLst>
          </p:cNvPr>
          <p:cNvSpPr txBox="1"/>
          <p:nvPr/>
        </p:nvSpPr>
        <p:spPr>
          <a:xfrm>
            <a:off x="93134" y="2871823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REG_TS2[2:0](Register)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8F8A1FF-3AE9-4DEE-BF02-D9657CC9D75A}"/>
              </a:ext>
            </a:extLst>
          </p:cNvPr>
          <p:cNvSpPr txBox="1"/>
          <p:nvPr/>
        </p:nvSpPr>
        <p:spPr>
          <a:xfrm>
            <a:off x="7088162" y="2877768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731046" y="3342769"/>
            <a:ext cx="868820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SYNC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3601592" y="3342769"/>
            <a:ext cx="5129979" cy="36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8788A4CC-394E-4D54-81F5-FD8F56364374}"/>
              </a:ext>
            </a:extLst>
          </p:cNvPr>
          <p:cNvCxnSpPr>
            <a:cxnSpLocks/>
          </p:cNvCxnSpPr>
          <p:nvPr/>
        </p:nvCxnSpPr>
        <p:spPr>
          <a:xfrm>
            <a:off x="3597530" y="622718"/>
            <a:ext cx="0" cy="34059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811122D-4813-4AF2-A959-1A004266144E}"/>
              </a:ext>
            </a:extLst>
          </p:cNvPr>
          <p:cNvCxnSpPr>
            <a:cxnSpLocks/>
          </p:cNvCxnSpPr>
          <p:nvPr/>
        </p:nvCxnSpPr>
        <p:spPr>
          <a:xfrm>
            <a:off x="8733906" y="722375"/>
            <a:ext cx="0" cy="33062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521835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52900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53262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539859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543078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55031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553934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56117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56478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57202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57564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58288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586452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593210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59682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60406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607285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61452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61814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62537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628996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636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63985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647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650707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657944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661563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66880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671891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679128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682746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689983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693203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700440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70405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7112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714914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7221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725770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733007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736562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743799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747417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754654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758095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76533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76895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77618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779279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786516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790134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797371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800855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807941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81155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818796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822016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82925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832871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84010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843727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850964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854582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861819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865389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872147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8757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8830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886223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89346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89707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904315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907934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915171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91878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926026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92964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936882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940500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947737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950828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95806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96168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96892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97214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97937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98299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990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99385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1001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100470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101194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101549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102273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102635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103359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103703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104427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104788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1055125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1058216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1065453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10690723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1076309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1079792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76AACE9-E0C2-437B-9A67-A4082AB001A2}"/>
              </a:ext>
            </a:extLst>
          </p:cNvPr>
          <p:cNvGrpSpPr/>
          <p:nvPr/>
        </p:nvGrpSpPr>
        <p:grpSpPr>
          <a:xfrm>
            <a:off x="2731706" y="990055"/>
            <a:ext cx="843062" cy="211203"/>
            <a:chOff x="2892573" y="181950"/>
            <a:chExt cx="843062" cy="211203"/>
          </a:xfrm>
        </p:grpSpPr>
        <p:sp>
          <p:nvSpPr>
            <p:cNvPr id="349" name="テキスト ボックス 348">
              <a:extLst>
                <a:ext uri="{FF2B5EF4-FFF2-40B4-BE49-F238E27FC236}">
                  <a16:creationId xmlns:a16="http://schemas.microsoft.com/office/drawing/2014/main" id="{33634A5C-C095-4D34-A175-0C87D2D539C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1" name="テキスト ボックス 350">
              <a:extLst>
                <a:ext uri="{FF2B5EF4-FFF2-40B4-BE49-F238E27FC236}">
                  <a16:creationId xmlns:a16="http://schemas.microsoft.com/office/drawing/2014/main" id="{5FFCC2FD-3688-4AF1-BC71-CF7DAB328B94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2" name="テキスト ボックス 351">
              <a:extLst>
                <a:ext uri="{FF2B5EF4-FFF2-40B4-BE49-F238E27FC236}">
                  <a16:creationId xmlns:a16="http://schemas.microsoft.com/office/drawing/2014/main" id="{60840FA3-98E4-4013-8249-320AB9D15A6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3" name="テキスト ボックス 352">
              <a:extLst>
                <a:ext uri="{FF2B5EF4-FFF2-40B4-BE49-F238E27FC236}">
                  <a16:creationId xmlns:a16="http://schemas.microsoft.com/office/drawing/2014/main" id="{E6CE490E-AA48-4CB9-B66C-B4C0750263A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4" name="グループ化 353">
            <a:extLst>
              <a:ext uri="{FF2B5EF4-FFF2-40B4-BE49-F238E27FC236}">
                <a16:creationId xmlns:a16="http://schemas.microsoft.com/office/drawing/2014/main" id="{49889E00-75DC-43CA-BBFF-5B6863CC1B0E}"/>
              </a:ext>
            </a:extLst>
          </p:cNvPr>
          <p:cNvGrpSpPr/>
          <p:nvPr/>
        </p:nvGrpSpPr>
        <p:grpSpPr>
          <a:xfrm>
            <a:off x="3595134" y="990055"/>
            <a:ext cx="843062" cy="211203"/>
            <a:chOff x="2892573" y="181950"/>
            <a:chExt cx="843062" cy="211203"/>
          </a:xfrm>
        </p:grpSpPr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F12FF747-2E7E-4B93-933D-794AFBC46943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6" name="テキスト ボックス 355">
              <a:extLst>
                <a:ext uri="{FF2B5EF4-FFF2-40B4-BE49-F238E27FC236}">
                  <a16:creationId xmlns:a16="http://schemas.microsoft.com/office/drawing/2014/main" id="{25710E61-ABC1-4518-BD0D-9CB964350743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7" name="テキスト ボックス 356">
              <a:extLst>
                <a:ext uri="{FF2B5EF4-FFF2-40B4-BE49-F238E27FC236}">
                  <a16:creationId xmlns:a16="http://schemas.microsoft.com/office/drawing/2014/main" id="{CD7D70F1-E66F-4D33-BCF1-4515D4ECEB7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8" name="テキスト ボックス 357">
              <a:extLst>
                <a:ext uri="{FF2B5EF4-FFF2-40B4-BE49-F238E27FC236}">
                  <a16:creationId xmlns:a16="http://schemas.microsoft.com/office/drawing/2014/main" id="{FF8415ED-4FD0-4254-88F2-8A0C19D1F823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9" name="グループ化 358">
            <a:extLst>
              <a:ext uri="{FF2B5EF4-FFF2-40B4-BE49-F238E27FC236}">
                <a16:creationId xmlns:a16="http://schemas.microsoft.com/office/drawing/2014/main" id="{A683720D-9271-4DDB-9D19-B0B4A04886A9}"/>
              </a:ext>
            </a:extLst>
          </p:cNvPr>
          <p:cNvGrpSpPr/>
          <p:nvPr/>
        </p:nvGrpSpPr>
        <p:grpSpPr>
          <a:xfrm>
            <a:off x="4463675" y="990055"/>
            <a:ext cx="843062" cy="211203"/>
            <a:chOff x="2892573" y="181950"/>
            <a:chExt cx="843062" cy="211203"/>
          </a:xfrm>
        </p:grpSpPr>
        <p:sp>
          <p:nvSpPr>
            <p:cNvPr id="360" name="テキスト ボックス 359">
              <a:extLst>
                <a:ext uri="{FF2B5EF4-FFF2-40B4-BE49-F238E27FC236}">
                  <a16:creationId xmlns:a16="http://schemas.microsoft.com/office/drawing/2014/main" id="{E198ACEB-805C-4F02-8356-0F0B29BA6F6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1" name="テキスト ボックス 360">
              <a:extLst>
                <a:ext uri="{FF2B5EF4-FFF2-40B4-BE49-F238E27FC236}">
                  <a16:creationId xmlns:a16="http://schemas.microsoft.com/office/drawing/2014/main" id="{6C3D54C1-9AEE-46E2-A0D5-FAE78D31DDB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2" name="テキスト ボックス 361">
              <a:extLst>
                <a:ext uri="{FF2B5EF4-FFF2-40B4-BE49-F238E27FC236}">
                  <a16:creationId xmlns:a16="http://schemas.microsoft.com/office/drawing/2014/main" id="{7228F716-CBA5-475E-A3D1-9604EE65B964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3" name="テキスト ボックス 362">
              <a:extLst>
                <a:ext uri="{FF2B5EF4-FFF2-40B4-BE49-F238E27FC236}">
                  <a16:creationId xmlns:a16="http://schemas.microsoft.com/office/drawing/2014/main" id="{62024954-1C49-4993-876C-19F14F805B38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4" name="グループ化 363">
            <a:extLst>
              <a:ext uri="{FF2B5EF4-FFF2-40B4-BE49-F238E27FC236}">
                <a16:creationId xmlns:a16="http://schemas.microsoft.com/office/drawing/2014/main" id="{F77BA5AF-92BE-4A7C-87DB-A8DFBF2D2A0B}"/>
              </a:ext>
            </a:extLst>
          </p:cNvPr>
          <p:cNvGrpSpPr/>
          <p:nvPr/>
        </p:nvGrpSpPr>
        <p:grpSpPr>
          <a:xfrm>
            <a:off x="5300484" y="990055"/>
            <a:ext cx="843062" cy="211203"/>
            <a:chOff x="2892573" y="181950"/>
            <a:chExt cx="843062" cy="211203"/>
          </a:xfrm>
        </p:grpSpPr>
        <p:sp>
          <p:nvSpPr>
            <p:cNvPr id="365" name="テキスト ボックス 364">
              <a:extLst>
                <a:ext uri="{FF2B5EF4-FFF2-40B4-BE49-F238E27FC236}">
                  <a16:creationId xmlns:a16="http://schemas.microsoft.com/office/drawing/2014/main" id="{4EE10721-D402-45BF-A352-7EBFCBE9D4EA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6" name="テキスト ボックス 365">
              <a:extLst>
                <a:ext uri="{FF2B5EF4-FFF2-40B4-BE49-F238E27FC236}">
                  <a16:creationId xmlns:a16="http://schemas.microsoft.com/office/drawing/2014/main" id="{15D6C934-7D26-4AF9-BB3F-DFB8DD16CE5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7" name="テキスト ボックス 366">
              <a:extLst>
                <a:ext uri="{FF2B5EF4-FFF2-40B4-BE49-F238E27FC236}">
                  <a16:creationId xmlns:a16="http://schemas.microsoft.com/office/drawing/2014/main" id="{FC745AA1-1F4E-4B25-B230-09B78653F21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8" name="テキスト ボックス 367">
              <a:extLst>
                <a:ext uri="{FF2B5EF4-FFF2-40B4-BE49-F238E27FC236}">
                  <a16:creationId xmlns:a16="http://schemas.microsoft.com/office/drawing/2014/main" id="{DDD364C5-F351-48AC-B03A-A3769A34DA6F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9" name="グループ化 368">
            <a:extLst>
              <a:ext uri="{FF2B5EF4-FFF2-40B4-BE49-F238E27FC236}">
                <a16:creationId xmlns:a16="http://schemas.microsoft.com/office/drawing/2014/main" id="{6D0D4CB0-0F2B-4922-AF8A-647ABE196341}"/>
              </a:ext>
            </a:extLst>
          </p:cNvPr>
          <p:cNvGrpSpPr/>
          <p:nvPr/>
        </p:nvGrpSpPr>
        <p:grpSpPr>
          <a:xfrm>
            <a:off x="6168930" y="990055"/>
            <a:ext cx="843062" cy="211203"/>
            <a:chOff x="2892573" y="181950"/>
            <a:chExt cx="843062" cy="211203"/>
          </a:xfrm>
        </p:grpSpPr>
        <p:sp>
          <p:nvSpPr>
            <p:cNvPr id="370" name="テキスト ボックス 369">
              <a:extLst>
                <a:ext uri="{FF2B5EF4-FFF2-40B4-BE49-F238E27FC236}">
                  <a16:creationId xmlns:a16="http://schemas.microsoft.com/office/drawing/2014/main" id="{52F52D9C-ED11-4958-9F0A-9C10B36A7476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1" name="テキスト ボックス 370">
              <a:extLst>
                <a:ext uri="{FF2B5EF4-FFF2-40B4-BE49-F238E27FC236}">
                  <a16:creationId xmlns:a16="http://schemas.microsoft.com/office/drawing/2014/main" id="{E3AB1C88-9A38-4B61-9AA3-6F284D29514C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2" name="テキスト ボックス 371">
              <a:extLst>
                <a:ext uri="{FF2B5EF4-FFF2-40B4-BE49-F238E27FC236}">
                  <a16:creationId xmlns:a16="http://schemas.microsoft.com/office/drawing/2014/main" id="{EF29865B-3C19-4345-8BEA-661AEEAC283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3" name="テキスト ボックス 372">
              <a:extLst>
                <a:ext uri="{FF2B5EF4-FFF2-40B4-BE49-F238E27FC236}">
                  <a16:creationId xmlns:a16="http://schemas.microsoft.com/office/drawing/2014/main" id="{F0F255D9-E74F-4190-818D-68F0FEC33555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4" name="グループ化 373">
            <a:extLst>
              <a:ext uri="{FF2B5EF4-FFF2-40B4-BE49-F238E27FC236}">
                <a16:creationId xmlns:a16="http://schemas.microsoft.com/office/drawing/2014/main" id="{A4036B4F-06C0-4247-BDA6-6AF5AD6B76FA}"/>
              </a:ext>
            </a:extLst>
          </p:cNvPr>
          <p:cNvGrpSpPr/>
          <p:nvPr/>
        </p:nvGrpSpPr>
        <p:grpSpPr>
          <a:xfrm>
            <a:off x="7027900" y="990055"/>
            <a:ext cx="843062" cy="211203"/>
            <a:chOff x="2892573" y="181950"/>
            <a:chExt cx="843062" cy="211203"/>
          </a:xfrm>
        </p:grpSpPr>
        <p:sp>
          <p:nvSpPr>
            <p:cNvPr id="375" name="テキスト ボックス 374">
              <a:extLst>
                <a:ext uri="{FF2B5EF4-FFF2-40B4-BE49-F238E27FC236}">
                  <a16:creationId xmlns:a16="http://schemas.microsoft.com/office/drawing/2014/main" id="{52EB1088-1F24-4B8F-B87E-22FB20B666A1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6" name="テキスト ボックス 375">
              <a:extLst>
                <a:ext uri="{FF2B5EF4-FFF2-40B4-BE49-F238E27FC236}">
                  <a16:creationId xmlns:a16="http://schemas.microsoft.com/office/drawing/2014/main" id="{05E7A67A-84DB-41F1-AA7A-A8A0EA6C9E7B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7" name="テキスト ボックス 376">
              <a:extLst>
                <a:ext uri="{FF2B5EF4-FFF2-40B4-BE49-F238E27FC236}">
                  <a16:creationId xmlns:a16="http://schemas.microsoft.com/office/drawing/2014/main" id="{5F29A777-9B3A-452C-898C-BA93BDAE83D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8" name="テキスト ボックス 377">
              <a:extLst>
                <a:ext uri="{FF2B5EF4-FFF2-40B4-BE49-F238E27FC236}">
                  <a16:creationId xmlns:a16="http://schemas.microsoft.com/office/drawing/2014/main" id="{B8EB3FD9-5949-491E-A7B4-7D35944C50C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9" name="グループ化 378">
            <a:extLst>
              <a:ext uri="{FF2B5EF4-FFF2-40B4-BE49-F238E27FC236}">
                <a16:creationId xmlns:a16="http://schemas.microsoft.com/office/drawing/2014/main" id="{B11AE14A-CE4C-4E86-9785-DC60EA30FEF4}"/>
              </a:ext>
            </a:extLst>
          </p:cNvPr>
          <p:cNvGrpSpPr/>
          <p:nvPr/>
        </p:nvGrpSpPr>
        <p:grpSpPr>
          <a:xfrm>
            <a:off x="7882878" y="990055"/>
            <a:ext cx="843062" cy="211203"/>
            <a:chOff x="2892573" y="181950"/>
            <a:chExt cx="843062" cy="211203"/>
          </a:xfrm>
        </p:grpSpPr>
        <p:sp>
          <p:nvSpPr>
            <p:cNvPr id="380" name="テキスト ボックス 379">
              <a:extLst>
                <a:ext uri="{FF2B5EF4-FFF2-40B4-BE49-F238E27FC236}">
                  <a16:creationId xmlns:a16="http://schemas.microsoft.com/office/drawing/2014/main" id="{67B741E7-D046-43B5-9766-D0D4B5791818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1" name="テキスト ボックス 380">
              <a:extLst>
                <a:ext uri="{FF2B5EF4-FFF2-40B4-BE49-F238E27FC236}">
                  <a16:creationId xmlns:a16="http://schemas.microsoft.com/office/drawing/2014/main" id="{219320C3-3B3E-4BE0-84B5-37674916C118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2" name="テキスト ボックス 381">
              <a:extLst>
                <a:ext uri="{FF2B5EF4-FFF2-40B4-BE49-F238E27FC236}">
                  <a16:creationId xmlns:a16="http://schemas.microsoft.com/office/drawing/2014/main" id="{4A969297-AB66-4EAD-B5F1-7D8394C00DD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3" name="テキスト ボックス 382">
              <a:extLst>
                <a:ext uri="{FF2B5EF4-FFF2-40B4-BE49-F238E27FC236}">
                  <a16:creationId xmlns:a16="http://schemas.microsoft.com/office/drawing/2014/main" id="{98878D91-59CE-46A7-8F9A-52B600DF514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4" name="グループ化 383">
            <a:extLst>
              <a:ext uri="{FF2B5EF4-FFF2-40B4-BE49-F238E27FC236}">
                <a16:creationId xmlns:a16="http://schemas.microsoft.com/office/drawing/2014/main" id="{E0A86FB8-3F37-4408-A658-DAAE7DAC0DA0}"/>
              </a:ext>
            </a:extLst>
          </p:cNvPr>
          <p:cNvGrpSpPr/>
          <p:nvPr/>
        </p:nvGrpSpPr>
        <p:grpSpPr>
          <a:xfrm>
            <a:off x="8733906" y="990055"/>
            <a:ext cx="843062" cy="211203"/>
            <a:chOff x="2892573" y="181950"/>
            <a:chExt cx="843062" cy="211203"/>
          </a:xfrm>
        </p:grpSpPr>
        <p:sp>
          <p:nvSpPr>
            <p:cNvPr id="385" name="テキスト ボックス 384">
              <a:extLst>
                <a:ext uri="{FF2B5EF4-FFF2-40B4-BE49-F238E27FC236}">
                  <a16:creationId xmlns:a16="http://schemas.microsoft.com/office/drawing/2014/main" id="{B8BB9B54-B0C8-45D2-8E16-661F8FCCFD85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6" name="テキスト ボックス 385">
              <a:extLst>
                <a:ext uri="{FF2B5EF4-FFF2-40B4-BE49-F238E27FC236}">
                  <a16:creationId xmlns:a16="http://schemas.microsoft.com/office/drawing/2014/main" id="{60F30392-2A89-4FDF-B951-4C5D662EB8D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7" name="テキスト ボックス 386">
              <a:extLst>
                <a:ext uri="{FF2B5EF4-FFF2-40B4-BE49-F238E27FC236}">
                  <a16:creationId xmlns:a16="http://schemas.microsoft.com/office/drawing/2014/main" id="{DECEB688-DD31-4620-B532-29370E4DF907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8" name="テキスト ボックス 387">
              <a:extLst>
                <a:ext uri="{FF2B5EF4-FFF2-40B4-BE49-F238E27FC236}">
                  <a16:creationId xmlns:a16="http://schemas.microsoft.com/office/drawing/2014/main" id="{BF176ADD-9BAE-4312-8A9B-472D942231A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9" name="グループ化 388">
            <a:extLst>
              <a:ext uri="{FF2B5EF4-FFF2-40B4-BE49-F238E27FC236}">
                <a16:creationId xmlns:a16="http://schemas.microsoft.com/office/drawing/2014/main" id="{E6A4E0F2-C6D2-4588-873B-59E122CA8EBB}"/>
              </a:ext>
            </a:extLst>
          </p:cNvPr>
          <p:cNvGrpSpPr/>
          <p:nvPr/>
        </p:nvGrpSpPr>
        <p:grpSpPr>
          <a:xfrm>
            <a:off x="9594928" y="990055"/>
            <a:ext cx="843062" cy="211203"/>
            <a:chOff x="2892573" y="181950"/>
            <a:chExt cx="843062" cy="211203"/>
          </a:xfrm>
        </p:grpSpPr>
        <p:sp>
          <p:nvSpPr>
            <p:cNvPr id="390" name="テキスト ボックス 389">
              <a:extLst>
                <a:ext uri="{FF2B5EF4-FFF2-40B4-BE49-F238E27FC236}">
                  <a16:creationId xmlns:a16="http://schemas.microsoft.com/office/drawing/2014/main" id="{93800E19-3FBE-4F14-8006-D629C23CF5F7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1" name="テキスト ボックス 390">
              <a:extLst>
                <a:ext uri="{FF2B5EF4-FFF2-40B4-BE49-F238E27FC236}">
                  <a16:creationId xmlns:a16="http://schemas.microsoft.com/office/drawing/2014/main" id="{66F54D15-0110-402F-A5A6-0FB4442489E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2" name="テキスト ボックス 391">
              <a:extLst>
                <a:ext uri="{FF2B5EF4-FFF2-40B4-BE49-F238E27FC236}">
                  <a16:creationId xmlns:a16="http://schemas.microsoft.com/office/drawing/2014/main" id="{EA0CE1D7-18FC-4D8B-85BB-4DB049496E52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3" name="テキスト ボックス 392">
              <a:extLst>
                <a:ext uri="{FF2B5EF4-FFF2-40B4-BE49-F238E27FC236}">
                  <a16:creationId xmlns:a16="http://schemas.microsoft.com/office/drawing/2014/main" id="{E25AC03F-F5A8-4866-97A3-236978A7CA12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108763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109125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109849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110171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110894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11125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11198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112342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113065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113427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114151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114506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115230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115592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116316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116660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8" name="グループ化 417">
            <a:extLst>
              <a:ext uri="{FF2B5EF4-FFF2-40B4-BE49-F238E27FC236}">
                <a16:creationId xmlns:a16="http://schemas.microsoft.com/office/drawing/2014/main" id="{68166882-3E88-4D50-B458-E66F2ABA975C}"/>
              </a:ext>
            </a:extLst>
          </p:cNvPr>
          <p:cNvGrpSpPr/>
          <p:nvPr/>
        </p:nvGrpSpPr>
        <p:grpSpPr>
          <a:xfrm>
            <a:off x="10462660" y="990055"/>
            <a:ext cx="843062" cy="211203"/>
            <a:chOff x="2892573" y="181950"/>
            <a:chExt cx="843062" cy="211203"/>
          </a:xfrm>
        </p:grpSpPr>
        <p:sp>
          <p:nvSpPr>
            <p:cNvPr id="419" name="テキスト ボックス 418">
              <a:extLst>
                <a:ext uri="{FF2B5EF4-FFF2-40B4-BE49-F238E27FC236}">
                  <a16:creationId xmlns:a16="http://schemas.microsoft.com/office/drawing/2014/main" id="{5B09124D-9A26-4E26-8355-05B24DE9BBF0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0" name="テキスト ボックス 419">
              <a:extLst>
                <a:ext uri="{FF2B5EF4-FFF2-40B4-BE49-F238E27FC236}">
                  <a16:creationId xmlns:a16="http://schemas.microsoft.com/office/drawing/2014/main" id="{F863E3F7-CC0A-4020-80BD-854729B93375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1" name="テキスト ボックス 420">
              <a:extLst>
                <a:ext uri="{FF2B5EF4-FFF2-40B4-BE49-F238E27FC236}">
                  <a16:creationId xmlns:a16="http://schemas.microsoft.com/office/drawing/2014/main" id="{6C49E6D0-69FA-48B3-BAC3-EE1D0244A140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2" name="テキスト ボックス 421">
              <a:extLst>
                <a:ext uri="{FF2B5EF4-FFF2-40B4-BE49-F238E27FC236}">
                  <a16:creationId xmlns:a16="http://schemas.microsoft.com/office/drawing/2014/main" id="{0E5A3C17-AF9E-4024-ABE6-76AD7271274D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DFC769E0-085C-48E1-AE97-846DDFE2AC28}"/>
              </a:ext>
            </a:extLst>
          </p:cNvPr>
          <p:cNvSpPr txBox="1"/>
          <p:nvPr/>
        </p:nvSpPr>
        <p:spPr>
          <a:xfrm>
            <a:off x="283880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8" name="テキスト ボックス 427">
            <a:extLst>
              <a:ext uri="{FF2B5EF4-FFF2-40B4-BE49-F238E27FC236}">
                <a16:creationId xmlns:a16="http://schemas.microsoft.com/office/drawing/2014/main" id="{81299178-6226-49D9-A578-20118E49E125}"/>
              </a:ext>
            </a:extLst>
          </p:cNvPr>
          <p:cNvSpPr txBox="1"/>
          <p:nvPr/>
        </p:nvSpPr>
        <p:spPr>
          <a:xfrm>
            <a:off x="368260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9" name="テキスト ボックス 428">
            <a:extLst>
              <a:ext uri="{FF2B5EF4-FFF2-40B4-BE49-F238E27FC236}">
                <a16:creationId xmlns:a16="http://schemas.microsoft.com/office/drawing/2014/main" id="{7FDFB530-78C3-4F0E-9B92-6AC815E20123}"/>
              </a:ext>
            </a:extLst>
          </p:cNvPr>
          <p:cNvSpPr txBox="1"/>
          <p:nvPr/>
        </p:nvSpPr>
        <p:spPr>
          <a:xfrm>
            <a:off x="4558856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0" name="テキスト ボックス 429">
            <a:extLst>
              <a:ext uri="{FF2B5EF4-FFF2-40B4-BE49-F238E27FC236}">
                <a16:creationId xmlns:a16="http://schemas.microsoft.com/office/drawing/2014/main" id="{2E711F0A-81AD-48A6-B404-347392E57E7C}"/>
              </a:ext>
            </a:extLst>
          </p:cNvPr>
          <p:cNvSpPr txBox="1"/>
          <p:nvPr/>
        </p:nvSpPr>
        <p:spPr>
          <a:xfrm>
            <a:off x="538658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0" name="テキスト ボックス 439">
            <a:extLst>
              <a:ext uri="{FF2B5EF4-FFF2-40B4-BE49-F238E27FC236}">
                <a16:creationId xmlns:a16="http://schemas.microsoft.com/office/drawing/2014/main" id="{620B4597-785E-4566-B194-8EA8F68CE177}"/>
              </a:ext>
            </a:extLst>
          </p:cNvPr>
          <p:cNvSpPr txBox="1"/>
          <p:nvPr/>
        </p:nvSpPr>
        <p:spPr>
          <a:xfrm>
            <a:off x="6249698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4Tq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1" name="テキスト ボックス 440">
            <a:extLst>
              <a:ext uri="{FF2B5EF4-FFF2-40B4-BE49-F238E27FC236}">
                <a16:creationId xmlns:a16="http://schemas.microsoft.com/office/drawing/2014/main" id="{ACFA1FDE-8613-4E05-A7A6-4073FC5DD9C1}"/>
              </a:ext>
            </a:extLst>
          </p:cNvPr>
          <p:cNvSpPr txBox="1"/>
          <p:nvPr/>
        </p:nvSpPr>
        <p:spPr>
          <a:xfrm>
            <a:off x="7104284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5Tq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2" name="テキスト ボックス 441">
            <a:extLst>
              <a:ext uri="{FF2B5EF4-FFF2-40B4-BE49-F238E27FC236}">
                <a16:creationId xmlns:a16="http://schemas.microsoft.com/office/drawing/2014/main" id="{36CB7404-2A7A-4576-B31E-7EA8C80E5605}"/>
              </a:ext>
            </a:extLst>
          </p:cNvPr>
          <p:cNvSpPr txBox="1"/>
          <p:nvPr/>
        </p:nvSpPr>
        <p:spPr>
          <a:xfrm>
            <a:off x="795887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3" name="正方形/長方形 442">
            <a:extLst>
              <a:ext uri="{FF2B5EF4-FFF2-40B4-BE49-F238E27FC236}">
                <a16:creationId xmlns:a16="http://schemas.microsoft.com/office/drawing/2014/main" id="{8A845E27-D0A2-417A-93AE-1C8BC46139C5}"/>
              </a:ext>
            </a:extLst>
          </p:cNvPr>
          <p:cNvSpPr/>
          <p:nvPr/>
        </p:nvSpPr>
        <p:spPr>
          <a:xfrm>
            <a:off x="8739211" y="3342769"/>
            <a:ext cx="2580100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2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2499545" y="3342769"/>
            <a:ext cx="225359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5" name="正方形/長方形 444">
            <a:extLst>
              <a:ext uri="{FF2B5EF4-FFF2-40B4-BE49-F238E27FC236}">
                <a16:creationId xmlns:a16="http://schemas.microsoft.com/office/drawing/2014/main" id="{F9DE9B94-A02C-4ACD-96E9-868316F827DD}"/>
              </a:ext>
            </a:extLst>
          </p:cNvPr>
          <p:cNvSpPr/>
          <p:nvPr/>
        </p:nvSpPr>
        <p:spPr>
          <a:xfrm>
            <a:off x="11329028" y="3342769"/>
            <a:ext cx="409372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6" name="テキスト ボックス 445">
            <a:extLst>
              <a:ext uri="{FF2B5EF4-FFF2-40B4-BE49-F238E27FC236}">
                <a16:creationId xmlns:a16="http://schemas.microsoft.com/office/drawing/2014/main" id="{0CD10FE3-14C7-4DAD-8D5C-18B539986AC4}"/>
              </a:ext>
            </a:extLst>
          </p:cNvPr>
          <p:cNvSpPr txBox="1"/>
          <p:nvPr/>
        </p:nvSpPr>
        <p:spPr>
          <a:xfrm>
            <a:off x="882082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7" name="テキスト ボックス 446">
            <a:extLst>
              <a:ext uri="{FF2B5EF4-FFF2-40B4-BE49-F238E27FC236}">
                <a16:creationId xmlns:a16="http://schemas.microsoft.com/office/drawing/2014/main" id="{B88E4DBD-E078-4552-90B5-0C6F05685A71}"/>
              </a:ext>
            </a:extLst>
          </p:cNvPr>
          <p:cNvSpPr txBox="1"/>
          <p:nvPr/>
        </p:nvSpPr>
        <p:spPr>
          <a:xfrm>
            <a:off x="9697077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8" name="テキスト ボックス 447">
            <a:extLst>
              <a:ext uri="{FF2B5EF4-FFF2-40B4-BE49-F238E27FC236}">
                <a16:creationId xmlns:a16="http://schemas.microsoft.com/office/drawing/2014/main" id="{887AEFF8-270D-4DEE-88BE-CE957983462D}"/>
              </a:ext>
            </a:extLst>
          </p:cNvPr>
          <p:cNvSpPr txBox="1"/>
          <p:nvPr/>
        </p:nvSpPr>
        <p:spPr>
          <a:xfrm>
            <a:off x="1052480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15687C5E-960E-448A-920F-A601AB422239}"/>
              </a:ext>
            </a:extLst>
          </p:cNvPr>
          <p:cNvCxnSpPr>
            <a:cxnSpLocks/>
          </p:cNvCxnSpPr>
          <p:nvPr/>
        </p:nvCxnSpPr>
        <p:spPr>
          <a:xfrm>
            <a:off x="11325632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93134" y="3394101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b="1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  <a:endParaRPr kumimoji="1" lang="ja-JP" altLang="en-US" sz="1200" b="1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0BB53FD7-4814-403B-ABD6-CC5A312D3488}"/>
              </a:ext>
            </a:extLst>
          </p:cNvPr>
          <p:cNvCxnSpPr>
            <a:cxnSpLocks/>
          </p:cNvCxnSpPr>
          <p:nvPr/>
        </p:nvCxnSpPr>
        <p:spPr>
          <a:xfrm>
            <a:off x="3599339" y="3857707"/>
            <a:ext cx="513987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テキスト ボックス 453">
            <a:extLst>
              <a:ext uri="{FF2B5EF4-FFF2-40B4-BE49-F238E27FC236}">
                <a16:creationId xmlns:a16="http://schemas.microsoft.com/office/drawing/2014/main" id="{22A9C22A-C492-4E01-B2EA-0CC7902D49BC}"/>
              </a:ext>
            </a:extLst>
          </p:cNvPr>
          <p:cNvSpPr txBox="1"/>
          <p:nvPr/>
        </p:nvSpPr>
        <p:spPr>
          <a:xfrm>
            <a:off x="4056270" y="324725"/>
            <a:ext cx="3741795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period[s] = CAN_CLK period[s] × (REG_TQPSET+1)</a:t>
            </a:r>
          </a:p>
        </p:txBody>
      </p:sp>
      <p:cxnSp>
        <p:nvCxnSpPr>
          <p:cNvPr id="455" name="直線矢印コネクタ 454">
            <a:extLst>
              <a:ext uri="{FF2B5EF4-FFF2-40B4-BE49-F238E27FC236}">
                <a16:creationId xmlns:a16="http://schemas.microsoft.com/office/drawing/2014/main" id="{34509A6D-9D1C-462E-B32E-17172424E55A}"/>
              </a:ext>
            </a:extLst>
          </p:cNvPr>
          <p:cNvCxnSpPr>
            <a:cxnSpLocks/>
          </p:cNvCxnSpPr>
          <p:nvPr/>
        </p:nvCxnSpPr>
        <p:spPr>
          <a:xfrm>
            <a:off x="2755692" y="3860339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矢印コネクタ 455">
            <a:extLst>
              <a:ext uri="{FF2B5EF4-FFF2-40B4-BE49-F238E27FC236}">
                <a16:creationId xmlns:a16="http://schemas.microsoft.com/office/drawing/2014/main" id="{88867F2B-DC88-4588-81E4-CBA1AE23042D}"/>
              </a:ext>
            </a:extLst>
          </p:cNvPr>
          <p:cNvCxnSpPr>
            <a:cxnSpLocks/>
          </p:cNvCxnSpPr>
          <p:nvPr/>
        </p:nvCxnSpPr>
        <p:spPr>
          <a:xfrm>
            <a:off x="8729650" y="3860339"/>
            <a:ext cx="258966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94FE354-EC88-4E85-87D8-B6E5A176650D}"/>
              </a:ext>
            </a:extLst>
          </p:cNvPr>
          <p:cNvSpPr txBox="1"/>
          <p:nvPr/>
        </p:nvSpPr>
        <p:spPr>
          <a:xfrm>
            <a:off x="1820008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2721420" y="4378408"/>
            <a:ext cx="860760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テキスト ボックス 458">
            <a:extLst>
              <a:ext uri="{FF2B5EF4-FFF2-40B4-BE49-F238E27FC236}">
                <a16:creationId xmlns:a16="http://schemas.microsoft.com/office/drawing/2014/main" id="{83A66FCB-3056-436E-9D25-AFD4C3AE3FF2}"/>
              </a:ext>
            </a:extLst>
          </p:cNvPr>
          <p:cNvSpPr txBox="1"/>
          <p:nvPr/>
        </p:nvSpPr>
        <p:spPr>
          <a:xfrm>
            <a:off x="2838800" y="3866061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0" name="テキスト ボックス 459">
            <a:extLst>
              <a:ext uri="{FF2B5EF4-FFF2-40B4-BE49-F238E27FC236}">
                <a16:creationId xmlns:a16="http://schemas.microsoft.com/office/drawing/2014/main" id="{5B5E5205-7A81-4BF4-BFAB-F3A9EC6DED2E}"/>
              </a:ext>
            </a:extLst>
          </p:cNvPr>
          <p:cNvSpPr txBox="1"/>
          <p:nvPr/>
        </p:nvSpPr>
        <p:spPr>
          <a:xfrm>
            <a:off x="5629804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B8C9B7FC-FE86-42DF-8EEA-6101A39AA0C9}"/>
              </a:ext>
            </a:extLst>
          </p:cNvPr>
          <p:cNvSpPr txBox="1"/>
          <p:nvPr/>
        </p:nvSpPr>
        <p:spPr>
          <a:xfrm>
            <a:off x="9501431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712038" y="4422184"/>
            <a:ext cx="6888347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 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{CAN_CLK period[s] × (REG_TQPSET+1)} ×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</a:t>
            </a:r>
            <a:r>
              <a:rPr kumimoji="1"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3" name="直線矢印コネクタ 462">
            <a:extLst>
              <a:ext uri="{FF2B5EF4-FFF2-40B4-BE49-F238E27FC236}">
                <a16:creationId xmlns:a16="http://schemas.microsoft.com/office/drawing/2014/main" id="{3A4FB047-8F28-4A23-8782-3150A7F5E8F0}"/>
              </a:ext>
            </a:extLst>
          </p:cNvPr>
          <p:cNvCxnSpPr>
            <a:cxnSpLocks/>
          </p:cNvCxnSpPr>
          <p:nvPr/>
        </p:nvCxnSpPr>
        <p:spPr>
          <a:xfrm flipV="1">
            <a:off x="2728807" y="324725"/>
            <a:ext cx="0" cy="367560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テキスト ボックス 465">
            <a:extLst>
              <a:ext uri="{FF2B5EF4-FFF2-40B4-BE49-F238E27FC236}">
                <a16:creationId xmlns:a16="http://schemas.microsoft.com/office/drawing/2014/main" id="{238CADA3-DCAC-458A-AA81-85E35134EB47}"/>
              </a:ext>
            </a:extLst>
          </p:cNvPr>
          <p:cNvSpPr txBox="1"/>
          <p:nvPr/>
        </p:nvSpPr>
        <p:spPr>
          <a:xfrm>
            <a:off x="10226617" y="109771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67" name="直線矢印コネクタ 466">
            <a:extLst>
              <a:ext uri="{FF2B5EF4-FFF2-40B4-BE49-F238E27FC236}">
                <a16:creationId xmlns:a16="http://schemas.microsoft.com/office/drawing/2014/main" id="{54C373CD-35C1-458C-B13F-3F93935DCE64}"/>
              </a:ext>
            </a:extLst>
          </p:cNvPr>
          <p:cNvCxnSpPr>
            <a:cxnSpLocks/>
          </p:cNvCxnSpPr>
          <p:nvPr/>
        </p:nvCxnSpPr>
        <p:spPr>
          <a:xfrm flipV="1">
            <a:off x="11324446" y="324725"/>
            <a:ext cx="0" cy="367561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テキスト ボックス 467">
            <a:extLst>
              <a:ext uri="{FF2B5EF4-FFF2-40B4-BE49-F238E27FC236}">
                <a16:creationId xmlns:a16="http://schemas.microsoft.com/office/drawing/2014/main" id="{406A25C4-B7E2-4BAF-9008-9C9B37F96104}"/>
              </a:ext>
            </a:extLst>
          </p:cNvPr>
          <p:cNvSpPr txBox="1"/>
          <p:nvPr/>
        </p:nvSpPr>
        <p:spPr>
          <a:xfrm>
            <a:off x="7831319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FF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RX bit Sampling point</a:t>
            </a:r>
          </a:p>
        </p:txBody>
      </p:sp>
      <p:cxnSp>
        <p:nvCxnSpPr>
          <p:cNvPr id="469" name="直線矢印コネクタ 468">
            <a:extLst>
              <a:ext uri="{FF2B5EF4-FFF2-40B4-BE49-F238E27FC236}">
                <a16:creationId xmlns:a16="http://schemas.microsoft.com/office/drawing/2014/main" id="{AE079FA3-BB3B-48C1-B80C-4B7E91AE9BEC}"/>
              </a:ext>
            </a:extLst>
          </p:cNvPr>
          <p:cNvCxnSpPr>
            <a:cxnSpLocks/>
          </p:cNvCxnSpPr>
          <p:nvPr/>
        </p:nvCxnSpPr>
        <p:spPr>
          <a:xfrm flipV="1">
            <a:off x="8735719" y="324725"/>
            <a:ext cx="0" cy="367561"/>
          </a:xfrm>
          <a:prstGeom prst="straightConnector1">
            <a:avLst/>
          </a:prstGeom>
          <a:ln w="12700">
            <a:solidFill>
              <a:srgbClr val="FF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コネクタ 469">
            <a:extLst>
              <a:ext uri="{FF2B5EF4-FFF2-40B4-BE49-F238E27FC236}">
                <a16:creationId xmlns:a16="http://schemas.microsoft.com/office/drawing/2014/main" id="{2197E49F-0F10-4D6A-AA44-167E33AB9E8C}"/>
              </a:ext>
            </a:extLst>
          </p:cNvPr>
          <p:cNvCxnSpPr>
            <a:cxnSpLocks/>
          </p:cNvCxnSpPr>
          <p:nvPr/>
        </p:nvCxnSpPr>
        <p:spPr>
          <a:xfrm>
            <a:off x="4452372" y="622718"/>
            <a:ext cx="0" cy="9755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矢印コネクタ 470">
            <a:extLst>
              <a:ext uri="{FF2B5EF4-FFF2-40B4-BE49-F238E27FC236}">
                <a16:creationId xmlns:a16="http://schemas.microsoft.com/office/drawing/2014/main" id="{6D4D591C-9B49-430B-845D-ADB7BF32A8FB}"/>
              </a:ext>
            </a:extLst>
          </p:cNvPr>
          <p:cNvCxnSpPr>
            <a:cxnSpLocks/>
          </p:cNvCxnSpPr>
          <p:nvPr/>
        </p:nvCxnSpPr>
        <p:spPr>
          <a:xfrm>
            <a:off x="3603658" y="687205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矢印コネクタ 471">
            <a:extLst>
              <a:ext uri="{FF2B5EF4-FFF2-40B4-BE49-F238E27FC236}">
                <a16:creationId xmlns:a16="http://schemas.microsoft.com/office/drawing/2014/main" id="{5FCD863E-3E57-465E-A9EF-A94AD70F35A1}"/>
              </a:ext>
            </a:extLst>
          </p:cNvPr>
          <p:cNvCxnSpPr>
            <a:cxnSpLocks/>
          </p:cNvCxnSpPr>
          <p:nvPr/>
        </p:nvCxnSpPr>
        <p:spPr>
          <a:xfrm flipV="1">
            <a:off x="4179113" y="536331"/>
            <a:ext cx="74579" cy="1508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2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477206" y="170117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26549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313202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2589465"/>
            <a:ext cx="3100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{TXID1[10:0], TXSRTR, TXIDE,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TXID2[17:0], TXERTR}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2654998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484292" y="600331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349126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3423706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348923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397046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15033" y="432970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07973" y="4262151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{TXDB0[7:0], TXDB1[7:0],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TXDB2[7:0], TXDB3[7:0]}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34349" y="432768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15912" y="481674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15033" y="517598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07973" y="5108426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{TXDB4[7:0], TXDB5[7:0],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TXDB6[7:0], TXDB7[7:0]}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34349" y="51739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C3F6D89-1D3D-4834-B25D-E72C687D7A16}"/>
              </a:ext>
            </a:extLst>
          </p:cNvPr>
          <p:cNvSpPr txBox="1"/>
          <p:nvPr/>
        </p:nvSpPr>
        <p:spPr>
          <a:xfrm>
            <a:off x="125072" y="1778465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92AFCAF-660F-47F6-9EB9-0B0C703FB28F}"/>
              </a:ext>
            </a:extLst>
          </p:cNvPr>
          <p:cNvCxnSpPr>
            <a:cxnSpLocks/>
          </p:cNvCxnSpPr>
          <p:nvPr/>
        </p:nvCxnSpPr>
        <p:spPr>
          <a:xfrm flipH="1">
            <a:off x="182966" y="1990828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582319" y="1872781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FIFO is Not Full?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5EF3DB3-6177-4F5E-9A49-B573262AC91B}"/>
              </a:ext>
            </a:extLst>
          </p:cNvPr>
          <p:cNvSpPr txBox="1"/>
          <p:nvPr/>
        </p:nvSpPr>
        <p:spPr>
          <a:xfrm>
            <a:off x="1365733" y="2311005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2279635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2407973" y="1681831"/>
            <a:ext cx="38840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2434349" y="1747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182966" y="1445846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182966" y="1445846"/>
            <a:ext cx="0" cy="5458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A897C713-DD48-468D-A467-3A3B0D19CE87}"/>
              </a:ext>
            </a:extLst>
          </p:cNvPr>
          <p:cNvCxnSpPr>
            <a:cxnSpLocks/>
          </p:cNvCxnSpPr>
          <p:nvPr/>
        </p:nvCxnSpPr>
        <p:spPr>
          <a:xfrm>
            <a:off x="1415912" y="565098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46CA3C2-DF69-48E8-BBF2-B11EFAD5DBCC}"/>
              </a:ext>
            </a:extLst>
          </p:cNvPr>
          <p:cNvSpPr/>
          <p:nvPr/>
        </p:nvSpPr>
        <p:spPr>
          <a:xfrm>
            <a:off x="582319" y="6181780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Send another message?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5677D832-3C21-439D-9D65-77E0F1278F91}"/>
              </a:ext>
            </a:extLst>
          </p:cNvPr>
          <p:cNvCxnSpPr>
            <a:cxnSpLocks/>
          </p:cNvCxnSpPr>
          <p:nvPr/>
        </p:nvCxnSpPr>
        <p:spPr>
          <a:xfrm flipV="1">
            <a:off x="182966" y="1976452"/>
            <a:ext cx="0" cy="43148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125965" y="6030162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200C1009-D017-4094-BD59-542BAC61ECA1}"/>
              </a:ext>
            </a:extLst>
          </p:cNvPr>
          <p:cNvCxnSpPr>
            <a:cxnSpLocks/>
          </p:cNvCxnSpPr>
          <p:nvPr/>
        </p:nvCxnSpPr>
        <p:spPr>
          <a:xfrm flipH="1">
            <a:off x="182966" y="6291349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1DFE35D-24C3-4BAF-A780-1142C6ABE8B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420393" y="6579381"/>
            <a:ext cx="0" cy="1516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6736720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1FD18E14-F92A-49F3-93BD-ED14A19B902E}"/>
              </a:ext>
            </a:extLst>
          </p:cNvPr>
          <p:cNvSpPr txBox="1"/>
          <p:nvPr/>
        </p:nvSpPr>
        <p:spPr>
          <a:xfrm>
            <a:off x="1025011" y="6525838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92040" y="3725437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292040" y="3330257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4302255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/>
          <p:nvPr/>
        </p:nvCxnSpPr>
        <p:spPr>
          <a:xfrm>
            <a:off x="7683411" y="300501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60046" y="3437062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11718" y="3581078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E39E815E-0F82-41CE-A410-F3491A75873F}"/>
              </a:ext>
            </a:extLst>
          </p:cNvPr>
          <p:cNvCxnSpPr/>
          <p:nvPr/>
        </p:nvCxnSpPr>
        <p:spPr>
          <a:xfrm>
            <a:off x="7683411" y="400819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82052" y="3341039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708428" y="3397835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4317224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4446466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3005015"/>
            <a:ext cx="0" cy="37259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022065" y="6248098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8930" y="588805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805ADD7-EDCC-4C4B-9371-96B795E485B6}"/>
              </a:ext>
            </a:extLst>
          </p:cNvPr>
          <p:cNvCxnSpPr>
            <a:cxnSpLocks/>
          </p:cNvCxnSpPr>
          <p:nvPr/>
        </p:nvCxnSpPr>
        <p:spPr>
          <a:xfrm flipH="1">
            <a:off x="5970259" y="3005015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5313551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678930" y="496121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549201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8F74CAFD-6307-4D53-8BAB-5DE2DECF0DFB}"/>
              </a:ext>
            </a:extLst>
          </p:cNvPr>
          <p:cNvCxnSpPr>
            <a:cxnSpLocks/>
          </p:cNvCxnSpPr>
          <p:nvPr/>
        </p:nvCxnSpPr>
        <p:spPr>
          <a:xfrm flipH="1">
            <a:off x="5970259" y="5601130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311133" y="5876919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160364" y="537442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31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477206" y="170117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26549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313202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2589465"/>
            <a:ext cx="3240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{TXHPID1[10:0], TXHPSRTR, TXHPIDE,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TXHPID2[17:0], TXHPERTR}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2654998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349126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3423706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348923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397046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15033" y="432970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07973" y="4262151"/>
            <a:ext cx="2998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{TXHPDB0[7:0], TXHPDB1[7:0],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TXHPDB2[7:0], TXHPDB3[7:0]}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34349" y="432768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15912" y="481674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15033" y="517598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07973" y="5108426"/>
            <a:ext cx="2923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{TXHPDB4[7:0], TXHPDB5[7:0],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TXHPDB6[7:0], TXHPDB7[7:0]}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34349" y="51739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C3F6D89-1D3D-4834-B25D-E72C687D7A16}"/>
              </a:ext>
            </a:extLst>
          </p:cNvPr>
          <p:cNvSpPr txBox="1"/>
          <p:nvPr/>
        </p:nvSpPr>
        <p:spPr>
          <a:xfrm>
            <a:off x="125072" y="1778465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92AFCAF-660F-47F6-9EB9-0B0C703FB28F}"/>
              </a:ext>
            </a:extLst>
          </p:cNvPr>
          <p:cNvCxnSpPr>
            <a:cxnSpLocks/>
          </p:cNvCxnSpPr>
          <p:nvPr/>
        </p:nvCxnSpPr>
        <p:spPr>
          <a:xfrm flipH="1">
            <a:off x="182966" y="1990828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594043" y="1915769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High Priority Buffer is Not Full?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5EF3DB3-6177-4F5E-9A49-B573262AC91B}"/>
              </a:ext>
            </a:extLst>
          </p:cNvPr>
          <p:cNvSpPr txBox="1"/>
          <p:nvPr/>
        </p:nvSpPr>
        <p:spPr>
          <a:xfrm>
            <a:off x="1365733" y="2311005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2279635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2407973" y="1681831"/>
            <a:ext cx="38840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2434349" y="1747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182966" y="1445846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182966" y="1445846"/>
            <a:ext cx="0" cy="5458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5995928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92040" y="2984645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292040" y="2589465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3561463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>
            <a:cxnSpLocks/>
          </p:cNvCxnSpPr>
          <p:nvPr/>
        </p:nvCxnSpPr>
        <p:spPr>
          <a:xfrm>
            <a:off x="7683411" y="2249488"/>
            <a:ext cx="0" cy="44678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60046" y="2696270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11718" y="2840286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E39E815E-0F82-41CE-A410-F3491A75873F}"/>
              </a:ext>
            </a:extLst>
          </p:cNvPr>
          <p:cNvCxnSpPr/>
          <p:nvPr/>
        </p:nvCxnSpPr>
        <p:spPr>
          <a:xfrm>
            <a:off x="7683411" y="326740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82052" y="2600247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708428" y="2657043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3576432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3705674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2249488"/>
            <a:ext cx="0" cy="37407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022065" y="5507306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8930" y="514726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805ADD7-EDCC-4C4B-9371-96B795E485B6}"/>
              </a:ext>
            </a:extLst>
          </p:cNvPr>
          <p:cNvCxnSpPr>
            <a:cxnSpLocks/>
          </p:cNvCxnSpPr>
          <p:nvPr/>
        </p:nvCxnSpPr>
        <p:spPr>
          <a:xfrm flipH="1">
            <a:off x="5970259" y="2259990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4572759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678930" y="42204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4751222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8F74CAFD-6307-4D53-8BAB-5DE2DECF0DFB}"/>
              </a:ext>
            </a:extLst>
          </p:cNvPr>
          <p:cNvCxnSpPr>
            <a:cxnSpLocks/>
          </p:cNvCxnSpPr>
          <p:nvPr/>
        </p:nvCxnSpPr>
        <p:spPr>
          <a:xfrm flipH="1">
            <a:off x="5970259" y="4860338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311133" y="5136127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160364" y="4633628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9A0D5AD6-F290-4612-B34A-0B64B10697B6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1407120" y="5656320"/>
            <a:ext cx="0" cy="3539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8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52813</TotalTime>
  <Words>2686</Words>
  <Application>Microsoft Office PowerPoint</Application>
  <PresentationFormat>ワイド画面</PresentationFormat>
  <Paragraphs>1011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Meirio</vt:lpstr>
      <vt:lpstr>Meiryo UI</vt:lpstr>
      <vt:lpstr>メイリオ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daisu</dc:creator>
  <cp:lastModifiedBy>Sasaki Daisuke</cp:lastModifiedBy>
  <cp:revision>711</cp:revision>
  <dcterms:created xsi:type="dcterms:W3CDTF">2018-07-05T07:37:09Z</dcterms:created>
  <dcterms:modified xsi:type="dcterms:W3CDTF">2022-12-03T13:04:35Z</dcterms:modified>
</cp:coreProperties>
</file>