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9999"/>
    <a:srgbClr val="FF9933"/>
    <a:srgbClr val="9933FF"/>
    <a:srgbClr val="006699"/>
    <a:srgbClr val="00CC99"/>
    <a:srgbClr val="FFFF00"/>
    <a:srgbClr val="99CC00"/>
    <a:srgbClr val="9900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6" autoAdjust="0"/>
    <p:restoredTop sz="94660"/>
  </p:normalViewPr>
  <p:slideViewPr>
    <p:cSldViewPr snapToGrid="0">
      <p:cViewPr>
        <p:scale>
          <a:sx n="125" d="100"/>
          <a:sy n="125" d="100"/>
        </p:scale>
        <p:origin x="117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62D973-A907-4C4A-9049-1B56FAF57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F5A165-9B53-428F-A018-4DBB20097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B0C2D2-DD78-4BBB-8D0C-AE4F96D0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BD2B-2170-4046-9508-F2AEDE5A5501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034131-EA5C-4CCA-9B72-668B3A5B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402AC8-D0E6-445F-98F2-F8BC80ED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AF14-670A-4943-AA7D-556F76B8C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68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90D914-2C42-4CFE-B9E9-2C2640ED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D69088-CE0C-4410-9571-FB0970700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8C6C0D-F23B-4C63-AC36-48C0E93C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BD2B-2170-4046-9508-F2AEDE5A5501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FAA8D6-0A20-46EF-A6AB-EEA86BBB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2FF120-BB26-43D8-8473-5A5B5935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AF14-670A-4943-AA7D-556F76B8C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48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BFA0FB5-5A5C-47C9-9009-9291C39F7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6D39B9-45C2-4AC2-8B60-C3F374204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6828AD-BEDD-4E1A-B2BE-B8F4525C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BD2B-2170-4046-9508-F2AEDE5A5501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871D36-DAC2-42FF-91FF-99E3BDBA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9793AF-5D53-4850-BD85-C84A62D3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AF14-670A-4943-AA7D-556F76B8C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8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79C018-FD2F-4133-860B-37B995BA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220666-596B-4E07-82A1-5D5D22C3E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ECB741-D95F-4DE6-805D-4112CAE1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BD2B-2170-4046-9508-F2AEDE5A5501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8683DD-6859-4FFB-829E-2D47FD7C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4C64C5-6197-4015-89C9-24257791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AF14-670A-4943-AA7D-556F76B8C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87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466E07-008C-4629-BDA1-23873AFC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BA47CE-7241-454B-A51C-FD9369A99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EEF129-2FCD-4FB8-AC8A-1E1ADF11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BD2B-2170-4046-9508-F2AEDE5A5501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293281-29DE-4F05-9CD2-16DE89E2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0F47FA-5226-4671-866E-EC0DA7B0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AF14-670A-4943-AA7D-556F76B8C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50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E50F8-8405-4E28-8807-97AD8A27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626923-2340-449F-A6C4-2CC9DA75D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8EFB3D-CB0F-4954-A80A-D23570689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ADFBC3-8045-4DBE-8540-030004DD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BD2B-2170-4046-9508-F2AEDE5A5501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B59FBA-2E0D-40B8-8ABA-7A2F7FA77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B2B20B-EA4B-4596-978B-87A73388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AF14-670A-4943-AA7D-556F76B8C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68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D823C8-2F62-4E89-8C23-860AC0A2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DFACCA-23AD-48EA-A898-AC3F1E6E7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0C305C-85F9-48AC-9A6E-E8EB9A8C2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48312DE-9DA5-4375-A4A3-4CD4A2D78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79F138B-7E90-4045-B19A-2E45A9BCD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FD83F37-106C-4932-99E9-19B9F69A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BD2B-2170-4046-9508-F2AEDE5A5501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98529BA-F82C-4D2C-A1F2-E68E6237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6D1416-4D2A-47E0-9C94-DFD953F4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AF14-670A-4943-AA7D-556F76B8C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14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61B284-6009-4093-AA77-264E37F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DD02F99-00B2-4CF5-ADE4-3EE3E3E1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BD2B-2170-4046-9508-F2AEDE5A5501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A29CAC-9EB2-4ECC-83E4-CC39AE4F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FA99623-3C7A-48D4-A98A-ED616206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AF14-670A-4943-AA7D-556F76B8C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88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3FBB6D-F3B6-4374-9EBD-6BEC4A03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BD2B-2170-4046-9508-F2AEDE5A5501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BFF3D2-A3B8-438E-85B8-9F263D3A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3B9F10-CFC7-486F-A112-8DF85622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AF14-670A-4943-AA7D-556F76B8C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42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96BD06-E5B9-4869-BE26-ED5D3C97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672A9B-73E8-4602-9DAE-06A53DA3F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5C8633-BD40-472A-ABD7-6F426CB49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82E580-3D39-4D50-A282-F71C968B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BD2B-2170-4046-9508-F2AEDE5A5501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C2613A-AA5E-4E1A-B614-DB30CD03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7B9212-F15B-4D26-BB43-2CDF9032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AF14-670A-4943-AA7D-556F76B8C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32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BA8EBF-18C0-44A9-9DA8-10B672AB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B7D716F-6ABF-47F4-9D92-A840238CA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5A4547-1546-4FC7-81F5-1176C7A1D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47B794-1805-413E-8B3F-679708A0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BD2B-2170-4046-9508-F2AEDE5A5501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B2B7FD-5705-47D7-82D4-53604727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EE15CC-B971-4282-BDD6-4EB94921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AF14-670A-4943-AA7D-556F76B8C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27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3E185FD-572C-413F-8F8D-232682DB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3DC63A-A922-4862-9AC8-925BCA6A4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545FB4-2C67-4347-B589-C25C66EA9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9BD2B-2170-4046-9508-F2AEDE5A5501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B92292-3C13-42D7-A88C-FF1B09C89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2087B4-D33C-4987-A539-63DF70345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AF14-670A-4943-AA7D-556F76B8C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20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四角形: 角を丸くする 178">
            <a:extLst>
              <a:ext uri="{FF2B5EF4-FFF2-40B4-BE49-F238E27FC236}">
                <a16:creationId xmlns:a16="http://schemas.microsoft.com/office/drawing/2014/main" id="{8F9D7F75-B8C2-4BE5-B809-2C505EA20901}"/>
              </a:ext>
            </a:extLst>
          </p:cNvPr>
          <p:cNvSpPr/>
          <p:nvPr/>
        </p:nvSpPr>
        <p:spPr>
          <a:xfrm>
            <a:off x="4961330" y="3543816"/>
            <a:ext cx="4023986" cy="3164280"/>
          </a:xfrm>
          <a:prstGeom prst="roundRect">
            <a:avLst>
              <a:gd name="adj" fmla="val 0"/>
            </a:avLst>
          </a:prstGeom>
          <a:solidFill>
            <a:srgbClr val="008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C15300C3-5D5B-4E7E-811D-5F43070F3B96}"/>
              </a:ext>
            </a:extLst>
          </p:cNvPr>
          <p:cNvSpPr/>
          <p:nvPr/>
        </p:nvSpPr>
        <p:spPr>
          <a:xfrm>
            <a:off x="7431051" y="5280504"/>
            <a:ext cx="1253592" cy="138359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8000" tIns="18000" rIns="18000" bIns="0" rtlCol="0" anchor="t" anchorCtr="0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System Monitor</a:t>
            </a:r>
          </a:p>
          <a:p>
            <a:pPr algn="ctr"/>
            <a:endParaRPr lang="en-US" altLang="ja-JP" sz="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sz="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AADF3C27-2E82-4DB9-8D8E-13F94C378D3D}"/>
              </a:ext>
            </a:extLst>
          </p:cNvPr>
          <p:cNvSpPr/>
          <p:nvPr/>
        </p:nvSpPr>
        <p:spPr>
          <a:xfrm>
            <a:off x="1431561" y="59962"/>
            <a:ext cx="7615003" cy="67103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5959CEF8-2F2F-439B-8C94-0256D88C4F8E}"/>
              </a:ext>
            </a:extLst>
          </p:cNvPr>
          <p:cNvSpPr txBox="1"/>
          <p:nvPr/>
        </p:nvSpPr>
        <p:spPr>
          <a:xfrm>
            <a:off x="9281239" y="1963488"/>
            <a:ext cx="985463" cy="586616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ULPI</a:t>
            </a:r>
          </a:p>
          <a:p>
            <a:pPr algn="ctr"/>
            <a:r>
              <a:rPr lang="en-US" altLang="ja-JP" sz="105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Controller</a:t>
            </a:r>
            <a:endParaRPr kumimoji="1" lang="ja-JP" altLang="en-US" sz="105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8" name="四角形: 角を丸くする 177">
            <a:extLst>
              <a:ext uri="{FF2B5EF4-FFF2-40B4-BE49-F238E27FC236}">
                <a16:creationId xmlns:a16="http://schemas.microsoft.com/office/drawing/2014/main" id="{4E620792-D416-4A4B-8820-731C2B84CCAC}"/>
              </a:ext>
            </a:extLst>
          </p:cNvPr>
          <p:cNvSpPr/>
          <p:nvPr/>
        </p:nvSpPr>
        <p:spPr>
          <a:xfrm>
            <a:off x="6531647" y="87728"/>
            <a:ext cx="2453670" cy="1692976"/>
          </a:xfrm>
          <a:prstGeom prst="roundRect">
            <a:avLst>
              <a:gd name="adj" fmla="val 0"/>
            </a:avLst>
          </a:prstGeom>
          <a:solidFill>
            <a:srgbClr val="0099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四角形: 角を丸くする 181">
            <a:extLst>
              <a:ext uri="{FF2B5EF4-FFF2-40B4-BE49-F238E27FC236}">
                <a16:creationId xmlns:a16="http://schemas.microsoft.com/office/drawing/2014/main" id="{B554E86C-7FB9-424E-BDF8-7B1B339D052B}"/>
              </a:ext>
            </a:extLst>
          </p:cNvPr>
          <p:cNvSpPr/>
          <p:nvPr/>
        </p:nvSpPr>
        <p:spPr>
          <a:xfrm>
            <a:off x="1575631" y="3169478"/>
            <a:ext cx="2375547" cy="2333357"/>
          </a:xfrm>
          <a:prstGeom prst="roundRect">
            <a:avLst>
              <a:gd name="adj" fmla="val 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四角形: 角を丸くする 180">
            <a:extLst>
              <a:ext uri="{FF2B5EF4-FFF2-40B4-BE49-F238E27FC236}">
                <a16:creationId xmlns:a16="http://schemas.microsoft.com/office/drawing/2014/main" id="{2E4D16CC-8020-48C8-A8F0-E8A644CF2B73}"/>
              </a:ext>
            </a:extLst>
          </p:cNvPr>
          <p:cNvSpPr/>
          <p:nvPr/>
        </p:nvSpPr>
        <p:spPr>
          <a:xfrm>
            <a:off x="4902407" y="1851626"/>
            <a:ext cx="1876808" cy="1637335"/>
          </a:xfrm>
          <a:prstGeom prst="roundRect">
            <a:avLst>
              <a:gd name="adj" fmla="val 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四角形: 角を丸くする 179">
            <a:extLst>
              <a:ext uri="{FF2B5EF4-FFF2-40B4-BE49-F238E27FC236}">
                <a16:creationId xmlns:a16="http://schemas.microsoft.com/office/drawing/2014/main" id="{52DE62ED-AA98-496A-B6B8-866ABD546A3C}"/>
              </a:ext>
            </a:extLst>
          </p:cNvPr>
          <p:cNvSpPr/>
          <p:nvPr/>
        </p:nvSpPr>
        <p:spPr>
          <a:xfrm>
            <a:off x="3952149" y="202194"/>
            <a:ext cx="950258" cy="5303098"/>
          </a:xfrm>
          <a:prstGeom prst="roundRect">
            <a:avLst>
              <a:gd name="adj" fmla="val 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F102CD64-ADB1-4283-91D8-F7429312B292}"/>
              </a:ext>
            </a:extLst>
          </p:cNvPr>
          <p:cNvSpPr/>
          <p:nvPr/>
        </p:nvSpPr>
        <p:spPr>
          <a:xfrm>
            <a:off x="7662471" y="329024"/>
            <a:ext cx="1017152" cy="49316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 IP</a:t>
            </a:r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8" name="矢印: 上下 147">
            <a:extLst>
              <a:ext uri="{FF2B5EF4-FFF2-40B4-BE49-F238E27FC236}">
                <a16:creationId xmlns:a16="http://schemas.microsoft.com/office/drawing/2014/main" id="{0873B332-041B-40B2-88A7-8ED4F1EB1E23}"/>
              </a:ext>
            </a:extLst>
          </p:cNvPr>
          <p:cNvSpPr/>
          <p:nvPr/>
        </p:nvSpPr>
        <p:spPr>
          <a:xfrm>
            <a:off x="6760988" y="202194"/>
            <a:ext cx="476696" cy="1452591"/>
          </a:xfrm>
          <a:prstGeom prst="upDownArrow">
            <a:avLst>
              <a:gd name="adj1" fmla="val 100000"/>
              <a:gd name="adj2" fmla="val 27141"/>
            </a:avLst>
          </a:prstGeom>
          <a:solidFill>
            <a:srgbClr val="0099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Mission Bus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(AXI 32bit)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D3AAD9C5-5C26-4EB0-A861-D28BE2984046}"/>
              </a:ext>
            </a:extLst>
          </p:cNvPr>
          <p:cNvSpPr/>
          <p:nvPr/>
        </p:nvSpPr>
        <p:spPr>
          <a:xfrm>
            <a:off x="5259264" y="2747845"/>
            <a:ext cx="1119478" cy="57631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Controller</a:t>
            </a:r>
            <a:endParaRPr lang="en-US" altLang="ja-JP" sz="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F39697B-4658-4E74-9675-34734789E9B4}"/>
              </a:ext>
            </a:extLst>
          </p:cNvPr>
          <p:cNvSpPr txBox="1"/>
          <p:nvPr/>
        </p:nvSpPr>
        <p:spPr>
          <a:xfrm>
            <a:off x="207274" y="4032818"/>
            <a:ext cx="985463" cy="568683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NOR Flash</a:t>
            </a:r>
          </a:p>
          <a:p>
            <a:pPr algn="ctr"/>
            <a:r>
              <a:rPr kumimoji="1" lang="en-US" altLang="ja-JP" sz="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Data Memory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670D89-8DCB-4619-8C99-B9F4C6A4718E}"/>
              </a:ext>
            </a:extLst>
          </p:cNvPr>
          <p:cNvSpPr/>
          <p:nvPr/>
        </p:nvSpPr>
        <p:spPr>
          <a:xfrm>
            <a:off x="1852193" y="203637"/>
            <a:ext cx="1985161" cy="179427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kumimoji="1" lang="en-US" altLang="ja-JP" sz="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 Subsystem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1DC9DFC-71D3-41D8-BFFD-7A9B25B0ECF7}"/>
              </a:ext>
            </a:extLst>
          </p:cNvPr>
          <p:cNvSpPr/>
          <p:nvPr/>
        </p:nvSpPr>
        <p:spPr>
          <a:xfrm>
            <a:off x="3032900" y="1351295"/>
            <a:ext cx="646603" cy="51695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ITCM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ADCFF8C-40E2-454B-9009-C51D7C97D6B5}"/>
              </a:ext>
            </a:extLst>
          </p:cNvPr>
          <p:cNvSpPr/>
          <p:nvPr/>
        </p:nvSpPr>
        <p:spPr>
          <a:xfrm>
            <a:off x="1981346" y="571693"/>
            <a:ext cx="915427" cy="6062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Cortex-M3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C5C2554-2D5A-40BE-B2D0-90C48BC4B3F7}"/>
              </a:ext>
            </a:extLst>
          </p:cNvPr>
          <p:cNvSpPr/>
          <p:nvPr/>
        </p:nvSpPr>
        <p:spPr>
          <a:xfrm>
            <a:off x="3032899" y="571692"/>
            <a:ext cx="646604" cy="6062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AHB-AXI</a:t>
            </a:r>
          </a:p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Bridge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78B1A8C-41E1-4D3D-BC4A-A516A63486A5}"/>
              </a:ext>
            </a:extLst>
          </p:cNvPr>
          <p:cNvSpPr/>
          <p:nvPr/>
        </p:nvSpPr>
        <p:spPr>
          <a:xfrm>
            <a:off x="1759764" y="2235321"/>
            <a:ext cx="1356409" cy="74610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HRMEM</a:t>
            </a:r>
          </a:p>
          <a:p>
            <a:pPr algn="ctr"/>
            <a:endParaRPr lang="en-US" altLang="ja-JP" sz="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High-reliability</a:t>
            </a:r>
          </a:p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Memory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F9ABA90-3F7E-43BE-98A8-76A99A894527}"/>
              </a:ext>
            </a:extLst>
          </p:cNvPr>
          <p:cNvSpPr/>
          <p:nvPr/>
        </p:nvSpPr>
        <p:spPr>
          <a:xfrm>
            <a:off x="1981346" y="1351821"/>
            <a:ext cx="913246" cy="5164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AHB</a:t>
            </a:r>
          </a:p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Multiplexer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1CC11BF-615A-4C56-9495-59BA6B0DE970}"/>
              </a:ext>
            </a:extLst>
          </p:cNvPr>
          <p:cNvSpPr txBox="1"/>
          <p:nvPr/>
        </p:nvSpPr>
        <p:spPr>
          <a:xfrm>
            <a:off x="178969" y="2226185"/>
            <a:ext cx="985463" cy="764375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Asynchronous</a:t>
            </a:r>
          </a:p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SRAM</a:t>
            </a:r>
            <a:endParaRPr kumimoji="1" lang="ja-JP" altLang="en-US" sz="105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97790FB-7C91-4FAC-8F3B-005335E39AD1}"/>
              </a:ext>
            </a:extLst>
          </p:cNvPr>
          <p:cNvSpPr/>
          <p:nvPr/>
        </p:nvSpPr>
        <p:spPr>
          <a:xfrm>
            <a:off x="2924787" y="2519493"/>
            <a:ext cx="191386" cy="177759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</a:t>
            </a:r>
            <a:endParaRPr kumimoji="1" lang="ja-JP" altLang="en-US" sz="9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647691-7274-4539-B8F1-8ACC6D39C7F4}"/>
              </a:ext>
            </a:extLst>
          </p:cNvPr>
          <p:cNvSpPr/>
          <p:nvPr/>
        </p:nvSpPr>
        <p:spPr>
          <a:xfrm>
            <a:off x="2342275" y="2232803"/>
            <a:ext cx="191386" cy="1777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</a:t>
            </a:r>
            <a:endParaRPr kumimoji="1" lang="ja-JP" altLang="en-US" sz="9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六角形 14">
            <a:extLst>
              <a:ext uri="{FF2B5EF4-FFF2-40B4-BE49-F238E27FC236}">
                <a16:creationId xmlns:a16="http://schemas.microsoft.com/office/drawing/2014/main" id="{EEC5DAE9-8D64-4692-920D-02B9CF756530}"/>
              </a:ext>
            </a:extLst>
          </p:cNvPr>
          <p:cNvSpPr/>
          <p:nvPr/>
        </p:nvSpPr>
        <p:spPr>
          <a:xfrm rot="16200000">
            <a:off x="1872741" y="2560871"/>
            <a:ext cx="5069688" cy="622860"/>
          </a:xfrm>
          <a:prstGeom prst="hexagon">
            <a:avLst>
              <a:gd name="adj" fmla="val 31274"/>
              <a:gd name="vf" fmla="val 11547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Main AXI Bus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(AXI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Interconnector)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B5F09F8-9271-480D-837A-A3207813C7C4}"/>
              </a:ext>
            </a:extLst>
          </p:cNvPr>
          <p:cNvSpPr/>
          <p:nvPr/>
        </p:nvSpPr>
        <p:spPr>
          <a:xfrm>
            <a:off x="4102611" y="850443"/>
            <a:ext cx="191386" cy="177759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</a:t>
            </a:r>
            <a:endParaRPr kumimoji="1" lang="ja-JP" altLang="en-US" sz="9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17A3961-3394-4505-80E4-602C42C9FED2}"/>
              </a:ext>
            </a:extLst>
          </p:cNvPr>
          <p:cNvSpPr/>
          <p:nvPr/>
        </p:nvSpPr>
        <p:spPr>
          <a:xfrm>
            <a:off x="4102611" y="2524256"/>
            <a:ext cx="191386" cy="177759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endParaRPr kumimoji="1" lang="ja-JP" altLang="en-US" sz="9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0F39E96-4CB4-487C-8E1D-63877375CE98}"/>
              </a:ext>
            </a:extLst>
          </p:cNvPr>
          <p:cNvSpPr/>
          <p:nvPr/>
        </p:nvSpPr>
        <p:spPr>
          <a:xfrm>
            <a:off x="4519826" y="2947122"/>
            <a:ext cx="191386" cy="177759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endParaRPr kumimoji="1" lang="ja-JP" altLang="en-US" sz="9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3DC9B62-1963-4ACE-AB46-34BEFC99AAF7}"/>
              </a:ext>
            </a:extLst>
          </p:cNvPr>
          <p:cNvSpPr/>
          <p:nvPr/>
        </p:nvSpPr>
        <p:spPr>
          <a:xfrm>
            <a:off x="4519826" y="747987"/>
            <a:ext cx="191386" cy="177759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endParaRPr kumimoji="1" lang="ja-JP" altLang="en-US" sz="9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26E7B0F-2C73-4461-87A8-548D0CB4DC64}"/>
              </a:ext>
            </a:extLst>
          </p:cNvPr>
          <p:cNvSpPr/>
          <p:nvPr/>
        </p:nvSpPr>
        <p:spPr>
          <a:xfrm>
            <a:off x="4519826" y="921834"/>
            <a:ext cx="191386" cy="177759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</a:t>
            </a:r>
            <a:endParaRPr kumimoji="1" lang="ja-JP" altLang="en-US" sz="9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矢印: 左右 26">
            <a:extLst>
              <a:ext uri="{FF2B5EF4-FFF2-40B4-BE49-F238E27FC236}">
                <a16:creationId xmlns:a16="http://schemas.microsoft.com/office/drawing/2014/main" id="{88CB8739-AB46-4BCF-A9AC-1AF852AF069C}"/>
              </a:ext>
            </a:extLst>
          </p:cNvPr>
          <p:cNvSpPr/>
          <p:nvPr/>
        </p:nvSpPr>
        <p:spPr>
          <a:xfrm>
            <a:off x="3620125" y="818185"/>
            <a:ext cx="508584" cy="235036"/>
          </a:xfrm>
          <a:prstGeom prst="leftRightArrow">
            <a:avLst>
              <a:gd name="adj1" fmla="val 50000"/>
              <a:gd name="adj2" fmla="val 6084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左右 28">
            <a:extLst>
              <a:ext uri="{FF2B5EF4-FFF2-40B4-BE49-F238E27FC236}">
                <a16:creationId xmlns:a16="http://schemas.microsoft.com/office/drawing/2014/main" id="{A9695A93-0AC2-44B0-BD6F-2E66B7E306E4}"/>
              </a:ext>
            </a:extLst>
          </p:cNvPr>
          <p:cNvSpPr/>
          <p:nvPr/>
        </p:nvSpPr>
        <p:spPr>
          <a:xfrm rot="16200000">
            <a:off x="2230451" y="1920841"/>
            <a:ext cx="432000" cy="252000"/>
          </a:xfrm>
          <a:prstGeom prst="leftRightArrow">
            <a:avLst>
              <a:gd name="adj1" fmla="val 50000"/>
              <a:gd name="adj2" fmla="val 6084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左右 29">
            <a:extLst>
              <a:ext uri="{FF2B5EF4-FFF2-40B4-BE49-F238E27FC236}">
                <a16:creationId xmlns:a16="http://schemas.microsoft.com/office/drawing/2014/main" id="{FDBC4022-5009-45FD-B492-F43BEAC7A428}"/>
              </a:ext>
            </a:extLst>
          </p:cNvPr>
          <p:cNvSpPr/>
          <p:nvPr/>
        </p:nvSpPr>
        <p:spPr>
          <a:xfrm>
            <a:off x="3084912" y="2490854"/>
            <a:ext cx="1035263" cy="235036"/>
          </a:xfrm>
          <a:prstGeom prst="leftRightArrow">
            <a:avLst>
              <a:gd name="adj1" fmla="val 50000"/>
              <a:gd name="adj2" fmla="val 6084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9C688C1-1E80-47AD-8360-06FAC06A13C8}"/>
              </a:ext>
            </a:extLst>
          </p:cNvPr>
          <p:cNvSpPr/>
          <p:nvPr/>
        </p:nvSpPr>
        <p:spPr>
          <a:xfrm>
            <a:off x="1759764" y="3270916"/>
            <a:ext cx="1356409" cy="57631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Flash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Controller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(1port)</a:t>
            </a:r>
            <a:endParaRPr lang="en-US" altLang="ja-JP" sz="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293F7BB-A44C-4B9A-9847-451AC2EC81CF}"/>
              </a:ext>
            </a:extLst>
          </p:cNvPr>
          <p:cNvSpPr/>
          <p:nvPr/>
        </p:nvSpPr>
        <p:spPr>
          <a:xfrm>
            <a:off x="2924787" y="3470193"/>
            <a:ext cx="191386" cy="177759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</a:t>
            </a:r>
            <a:endParaRPr kumimoji="1" lang="ja-JP" altLang="en-US" sz="9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6BF11E4-5221-4378-B875-6753DBBB1A33}"/>
              </a:ext>
            </a:extLst>
          </p:cNvPr>
          <p:cNvSpPr/>
          <p:nvPr/>
        </p:nvSpPr>
        <p:spPr>
          <a:xfrm>
            <a:off x="4102611" y="3470193"/>
            <a:ext cx="191386" cy="177759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endParaRPr kumimoji="1" lang="ja-JP" altLang="en-US" sz="9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矢印: 左右 33">
            <a:extLst>
              <a:ext uri="{FF2B5EF4-FFF2-40B4-BE49-F238E27FC236}">
                <a16:creationId xmlns:a16="http://schemas.microsoft.com/office/drawing/2014/main" id="{962E81CE-6663-4C01-A0E5-A15565F3B304}"/>
              </a:ext>
            </a:extLst>
          </p:cNvPr>
          <p:cNvSpPr/>
          <p:nvPr/>
        </p:nvSpPr>
        <p:spPr>
          <a:xfrm>
            <a:off x="3084912" y="3441554"/>
            <a:ext cx="1043797" cy="235036"/>
          </a:xfrm>
          <a:prstGeom prst="leftRightArrow">
            <a:avLst>
              <a:gd name="adj1" fmla="val 50000"/>
              <a:gd name="adj2" fmla="val 6084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7D51928-B12A-4838-B585-56EE86016358}"/>
              </a:ext>
            </a:extLst>
          </p:cNvPr>
          <p:cNvSpPr txBox="1"/>
          <p:nvPr/>
        </p:nvSpPr>
        <p:spPr>
          <a:xfrm>
            <a:off x="178969" y="3270916"/>
            <a:ext cx="985463" cy="568683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NOR Flash</a:t>
            </a:r>
          </a:p>
          <a:p>
            <a:pPr algn="ctr"/>
            <a:r>
              <a:rPr lang="en-US" altLang="ja-JP" sz="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Configuration</a:t>
            </a:r>
          </a:p>
          <a:p>
            <a:pPr algn="ctr"/>
            <a:r>
              <a:rPr kumimoji="1" lang="en-US" altLang="ja-JP" sz="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Data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CF54160-CF57-4BC7-9ADA-5F7110A2317F}"/>
              </a:ext>
            </a:extLst>
          </p:cNvPr>
          <p:cNvSpPr/>
          <p:nvPr/>
        </p:nvSpPr>
        <p:spPr>
          <a:xfrm>
            <a:off x="4102611" y="4199185"/>
            <a:ext cx="191386" cy="177759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endParaRPr kumimoji="1" lang="ja-JP" altLang="en-US" sz="9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矢印: 左右 73">
            <a:extLst>
              <a:ext uri="{FF2B5EF4-FFF2-40B4-BE49-F238E27FC236}">
                <a16:creationId xmlns:a16="http://schemas.microsoft.com/office/drawing/2014/main" id="{3E71B1A2-5925-4536-B0EF-7B28915F4FB8}"/>
              </a:ext>
            </a:extLst>
          </p:cNvPr>
          <p:cNvSpPr/>
          <p:nvPr/>
        </p:nvSpPr>
        <p:spPr>
          <a:xfrm>
            <a:off x="10416068" y="5389079"/>
            <a:ext cx="1302424" cy="295466"/>
          </a:xfrm>
          <a:prstGeom prst="leftRightArrow">
            <a:avLst>
              <a:gd name="adj1" fmla="val 100000"/>
              <a:gd name="adj2" fmla="val 3449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Local Bus</a:t>
            </a:r>
            <a:endParaRPr kumimoji="1" lang="en-US" altLang="ja-JP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8811A7F6-5D37-4C4C-B771-68665851ACBA}"/>
              </a:ext>
            </a:extLst>
          </p:cNvPr>
          <p:cNvSpPr/>
          <p:nvPr/>
        </p:nvSpPr>
        <p:spPr>
          <a:xfrm>
            <a:off x="1757434" y="3999908"/>
            <a:ext cx="1356409" cy="57631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Flash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Controller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(2port)</a:t>
            </a:r>
            <a:endParaRPr lang="en-US" altLang="ja-JP" sz="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3C09E81B-B7FF-46FC-B982-0139AAD62A2A}"/>
              </a:ext>
            </a:extLst>
          </p:cNvPr>
          <p:cNvSpPr/>
          <p:nvPr/>
        </p:nvSpPr>
        <p:spPr>
          <a:xfrm>
            <a:off x="2922457" y="4199185"/>
            <a:ext cx="191386" cy="177759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</a:t>
            </a:r>
            <a:endParaRPr kumimoji="1" lang="ja-JP" altLang="en-US" sz="9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CF44EFC-4A0D-4CBB-8DAE-AC65CCCE4720}"/>
              </a:ext>
            </a:extLst>
          </p:cNvPr>
          <p:cNvSpPr txBox="1"/>
          <p:nvPr/>
        </p:nvSpPr>
        <p:spPr>
          <a:xfrm>
            <a:off x="178969" y="4003723"/>
            <a:ext cx="985463" cy="568683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NOR Flash</a:t>
            </a:r>
          </a:p>
          <a:p>
            <a:pPr algn="ctr"/>
            <a:r>
              <a:rPr kumimoji="1" lang="en-US" altLang="ja-JP" sz="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Data Memory</a:t>
            </a:r>
          </a:p>
        </p:txBody>
      </p:sp>
      <p:sp>
        <p:nvSpPr>
          <p:cNvPr id="40" name="矢印: 左右 39">
            <a:extLst>
              <a:ext uri="{FF2B5EF4-FFF2-40B4-BE49-F238E27FC236}">
                <a16:creationId xmlns:a16="http://schemas.microsoft.com/office/drawing/2014/main" id="{B0C38018-E69E-40C5-AFB8-14C171E444E7}"/>
              </a:ext>
            </a:extLst>
          </p:cNvPr>
          <p:cNvSpPr/>
          <p:nvPr/>
        </p:nvSpPr>
        <p:spPr>
          <a:xfrm>
            <a:off x="3076378" y="4170546"/>
            <a:ext cx="1043797" cy="235036"/>
          </a:xfrm>
          <a:prstGeom prst="leftRightArrow">
            <a:avLst>
              <a:gd name="adj1" fmla="val 50000"/>
              <a:gd name="adj2" fmla="val 6084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DC40777E-B066-4B0D-89FE-8D1B58E4040B}"/>
              </a:ext>
            </a:extLst>
          </p:cNvPr>
          <p:cNvSpPr txBox="1"/>
          <p:nvPr/>
        </p:nvSpPr>
        <p:spPr>
          <a:xfrm>
            <a:off x="211423" y="4740678"/>
            <a:ext cx="985463" cy="568683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NOR Flash</a:t>
            </a:r>
          </a:p>
          <a:p>
            <a:pPr algn="ctr"/>
            <a:r>
              <a:rPr kumimoji="1" lang="en-US" altLang="ja-JP" sz="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Data Memory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E3B40C03-94A1-4336-9635-2A836A5705E8}"/>
              </a:ext>
            </a:extLst>
          </p:cNvPr>
          <p:cNvSpPr/>
          <p:nvPr/>
        </p:nvSpPr>
        <p:spPr>
          <a:xfrm>
            <a:off x="4102611" y="4907045"/>
            <a:ext cx="191386" cy="177759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endParaRPr kumimoji="1" lang="ja-JP" altLang="en-US" sz="9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695CCC15-0569-43D3-B9CE-F07F0099D7FA}"/>
              </a:ext>
            </a:extLst>
          </p:cNvPr>
          <p:cNvSpPr/>
          <p:nvPr/>
        </p:nvSpPr>
        <p:spPr>
          <a:xfrm>
            <a:off x="1761583" y="4707768"/>
            <a:ext cx="1356409" cy="57631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Flash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Controller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(2port)</a:t>
            </a:r>
            <a:endParaRPr lang="en-US" altLang="ja-JP" sz="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2F63AB1E-6B5B-412B-9D4F-1F2684021791}"/>
              </a:ext>
            </a:extLst>
          </p:cNvPr>
          <p:cNvSpPr/>
          <p:nvPr/>
        </p:nvSpPr>
        <p:spPr>
          <a:xfrm>
            <a:off x="2926606" y="4907045"/>
            <a:ext cx="191386" cy="177759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</a:t>
            </a:r>
            <a:endParaRPr kumimoji="1" lang="ja-JP" altLang="en-US" sz="9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49A32AD-14D4-422A-9558-D48E64FEB669}"/>
              </a:ext>
            </a:extLst>
          </p:cNvPr>
          <p:cNvSpPr txBox="1"/>
          <p:nvPr/>
        </p:nvSpPr>
        <p:spPr>
          <a:xfrm>
            <a:off x="183118" y="4711583"/>
            <a:ext cx="985463" cy="568683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NOR Flash</a:t>
            </a:r>
          </a:p>
          <a:p>
            <a:pPr algn="ctr"/>
            <a:r>
              <a:rPr kumimoji="1" lang="en-US" altLang="ja-JP" sz="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Data Memory</a:t>
            </a:r>
          </a:p>
        </p:txBody>
      </p:sp>
      <p:sp>
        <p:nvSpPr>
          <p:cNvPr id="90" name="矢印: 左右 89">
            <a:extLst>
              <a:ext uri="{FF2B5EF4-FFF2-40B4-BE49-F238E27FC236}">
                <a16:creationId xmlns:a16="http://schemas.microsoft.com/office/drawing/2014/main" id="{C99A55E4-0525-4B78-BF79-393E7B8A0D8A}"/>
              </a:ext>
            </a:extLst>
          </p:cNvPr>
          <p:cNvSpPr/>
          <p:nvPr/>
        </p:nvSpPr>
        <p:spPr>
          <a:xfrm>
            <a:off x="3080527" y="4878406"/>
            <a:ext cx="1043797" cy="235036"/>
          </a:xfrm>
          <a:prstGeom prst="leftRightArrow">
            <a:avLst>
              <a:gd name="adj1" fmla="val 50000"/>
              <a:gd name="adj2" fmla="val 6084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B967A2C1-ED06-4CE9-9BD6-6D68B6CF3499}"/>
              </a:ext>
            </a:extLst>
          </p:cNvPr>
          <p:cNvSpPr/>
          <p:nvPr/>
        </p:nvSpPr>
        <p:spPr>
          <a:xfrm>
            <a:off x="1757434" y="5615498"/>
            <a:ext cx="1391215" cy="102434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System 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Controller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DC3BE933-3204-41A3-B9A2-FA8A833FBF92}"/>
              </a:ext>
            </a:extLst>
          </p:cNvPr>
          <p:cNvSpPr/>
          <p:nvPr/>
        </p:nvSpPr>
        <p:spPr>
          <a:xfrm>
            <a:off x="1945476" y="6144138"/>
            <a:ext cx="1015130" cy="42720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Clock Generator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A4C406A4-E06C-48BE-82C4-322BD2FB1015}"/>
              </a:ext>
            </a:extLst>
          </p:cNvPr>
          <p:cNvSpPr/>
          <p:nvPr/>
        </p:nvSpPr>
        <p:spPr>
          <a:xfrm>
            <a:off x="1945475" y="5844742"/>
            <a:ext cx="1015133" cy="23329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Reset Generator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785A5CAE-8209-4534-83BF-7C987A233390}"/>
              </a:ext>
            </a:extLst>
          </p:cNvPr>
          <p:cNvSpPr/>
          <p:nvPr/>
        </p:nvSpPr>
        <p:spPr>
          <a:xfrm>
            <a:off x="2032197" y="6339786"/>
            <a:ext cx="862395" cy="2005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PLL</a:t>
            </a:r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D1E22422-DAB3-4EF5-809D-5D54844D9694}"/>
              </a:ext>
            </a:extLst>
          </p:cNvPr>
          <p:cNvCxnSpPr>
            <a:cxnSpLocks/>
          </p:cNvCxnSpPr>
          <p:nvPr/>
        </p:nvCxnSpPr>
        <p:spPr>
          <a:xfrm>
            <a:off x="1082023" y="6503767"/>
            <a:ext cx="86345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06C615E-364F-42F4-9892-77CF0A80A607}"/>
              </a:ext>
            </a:extLst>
          </p:cNvPr>
          <p:cNvSpPr txBox="1"/>
          <p:nvPr/>
        </p:nvSpPr>
        <p:spPr>
          <a:xfrm>
            <a:off x="444979" y="6432841"/>
            <a:ext cx="6228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SYSCLK2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2EA83DCC-857E-4C76-9D40-13E84B31FEED}"/>
              </a:ext>
            </a:extLst>
          </p:cNvPr>
          <p:cNvCxnSpPr>
            <a:cxnSpLocks/>
          </p:cNvCxnSpPr>
          <p:nvPr/>
        </p:nvCxnSpPr>
        <p:spPr>
          <a:xfrm>
            <a:off x="1074528" y="6306344"/>
            <a:ext cx="87094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CDDDE5BC-411E-4E05-9776-ECA14CE3A36B}"/>
              </a:ext>
            </a:extLst>
          </p:cNvPr>
          <p:cNvSpPr txBox="1"/>
          <p:nvPr/>
        </p:nvSpPr>
        <p:spPr>
          <a:xfrm>
            <a:off x="444979" y="6231942"/>
            <a:ext cx="6228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SYSCLK1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70A2F557-0190-4E74-AF1D-63BE3A518CBD}"/>
              </a:ext>
            </a:extLst>
          </p:cNvPr>
          <p:cNvCxnSpPr>
            <a:cxnSpLocks/>
          </p:cNvCxnSpPr>
          <p:nvPr/>
        </p:nvCxnSpPr>
        <p:spPr>
          <a:xfrm>
            <a:off x="2960606" y="6361055"/>
            <a:ext cx="44645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E6072E9D-DB52-471D-95C3-CA608B908A9B}"/>
              </a:ext>
            </a:extLst>
          </p:cNvPr>
          <p:cNvCxnSpPr>
            <a:cxnSpLocks/>
          </p:cNvCxnSpPr>
          <p:nvPr/>
        </p:nvCxnSpPr>
        <p:spPr>
          <a:xfrm>
            <a:off x="2960606" y="5951322"/>
            <a:ext cx="44645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C9B6678-3AEA-4B21-8CCB-4B88BF203067}"/>
              </a:ext>
            </a:extLst>
          </p:cNvPr>
          <p:cNvSpPr txBox="1"/>
          <p:nvPr/>
        </p:nvSpPr>
        <p:spPr>
          <a:xfrm>
            <a:off x="3446977" y="6288721"/>
            <a:ext cx="8470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System Clock</a:t>
            </a:r>
            <a:endParaRPr kumimoji="1" lang="ja-JP" altLang="en-US" sz="10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3E46A34-369A-4FCA-9246-9F968DF44919}"/>
              </a:ext>
            </a:extLst>
          </p:cNvPr>
          <p:cNvSpPr txBox="1"/>
          <p:nvPr/>
        </p:nvSpPr>
        <p:spPr>
          <a:xfrm>
            <a:off x="3446977" y="5885457"/>
            <a:ext cx="8470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System Reset</a:t>
            </a:r>
            <a:endParaRPr kumimoji="1" lang="ja-JP" altLang="en-US" sz="10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5" name="矢印: 上下 114">
            <a:extLst>
              <a:ext uri="{FF2B5EF4-FFF2-40B4-BE49-F238E27FC236}">
                <a16:creationId xmlns:a16="http://schemas.microsoft.com/office/drawing/2014/main" id="{32D8FF27-32F1-444F-8247-C3A3A34B4349}"/>
              </a:ext>
            </a:extLst>
          </p:cNvPr>
          <p:cNvSpPr/>
          <p:nvPr/>
        </p:nvSpPr>
        <p:spPr>
          <a:xfrm>
            <a:off x="6482534" y="3592922"/>
            <a:ext cx="476696" cy="2911389"/>
          </a:xfrm>
          <a:prstGeom prst="upDownArrow">
            <a:avLst>
              <a:gd name="adj1" fmla="val 100000"/>
              <a:gd name="adj2" fmla="val 27141"/>
            </a:avLst>
          </a:prstGeo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Low Performance IP Bus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(AHB 32bit)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0" name="矢印: 左右 119">
            <a:extLst>
              <a:ext uri="{FF2B5EF4-FFF2-40B4-BE49-F238E27FC236}">
                <a16:creationId xmlns:a16="http://schemas.microsoft.com/office/drawing/2014/main" id="{2D3275C6-6189-4478-80F9-91B86112633F}"/>
              </a:ext>
            </a:extLst>
          </p:cNvPr>
          <p:cNvSpPr/>
          <p:nvPr/>
        </p:nvSpPr>
        <p:spPr>
          <a:xfrm>
            <a:off x="7179214" y="458090"/>
            <a:ext cx="551355" cy="235036"/>
          </a:xfrm>
          <a:prstGeom prst="leftRightArrow">
            <a:avLst>
              <a:gd name="adj1" fmla="val 50000"/>
              <a:gd name="adj2" fmla="val 60847"/>
            </a:avLst>
          </a:prstGeom>
          <a:solidFill>
            <a:srgbClr val="0099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左右 120">
            <a:extLst>
              <a:ext uri="{FF2B5EF4-FFF2-40B4-BE49-F238E27FC236}">
                <a16:creationId xmlns:a16="http://schemas.microsoft.com/office/drawing/2014/main" id="{89127DBC-882E-4986-B66F-D2B254E0BCA3}"/>
              </a:ext>
            </a:extLst>
          </p:cNvPr>
          <p:cNvSpPr/>
          <p:nvPr/>
        </p:nvSpPr>
        <p:spPr>
          <a:xfrm>
            <a:off x="6897211" y="5812330"/>
            <a:ext cx="551355" cy="235036"/>
          </a:xfrm>
          <a:prstGeom prst="leftRightArrow">
            <a:avLst>
              <a:gd name="adj1" fmla="val 50000"/>
              <a:gd name="adj2" fmla="val 60847"/>
            </a:avLst>
          </a:prstGeo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C33C71FD-7B11-4697-8D7B-6982E0E74A99}"/>
              </a:ext>
            </a:extLst>
          </p:cNvPr>
          <p:cNvSpPr/>
          <p:nvPr/>
        </p:nvSpPr>
        <p:spPr>
          <a:xfrm>
            <a:off x="4519826" y="4720838"/>
            <a:ext cx="191386" cy="177759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endParaRPr kumimoji="1" lang="ja-JP" altLang="en-US" sz="9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4" name="矢印: 左右 123">
            <a:extLst>
              <a:ext uri="{FF2B5EF4-FFF2-40B4-BE49-F238E27FC236}">
                <a16:creationId xmlns:a16="http://schemas.microsoft.com/office/drawing/2014/main" id="{165CFDA6-8380-4D2A-9817-48312A2715CB}"/>
              </a:ext>
            </a:extLst>
          </p:cNvPr>
          <p:cNvSpPr/>
          <p:nvPr/>
        </p:nvSpPr>
        <p:spPr>
          <a:xfrm>
            <a:off x="4685779" y="3877871"/>
            <a:ext cx="1863690" cy="319721"/>
          </a:xfrm>
          <a:prstGeom prst="leftRightArrow">
            <a:avLst>
              <a:gd name="adj1" fmla="val 100000"/>
              <a:gd name="adj2" fmla="val 34499"/>
            </a:avLst>
          </a:prstGeo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AXI-AHB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Bridge</a:t>
            </a:r>
          </a:p>
        </p:txBody>
      </p:sp>
      <p:sp>
        <p:nvSpPr>
          <p:cNvPr id="125" name="矢印: 左右 124">
            <a:extLst>
              <a:ext uri="{FF2B5EF4-FFF2-40B4-BE49-F238E27FC236}">
                <a16:creationId xmlns:a16="http://schemas.microsoft.com/office/drawing/2014/main" id="{8E02E8C9-D27F-44CD-933F-B2E8830935E0}"/>
              </a:ext>
            </a:extLst>
          </p:cNvPr>
          <p:cNvSpPr/>
          <p:nvPr/>
        </p:nvSpPr>
        <p:spPr>
          <a:xfrm>
            <a:off x="4685779" y="2918483"/>
            <a:ext cx="622861" cy="235036"/>
          </a:xfrm>
          <a:prstGeom prst="leftRightArrow">
            <a:avLst>
              <a:gd name="adj1" fmla="val 50000"/>
              <a:gd name="adj2" fmla="val 6084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矢印: 左右 126">
            <a:extLst>
              <a:ext uri="{FF2B5EF4-FFF2-40B4-BE49-F238E27FC236}">
                <a16:creationId xmlns:a16="http://schemas.microsoft.com/office/drawing/2014/main" id="{BEC59203-5BDC-4EAC-981A-5C73BFC8C428}"/>
              </a:ext>
            </a:extLst>
          </p:cNvPr>
          <p:cNvSpPr/>
          <p:nvPr/>
        </p:nvSpPr>
        <p:spPr>
          <a:xfrm>
            <a:off x="6302275" y="2995006"/>
            <a:ext cx="3088218" cy="306840"/>
          </a:xfrm>
          <a:prstGeom prst="leftRightArrow">
            <a:avLst>
              <a:gd name="adj1" fmla="val 55333"/>
              <a:gd name="adj2" fmla="val 72667"/>
            </a:avLst>
          </a:prstGeom>
          <a:gradFill>
            <a:gsLst>
              <a:gs pos="0">
                <a:srgbClr val="9966FF"/>
              </a:gs>
              <a:gs pos="50000">
                <a:srgbClr val="9933FF"/>
              </a:gs>
              <a:gs pos="100000">
                <a:srgbClr val="9900FF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24C0D540-BE44-438D-8BC5-E589932E257D}"/>
              </a:ext>
            </a:extLst>
          </p:cNvPr>
          <p:cNvSpPr/>
          <p:nvPr/>
        </p:nvSpPr>
        <p:spPr>
          <a:xfrm>
            <a:off x="7429893" y="4724980"/>
            <a:ext cx="1017152" cy="49316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Controller</a:t>
            </a:r>
          </a:p>
          <a:p>
            <a:pPr algn="ctr"/>
            <a:endParaRPr lang="en-US" altLang="ja-JP" sz="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(for External I2C)</a:t>
            </a:r>
          </a:p>
        </p:txBody>
      </p:sp>
      <p:sp>
        <p:nvSpPr>
          <p:cNvPr id="134" name="矢印: 左右 133">
            <a:extLst>
              <a:ext uri="{FF2B5EF4-FFF2-40B4-BE49-F238E27FC236}">
                <a16:creationId xmlns:a16="http://schemas.microsoft.com/office/drawing/2014/main" id="{1898DA08-593F-4CD0-96C9-C882AD263C97}"/>
              </a:ext>
            </a:extLst>
          </p:cNvPr>
          <p:cNvSpPr/>
          <p:nvPr/>
        </p:nvSpPr>
        <p:spPr>
          <a:xfrm>
            <a:off x="6897211" y="4834501"/>
            <a:ext cx="551355" cy="235036"/>
          </a:xfrm>
          <a:prstGeom prst="leftRightArrow">
            <a:avLst>
              <a:gd name="adj1" fmla="val 50000"/>
              <a:gd name="adj2" fmla="val 60847"/>
            </a:avLst>
          </a:prstGeo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89D97F05-C86D-4951-9708-88A6341C15E0}"/>
              </a:ext>
            </a:extLst>
          </p:cNvPr>
          <p:cNvSpPr/>
          <p:nvPr/>
        </p:nvSpPr>
        <p:spPr>
          <a:xfrm>
            <a:off x="7423188" y="4166249"/>
            <a:ext cx="1017152" cy="49316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UART Core</a:t>
            </a:r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6" name="矢印: 左右 135">
            <a:extLst>
              <a:ext uri="{FF2B5EF4-FFF2-40B4-BE49-F238E27FC236}">
                <a16:creationId xmlns:a16="http://schemas.microsoft.com/office/drawing/2014/main" id="{8009A611-4B06-42BB-BF28-46B255B9AEB5}"/>
              </a:ext>
            </a:extLst>
          </p:cNvPr>
          <p:cNvSpPr/>
          <p:nvPr/>
        </p:nvSpPr>
        <p:spPr>
          <a:xfrm>
            <a:off x="6894055" y="4338337"/>
            <a:ext cx="551355" cy="235036"/>
          </a:xfrm>
          <a:prstGeom prst="leftRightArrow">
            <a:avLst>
              <a:gd name="adj1" fmla="val 50000"/>
              <a:gd name="adj2" fmla="val 60847"/>
            </a:avLst>
          </a:prstGeo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034CE35A-4DBF-42CD-83E4-E874F90EBEB4}"/>
              </a:ext>
            </a:extLst>
          </p:cNvPr>
          <p:cNvCxnSpPr>
            <a:cxnSpLocks/>
          </p:cNvCxnSpPr>
          <p:nvPr/>
        </p:nvCxnSpPr>
        <p:spPr>
          <a:xfrm>
            <a:off x="8196289" y="3812692"/>
            <a:ext cx="6885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C2550BA6-2D0B-4AF7-883A-FBE470C1573D}"/>
              </a:ext>
            </a:extLst>
          </p:cNvPr>
          <p:cNvCxnSpPr>
            <a:cxnSpLocks/>
          </p:cNvCxnSpPr>
          <p:nvPr/>
        </p:nvCxnSpPr>
        <p:spPr>
          <a:xfrm>
            <a:off x="8196289" y="3697629"/>
            <a:ext cx="6885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DBDA0077-5F01-4CB4-B831-9361B7BB477A}"/>
              </a:ext>
            </a:extLst>
          </p:cNvPr>
          <p:cNvCxnSpPr>
            <a:cxnSpLocks/>
          </p:cNvCxnSpPr>
          <p:nvPr/>
        </p:nvCxnSpPr>
        <p:spPr>
          <a:xfrm>
            <a:off x="8196289" y="4052094"/>
            <a:ext cx="11749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7976C584-2E33-499C-B4D8-EA053518E008}"/>
              </a:ext>
            </a:extLst>
          </p:cNvPr>
          <p:cNvCxnSpPr>
            <a:cxnSpLocks/>
          </p:cNvCxnSpPr>
          <p:nvPr/>
        </p:nvCxnSpPr>
        <p:spPr>
          <a:xfrm flipH="1">
            <a:off x="8196289" y="3937031"/>
            <a:ext cx="11749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65ADBCB8-5E5E-4132-BC86-427F31C5787B}"/>
              </a:ext>
            </a:extLst>
          </p:cNvPr>
          <p:cNvSpPr/>
          <p:nvPr/>
        </p:nvSpPr>
        <p:spPr>
          <a:xfrm>
            <a:off x="7664226" y="884961"/>
            <a:ext cx="1017152" cy="49316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 IP</a:t>
            </a:r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4" name="矢印: 左右 153">
            <a:extLst>
              <a:ext uri="{FF2B5EF4-FFF2-40B4-BE49-F238E27FC236}">
                <a16:creationId xmlns:a16="http://schemas.microsoft.com/office/drawing/2014/main" id="{487DAAF7-FD2F-4120-A53C-E7AAACBC2A47}"/>
              </a:ext>
            </a:extLst>
          </p:cNvPr>
          <p:cNvSpPr/>
          <p:nvPr/>
        </p:nvSpPr>
        <p:spPr>
          <a:xfrm>
            <a:off x="7180969" y="1014027"/>
            <a:ext cx="551355" cy="235036"/>
          </a:xfrm>
          <a:prstGeom prst="leftRightArrow">
            <a:avLst>
              <a:gd name="adj1" fmla="val 50000"/>
              <a:gd name="adj2" fmla="val 60847"/>
            </a:avLst>
          </a:prstGeom>
          <a:solidFill>
            <a:srgbClr val="0099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8F6975B8-FECB-4804-877B-0A48D38975C0}"/>
              </a:ext>
            </a:extLst>
          </p:cNvPr>
          <p:cNvSpPr/>
          <p:nvPr/>
        </p:nvSpPr>
        <p:spPr>
          <a:xfrm>
            <a:off x="5259263" y="1994175"/>
            <a:ext cx="1126503" cy="55057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SCBus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Host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Controller</a:t>
            </a:r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7" name="矢印: 左右 156">
            <a:extLst>
              <a:ext uri="{FF2B5EF4-FFF2-40B4-BE49-F238E27FC236}">
                <a16:creationId xmlns:a16="http://schemas.microsoft.com/office/drawing/2014/main" id="{84BF7EA6-D2BC-4862-9555-BAEFA666C952}"/>
              </a:ext>
            </a:extLst>
          </p:cNvPr>
          <p:cNvSpPr/>
          <p:nvPr/>
        </p:nvSpPr>
        <p:spPr>
          <a:xfrm>
            <a:off x="8602499" y="422188"/>
            <a:ext cx="777666" cy="306840"/>
          </a:xfrm>
          <a:prstGeom prst="leftRightArrow">
            <a:avLst>
              <a:gd name="adj1" fmla="val 55333"/>
              <a:gd name="adj2" fmla="val 72667"/>
            </a:avLst>
          </a:prstGeom>
          <a:gradFill>
            <a:gsLst>
              <a:gs pos="0">
                <a:srgbClr val="9966FF"/>
              </a:gs>
              <a:gs pos="50000">
                <a:srgbClr val="9933FF"/>
              </a:gs>
              <a:gs pos="100000">
                <a:srgbClr val="9900FF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" name="矢印: 左右 157">
            <a:extLst>
              <a:ext uri="{FF2B5EF4-FFF2-40B4-BE49-F238E27FC236}">
                <a16:creationId xmlns:a16="http://schemas.microsoft.com/office/drawing/2014/main" id="{84EF316D-A330-4DCC-B707-CA047B519C5C}"/>
              </a:ext>
            </a:extLst>
          </p:cNvPr>
          <p:cNvSpPr/>
          <p:nvPr/>
        </p:nvSpPr>
        <p:spPr>
          <a:xfrm>
            <a:off x="8612827" y="978125"/>
            <a:ext cx="777666" cy="306840"/>
          </a:xfrm>
          <a:prstGeom prst="leftRightArrow">
            <a:avLst>
              <a:gd name="adj1" fmla="val 55333"/>
              <a:gd name="adj2" fmla="val 72667"/>
            </a:avLst>
          </a:prstGeom>
          <a:gradFill>
            <a:gsLst>
              <a:gs pos="0">
                <a:srgbClr val="9966FF"/>
              </a:gs>
              <a:gs pos="50000">
                <a:srgbClr val="9933FF"/>
              </a:gs>
              <a:gs pos="100000">
                <a:srgbClr val="9900FF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1CA3B1FD-F007-4665-A797-3FC5AE7DC1E3}"/>
              </a:ext>
            </a:extLst>
          </p:cNvPr>
          <p:cNvSpPr txBox="1"/>
          <p:nvPr/>
        </p:nvSpPr>
        <p:spPr>
          <a:xfrm>
            <a:off x="8051099" y="1313198"/>
            <a:ext cx="3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:</a:t>
            </a:r>
          </a:p>
        </p:txBody>
      </p:sp>
      <p:cxnSp>
        <p:nvCxnSpPr>
          <p:cNvPr id="161" name="直線矢印コネクタ 160">
            <a:extLst>
              <a:ext uri="{FF2B5EF4-FFF2-40B4-BE49-F238E27FC236}">
                <a16:creationId xmlns:a16="http://schemas.microsoft.com/office/drawing/2014/main" id="{4975DD57-3834-4745-B3E1-045A1BDDCA60}"/>
              </a:ext>
            </a:extLst>
          </p:cNvPr>
          <p:cNvCxnSpPr>
            <a:cxnSpLocks/>
          </p:cNvCxnSpPr>
          <p:nvPr/>
        </p:nvCxnSpPr>
        <p:spPr>
          <a:xfrm>
            <a:off x="6381899" y="2877504"/>
            <a:ext cx="299076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40A0B6E6-61A5-42A3-924D-E71DE3976CDA}"/>
              </a:ext>
            </a:extLst>
          </p:cNvPr>
          <p:cNvSpPr/>
          <p:nvPr/>
        </p:nvSpPr>
        <p:spPr>
          <a:xfrm>
            <a:off x="7429783" y="3606526"/>
            <a:ext cx="766506" cy="49316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System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Register</a:t>
            </a:r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8" name="矢印: 左右 137">
            <a:extLst>
              <a:ext uri="{FF2B5EF4-FFF2-40B4-BE49-F238E27FC236}">
                <a16:creationId xmlns:a16="http://schemas.microsoft.com/office/drawing/2014/main" id="{7452D241-AEAA-48D1-A4F9-F8510E144EF8}"/>
              </a:ext>
            </a:extLst>
          </p:cNvPr>
          <p:cNvSpPr/>
          <p:nvPr/>
        </p:nvSpPr>
        <p:spPr>
          <a:xfrm>
            <a:off x="6900760" y="3743260"/>
            <a:ext cx="551355" cy="235036"/>
          </a:xfrm>
          <a:prstGeom prst="leftRightArrow">
            <a:avLst>
              <a:gd name="adj1" fmla="val 50000"/>
              <a:gd name="adj2" fmla="val 60847"/>
            </a:avLst>
          </a:prstGeo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AF2F4754-AF45-4F44-BBCC-8E3F301D5CBB}"/>
              </a:ext>
            </a:extLst>
          </p:cNvPr>
          <p:cNvSpPr/>
          <p:nvPr/>
        </p:nvSpPr>
        <p:spPr>
          <a:xfrm>
            <a:off x="5025592" y="4631822"/>
            <a:ext cx="1017152" cy="49316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General 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Purpose Timer</a:t>
            </a:r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" name="矢印: 左右 163">
            <a:extLst>
              <a:ext uri="{FF2B5EF4-FFF2-40B4-BE49-F238E27FC236}">
                <a16:creationId xmlns:a16="http://schemas.microsoft.com/office/drawing/2014/main" id="{299347A2-527A-4E3D-BEC8-D861E73AEED9}"/>
              </a:ext>
            </a:extLst>
          </p:cNvPr>
          <p:cNvSpPr/>
          <p:nvPr/>
        </p:nvSpPr>
        <p:spPr>
          <a:xfrm>
            <a:off x="5977516" y="4732688"/>
            <a:ext cx="551355" cy="235036"/>
          </a:xfrm>
          <a:prstGeom prst="leftRightArrow">
            <a:avLst>
              <a:gd name="adj1" fmla="val 50000"/>
              <a:gd name="adj2" fmla="val 60847"/>
            </a:avLst>
          </a:prstGeo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矢印: 左右 186">
            <a:extLst>
              <a:ext uri="{FF2B5EF4-FFF2-40B4-BE49-F238E27FC236}">
                <a16:creationId xmlns:a16="http://schemas.microsoft.com/office/drawing/2014/main" id="{345C6C9E-4CE3-4857-AB19-3DE669864F40}"/>
              </a:ext>
            </a:extLst>
          </p:cNvPr>
          <p:cNvSpPr/>
          <p:nvPr/>
        </p:nvSpPr>
        <p:spPr>
          <a:xfrm>
            <a:off x="10416068" y="5731861"/>
            <a:ext cx="1302424" cy="295466"/>
          </a:xfrm>
          <a:prstGeom prst="leftRightArrow">
            <a:avLst>
              <a:gd name="adj1" fmla="val 100000"/>
              <a:gd name="adj2" fmla="val 34499"/>
            </a:avLst>
          </a:prstGeom>
          <a:solidFill>
            <a:srgbClr val="009999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Mission Bus</a:t>
            </a:r>
          </a:p>
        </p:txBody>
      </p:sp>
      <p:sp>
        <p:nvSpPr>
          <p:cNvPr id="188" name="矢印: 左右 187">
            <a:extLst>
              <a:ext uri="{FF2B5EF4-FFF2-40B4-BE49-F238E27FC236}">
                <a16:creationId xmlns:a16="http://schemas.microsoft.com/office/drawing/2014/main" id="{4912407F-22B9-4D7A-A76D-B7CD8101B796}"/>
              </a:ext>
            </a:extLst>
          </p:cNvPr>
          <p:cNvSpPr/>
          <p:nvPr/>
        </p:nvSpPr>
        <p:spPr>
          <a:xfrm>
            <a:off x="10416068" y="6079919"/>
            <a:ext cx="1302424" cy="295466"/>
          </a:xfrm>
          <a:prstGeom prst="leftRightArrow">
            <a:avLst>
              <a:gd name="adj1" fmla="val 100000"/>
              <a:gd name="adj2" fmla="val 34499"/>
            </a:avLst>
          </a:prstGeom>
          <a:solidFill>
            <a:srgbClr val="008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Low Performance</a:t>
            </a:r>
            <a:r>
              <a:rPr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AHB</a:t>
            </a:r>
            <a:r>
              <a:rPr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Bus</a:t>
            </a:r>
            <a:endParaRPr kumimoji="1" lang="en-US" altLang="ja-JP" sz="9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9" name="矢印: 左右 188">
            <a:extLst>
              <a:ext uri="{FF2B5EF4-FFF2-40B4-BE49-F238E27FC236}">
                <a16:creationId xmlns:a16="http://schemas.microsoft.com/office/drawing/2014/main" id="{AC13FE4B-B578-49A1-A6F3-7793DC8B89DE}"/>
              </a:ext>
            </a:extLst>
          </p:cNvPr>
          <p:cNvSpPr/>
          <p:nvPr/>
        </p:nvSpPr>
        <p:spPr>
          <a:xfrm>
            <a:off x="10416068" y="6428259"/>
            <a:ext cx="1302424" cy="295466"/>
          </a:xfrm>
          <a:prstGeom prst="leftRightArrow">
            <a:avLst>
              <a:gd name="adj1" fmla="val 100000"/>
              <a:gd name="adj2" fmla="val 34499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Main AXI Bus</a:t>
            </a: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32F27840-6436-45F5-A267-D88E89164609}"/>
              </a:ext>
            </a:extLst>
          </p:cNvPr>
          <p:cNvSpPr txBox="1"/>
          <p:nvPr/>
        </p:nvSpPr>
        <p:spPr>
          <a:xfrm>
            <a:off x="9457540" y="5970501"/>
            <a:ext cx="8470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Inte</a:t>
            </a:r>
            <a:r>
              <a:rPr kumimoji="1" lang="en-US" altLang="ja-JP" sz="10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rnal I2C</a:t>
            </a:r>
            <a:endParaRPr kumimoji="1" lang="ja-JP" altLang="en-US" sz="10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4DEA173B-AEDF-4A3D-8FA6-E86744D097DA}"/>
              </a:ext>
            </a:extLst>
          </p:cNvPr>
          <p:cNvSpPr txBox="1"/>
          <p:nvPr/>
        </p:nvSpPr>
        <p:spPr>
          <a:xfrm>
            <a:off x="337050" y="793127"/>
            <a:ext cx="77857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JTAG/SWD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570AB12C-3A86-419E-BE96-D3DBBFB90DE7}"/>
              </a:ext>
            </a:extLst>
          </p:cNvPr>
          <p:cNvSpPr txBox="1"/>
          <p:nvPr/>
        </p:nvSpPr>
        <p:spPr>
          <a:xfrm>
            <a:off x="9457540" y="520337"/>
            <a:ext cx="98546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User Interface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D5C766BB-FB8C-4568-99AF-857C941B4DF7}"/>
              </a:ext>
            </a:extLst>
          </p:cNvPr>
          <p:cNvSpPr txBox="1"/>
          <p:nvPr/>
        </p:nvSpPr>
        <p:spPr>
          <a:xfrm>
            <a:off x="9457540" y="1069973"/>
            <a:ext cx="98546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User Interface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64D631F5-C718-4BE6-89F2-F98D50147AA5}"/>
              </a:ext>
            </a:extLst>
          </p:cNvPr>
          <p:cNvSpPr txBox="1"/>
          <p:nvPr/>
        </p:nvSpPr>
        <p:spPr>
          <a:xfrm>
            <a:off x="9457540" y="4878346"/>
            <a:ext cx="8470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External I2C</a:t>
            </a:r>
            <a:endParaRPr kumimoji="1" lang="ja-JP" altLang="en-US" sz="10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ED190B8E-F0C4-41AC-8F88-4FA4E02683F4}"/>
              </a:ext>
            </a:extLst>
          </p:cNvPr>
          <p:cNvSpPr txBox="1"/>
          <p:nvPr/>
        </p:nvSpPr>
        <p:spPr>
          <a:xfrm>
            <a:off x="9457540" y="4253757"/>
            <a:ext cx="10187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UART Interface</a:t>
            </a:r>
          </a:p>
          <a:p>
            <a:r>
              <a:rPr kumimoji="1" lang="en-US" altLang="ja-JP" sz="10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(Serial Console)</a:t>
            </a:r>
            <a:endParaRPr kumimoji="1" lang="ja-JP" altLang="en-US" sz="10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D3E6C354-63D8-4AA4-81E4-BA7072C46F49}"/>
              </a:ext>
            </a:extLst>
          </p:cNvPr>
          <p:cNvSpPr txBox="1"/>
          <p:nvPr/>
        </p:nvSpPr>
        <p:spPr>
          <a:xfrm>
            <a:off x="9457540" y="3920565"/>
            <a:ext cx="12042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FPGA-TRCH </a:t>
            </a:r>
            <a:r>
              <a:rPr kumimoji="1" lang="en-US" altLang="ja-JP" sz="10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Signal</a:t>
            </a:r>
            <a:endParaRPr kumimoji="1" lang="ja-JP" altLang="en-US" sz="10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C0DE2B9A-AFF9-4D39-9BFC-920650864829}"/>
              </a:ext>
            </a:extLst>
          </p:cNvPr>
          <p:cNvSpPr txBox="1"/>
          <p:nvPr/>
        </p:nvSpPr>
        <p:spPr>
          <a:xfrm>
            <a:off x="9457540" y="2942767"/>
            <a:ext cx="101873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CAN Interface</a:t>
            </a:r>
            <a:endParaRPr kumimoji="1" lang="ja-JP" altLang="en-US" sz="10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F5E01F9-EADE-4E47-840F-87327FCFC739}"/>
              </a:ext>
            </a:extLst>
          </p:cNvPr>
          <p:cNvCxnSpPr>
            <a:cxnSpLocks/>
          </p:cNvCxnSpPr>
          <p:nvPr/>
        </p:nvCxnSpPr>
        <p:spPr>
          <a:xfrm>
            <a:off x="1575631" y="131271"/>
            <a:ext cx="332677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19218204-454B-474A-8E0A-1C12160503F0}"/>
              </a:ext>
            </a:extLst>
          </p:cNvPr>
          <p:cNvCxnSpPr>
            <a:cxnSpLocks/>
          </p:cNvCxnSpPr>
          <p:nvPr/>
        </p:nvCxnSpPr>
        <p:spPr>
          <a:xfrm>
            <a:off x="1575631" y="131271"/>
            <a:ext cx="0" cy="5371564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D7E8D180-AFE2-4314-95E0-0B6EBC21B5FA}"/>
              </a:ext>
            </a:extLst>
          </p:cNvPr>
          <p:cNvCxnSpPr>
            <a:cxnSpLocks/>
          </p:cNvCxnSpPr>
          <p:nvPr/>
        </p:nvCxnSpPr>
        <p:spPr>
          <a:xfrm>
            <a:off x="1575631" y="5501838"/>
            <a:ext cx="3385699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28CD9F67-C2D4-4947-AC17-BD7A476D0351}"/>
              </a:ext>
            </a:extLst>
          </p:cNvPr>
          <p:cNvCxnSpPr>
            <a:cxnSpLocks/>
          </p:cNvCxnSpPr>
          <p:nvPr/>
        </p:nvCxnSpPr>
        <p:spPr>
          <a:xfrm>
            <a:off x="4961330" y="5501838"/>
            <a:ext cx="0" cy="120352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FA1381DF-61FF-4851-AB14-7620658BC012}"/>
              </a:ext>
            </a:extLst>
          </p:cNvPr>
          <p:cNvCxnSpPr>
            <a:cxnSpLocks/>
          </p:cNvCxnSpPr>
          <p:nvPr/>
        </p:nvCxnSpPr>
        <p:spPr>
          <a:xfrm>
            <a:off x="4961330" y="6705363"/>
            <a:ext cx="402398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84DC50E6-7F92-4AEE-9516-BE6C8D0665AD}"/>
              </a:ext>
            </a:extLst>
          </p:cNvPr>
          <p:cNvSpPr/>
          <p:nvPr/>
        </p:nvSpPr>
        <p:spPr>
          <a:xfrm>
            <a:off x="4520709" y="2180582"/>
            <a:ext cx="191386" cy="177759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endParaRPr kumimoji="1" lang="ja-JP" altLang="en-US" sz="9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7" name="矢印: 左右 146">
            <a:extLst>
              <a:ext uri="{FF2B5EF4-FFF2-40B4-BE49-F238E27FC236}">
                <a16:creationId xmlns:a16="http://schemas.microsoft.com/office/drawing/2014/main" id="{13DC9FF6-A6CF-4B84-A5DD-089144273B1E}"/>
              </a:ext>
            </a:extLst>
          </p:cNvPr>
          <p:cNvSpPr/>
          <p:nvPr/>
        </p:nvSpPr>
        <p:spPr>
          <a:xfrm>
            <a:off x="4686662" y="2151943"/>
            <a:ext cx="622861" cy="235036"/>
          </a:xfrm>
          <a:prstGeom prst="leftRightArrow">
            <a:avLst>
              <a:gd name="adj1" fmla="val 50000"/>
              <a:gd name="adj2" fmla="val 6084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矢印: 左右 148">
            <a:extLst>
              <a:ext uri="{FF2B5EF4-FFF2-40B4-BE49-F238E27FC236}">
                <a16:creationId xmlns:a16="http://schemas.microsoft.com/office/drawing/2014/main" id="{0B5CA7DB-E346-4B32-BB0B-7D53CEB93A90}"/>
              </a:ext>
            </a:extLst>
          </p:cNvPr>
          <p:cNvSpPr/>
          <p:nvPr/>
        </p:nvSpPr>
        <p:spPr>
          <a:xfrm>
            <a:off x="6302275" y="2116041"/>
            <a:ext cx="3088218" cy="306840"/>
          </a:xfrm>
          <a:prstGeom prst="leftRightArrow">
            <a:avLst>
              <a:gd name="adj1" fmla="val 55333"/>
              <a:gd name="adj2" fmla="val 72667"/>
            </a:avLst>
          </a:prstGeom>
          <a:gradFill>
            <a:gsLst>
              <a:gs pos="0">
                <a:srgbClr val="9966FF"/>
              </a:gs>
              <a:gs pos="50000">
                <a:srgbClr val="9933FF"/>
              </a:gs>
              <a:gs pos="100000">
                <a:srgbClr val="9900FF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8D448E04-C4F2-4065-B6F0-2BF5546B86CB}"/>
              </a:ext>
            </a:extLst>
          </p:cNvPr>
          <p:cNvCxnSpPr>
            <a:cxnSpLocks/>
          </p:cNvCxnSpPr>
          <p:nvPr/>
        </p:nvCxnSpPr>
        <p:spPr>
          <a:xfrm>
            <a:off x="4902407" y="131271"/>
            <a:ext cx="0" cy="1736981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AAD42D0D-22A2-4580-92DA-F9CF0CE932D3}"/>
              </a:ext>
            </a:extLst>
          </p:cNvPr>
          <p:cNvCxnSpPr>
            <a:cxnSpLocks/>
          </p:cNvCxnSpPr>
          <p:nvPr/>
        </p:nvCxnSpPr>
        <p:spPr>
          <a:xfrm>
            <a:off x="4902407" y="1868894"/>
            <a:ext cx="4082909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ACEBAE2-25AE-48C1-BEB5-03DB9FF20530}"/>
              </a:ext>
            </a:extLst>
          </p:cNvPr>
          <p:cNvCxnSpPr>
            <a:cxnSpLocks/>
          </p:cNvCxnSpPr>
          <p:nvPr/>
        </p:nvCxnSpPr>
        <p:spPr>
          <a:xfrm>
            <a:off x="8985316" y="1851626"/>
            <a:ext cx="0" cy="4866974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FD6F5FF-E8D5-41A8-B537-38E20339EF19}"/>
              </a:ext>
            </a:extLst>
          </p:cNvPr>
          <p:cNvSpPr txBox="1"/>
          <p:nvPr/>
        </p:nvSpPr>
        <p:spPr>
          <a:xfrm>
            <a:off x="7128753" y="1857614"/>
            <a:ext cx="1856561" cy="2308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900" b="1" i="1" dirty="0">
                <a:solidFill>
                  <a:schemeClr val="accent5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 </a:t>
            </a:r>
            <a:r>
              <a:rPr kumimoji="1" lang="en-US" altLang="ja-JP" sz="900" b="1" i="1" dirty="0" err="1">
                <a:solidFill>
                  <a:schemeClr val="accent5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Cubics</a:t>
            </a:r>
            <a:r>
              <a:rPr kumimoji="1" lang="en-US" altLang="ja-JP" sz="900" b="1" i="1" dirty="0">
                <a:solidFill>
                  <a:schemeClr val="accent5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CORE Module</a:t>
            </a:r>
            <a:endParaRPr kumimoji="1" lang="ja-JP" altLang="en-US" sz="900" b="1" i="1" dirty="0">
              <a:solidFill>
                <a:schemeClr val="accent5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6F1225C-7F20-5319-9A72-E8939EDA8FB3}"/>
              </a:ext>
            </a:extLst>
          </p:cNvPr>
          <p:cNvSpPr/>
          <p:nvPr/>
        </p:nvSpPr>
        <p:spPr>
          <a:xfrm>
            <a:off x="7497674" y="5451775"/>
            <a:ext cx="1126241" cy="23329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Watchdog Controller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B43F460-E4B8-402B-F1CD-EE7FC8095BD5}"/>
              </a:ext>
            </a:extLst>
          </p:cNvPr>
          <p:cNvSpPr/>
          <p:nvPr/>
        </p:nvSpPr>
        <p:spPr>
          <a:xfrm>
            <a:off x="7498644" y="5935463"/>
            <a:ext cx="1126241" cy="23329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Board Health Monitor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1E39488-4B38-CA73-805C-723DD7BE9971}"/>
              </a:ext>
            </a:extLst>
          </p:cNvPr>
          <p:cNvSpPr/>
          <p:nvPr/>
        </p:nvSpPr>
        <p:spPr>
          <a:xfrm>
            <a:off x="7497674" y="5694094"/>
            <a:ext cx="1126241" cy="23329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Clock Monitor</a:t>
            </a:r>
          </a:p>
        </p:txBody>
      </p:sp>
      <p:sp>
        <p:nvSpPr>
          <p:cNvPr id="145" name="矢印: 左右 144">
            <a:extLst>
              <a:ext uri="{FF2B5EF4-FFF2-40B4-BE49-F238E27FC236}">
                <a16:creationId xmlns:a16="http://schemas.microsoft.com/office/drawing/2014/main" id="{5CC3C74A-97E8-4742-944A-30408D7F70EA}"/>
              </a:ext>
            </a:extLst>
          </p:cNvPr>
          <p:cNvSpPr/>
          <p:nvPr/>
        </p:nvSpPr>
        <p:spPr>
          <a:xfrm>
            <a:off x="8602499" y="5895268"/>
            <a:ext cx="777666" cy="306840"/>
          </a:xfrm>
          <a:prstGeom prst="leftRightArrow">
            <a:avLst>
              <a:gd name="adj1" fmla="val 55333"/>
              <a:gd name="adj2" fmla="val 72667"/>
            </a:avLst>
          </a:prstGeom>
          <a:gradFill>
            <a:gsLst>
              <a:gs pos="0">
                <a:srgbClr val="9966FF"/>
              </a:gs>
              <a:gs pos="50000">
                <a:srgbClr val="9933FF"/>
              </a:gs>
              <a:gs pos="100000">
                <a:srgbClr val="9900FF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B44BE26-910A-89B4-BC78-4E22BBBC9564}"/>
              </a:ext>
            </a:extLst>
          </p:cNvPr>
          <p:cNvSpPr/>
          <p:nvPr/>
        </p:nvSpPr>
        <p:spPr>
          <a:xfrm>
            <a:off x="7489974" y="6196516"/>
            <a:ext cx="1131621" cy="2005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SEM</a:t>
            </a:r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Controller</a:t>
            </a:r>
            <a:endParaRPr kumimoji="1"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3" name="矢印: 左右 142">
            <a:extLst>
              <a:ext uri="{FF2B5EF4-FFF2-40B4-BE49-F238E27FC236}">
                <a16:creationId xmlns:a16="http://schemas.microsoft.com/office/drawing/2014/main" id="{DDFF979F-13DA-4A31-AE1A-B67A95BD0A65}"/>
              </a:ext>
            </a:extLst>
          </p:cNvPr>
          <p:cNvSpPr/>
          <p:nvPr/>
        </p:nvSpPr>
        <p:spPr>
          <a:xfrm>
            <a:off x="8432176" y="4252231"/>
            <a:ext cx="947989" cy="306840"/>
          </a:xfrm>
          <a:prstGeom prst="leftRightArrow">
            <a:avLst>
              <a:gd name="adj1" fmla="val 55333"/>
              <a:gd name="adj2" fmla="val 72667"/>
            </a:avLst>
          </a:prstGeom>
          <a:gradFill>
            <a:gsLst>
              <a:gs pos="0">
                <a:srgbClr val="9966FF"/>
              </a:gs>
              <a:gs pos="50000">
                <a:srgbClr val="9933FF"/>
              </a:gs>
              <a:gs pos="100000">
                <a:srgbClr val="9900FF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4" name="矢印: 左右 143">
            <a:extLst>
              <a:ext uri="{FF2B5EF4-FFF2-40B4-BE49-F238E27FC236}">
                <a16:creationId xmlns:a16="http://schemas.microsoft.com/office/drawing/2014/main" id="{805A9CD3-ECDA-4F7C-B525-DFD0960B2C96}"/>
              </a:ext>
            </a:extLst>
          </p:cNvPr>
          <p:cNvSpPr/>
          <p:nvPr/>
        </p:nvSpPr>
        <p:spPr>
          <a:xfrm>
            <a:off x="8432176" y="4798599"/>
            <a:ext cx="947989" cy="306840"/>
          </a:xfrm>
          <a:prstGeom prst="leftRightArrow">
            <a:avLst>
              <a:gd name="adj1" fmla="val 55333"/>
              <a:gd name="adj2" fmla="val 72667"/>
            </a:avLst>
          </a:prstGeom>
          <a:gradFill>
            <a:gsLst>
              <a:gs pos="0">
                <a:srgbClr val="9966FF"/>
              </a:gs>
              <a:gs pos="50000">
                <a:srgbClr val="9933FF"/>
              </a:gs>
              <a:gs pos="100000">
                <a:srgbClr val="9900FF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D2B48511-D5D3-46F3-94A2-A62338005789}"/>
              </a:ext>
            </a:extLst>
          </p:cNvPr>
          <p:cNvSpPr/>
          <p:nvPr/>
        </p:nvSpPr>
        <p:spPr>
          <a:xfrm>
            <a:off x="7489974" y="6420086"/>
            <a:ext cx="1131621" cy="2005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XADC</a:t>
            </a:r>
          </a:p>
        </p:txBody>
      </p:sp>
      <p:sp>
        <p:nvSpPr>
          <p:cNvPr id="73" name="矢印: 左右 72">
            <a:extLst>
              <a:ext uri="{FF2B5EF4-FFF2-40B4-BE49-F238E27FC236}">
                <a16:creationId xmlns:a16="http://schemas.microsoft.com/office/drawing/2014/main" id="{11FA8078-C2D7-4D81-8049-1F4786BB85B9}"/>
              </a:ext>
            </a:extLst>
          </p:cNvPr>
          <p:cNvSpPr/>
          <p:nvPr/>
        </p:nvSpPr>
        <p:spPr>
          <a:xfrm>
            <a:off x="4686307" y="768830"/>
            <a:ext cx="2131176" cy="319721"/>
          </a:xfrm>
          <a:prstGeom prst="leftRightArrow">
            <a:avLst>
              <a:gd name="adj1" fmla="val 100000"/>
              <a:gd name="adj2" fmla="val 34499"/>
            </a:avLst>
          </a:prstGeom>
          <a:solidFill>
            <a:srgbClr val="0099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AXI-AXI</a:t>
            </a:r>
          </a:p>
        </p:txBody>
      </p:sp>
      <p:sp>
        <p:nvSpPr>
          <p:cNvPr id="28" name="矢印: 左右 27">
            <a:extLst>
              <a:ext uri="{FF2B5EF4-FFF2-40B4-BE49-F238E27FC236}">
                <a16:creationId xmlns:a16="http://schemas.microsoft.com/office/drawing/2014/main" id="{81EE614E-A734-43FB-8788-EE597DE9B94B}"/>
              </a:ext>
            </a:extLst>
          </p:cNvPr>
          <p:cNvSpPr/>
          <p:nvPr/>
        </p:nvSpPr>
        <p:spPr>
          <a:xfrm>
            <a:off x="1076858" y="2454952"/>
            <a:ext cx="777666" cy="306840"/>
          </a:xfrm>
          <a:prstGeom prst="leftRightArrow">
            <a:avLst>
              <a:gd name="adj1" fmla="val 55333"/>
              <a:gd name="adj2" fmla="val 72667"/>
            </a:avLst>
          </a:prstGeom>
          <a:gradFill>
            <a:gsLst>
              <a:gs pos="0">
                <a:srgbClr val="9966FF"/>
              </a:gs>
              <a:gs pos="50000">
                <a:srgbClr val="9933FF"/>
              </a:gs>
              <a:gs pos="100000">
                <a:srgbClr val="9900FF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矢印: 左右 35">
            <a:extLst>
              <a:ext uri="{FF2B5EF4-FFF2-40B4-BE49-F238E27FC236}">
                <a16:creationId xmlns:a16="http://schemas.microsoft.com/office/drawing/2014/main" id="{CB3DFB7D-7963-4C91-BC05-6E31773ED569}"/>
              </a:ext>
            </a:extLst>
          </p:cNvPr>
          <p:cNvSpPr/>
          <p:nvPr/>
        </p:nvSpPr>
        <p:spPr>
          <a:xfrm>
            <a:off x="1076858" y="3405652"/>
            <a:ext cx="777666" cy="306840"/>
          </a:xfrm>
          <a:prstGeom prst="leftRightArrow">
            <a:avLst>
              <a:gd name="adj1" fmla="val 55333"/>
              <a:gd name="adj2" fmla="val 72667"/>
            </a:avLst>
          </a:prstGeom>
          <a:gradFill>
            <a:gsLst>
              <a:gs pos="0">
                <a:srgbClr val="9966FF"/>
              </a:gs>
              <a:gs pos="50000">
                <a:srgbClr val="9933FF"/>
              </a:gs>
              <a:gs pos="100000">
                <a:srgbClr val="9900FF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矢印: 左右 77">
            <a:extLst>
              <a:ext uri="{FF2B5EF4-FFF2-40B4-BE49-F238E27FC236}">
                <a16:creationId xmlns:a16="http://schemas.microsoft.com/office/drawing/2014/main" id="{5670414E-08F9-4037-9BBB-FF178F520CCD}"/>
              </a:ext>
            </a:extLst>
          </p:cNvPr>
          <p:cNvSpPr/>
          <p:nvPr/>
        </p:nvSpPr>
        <p:spPr>
          <a:xfrm>
            <a:off x="1074528" y="4134644"/>
            <a:ext cx="777666" cy="306840"/>
          </a:xfrm>
          <a:prstGeom prst="leftRightArrow">
            <a:avLst>
              <a:gd name="adj1" fmla="val 55333"/>
              <a:gd name="adj2" fmla="val 72667"/>
            </a:avLst>
          </a:prstGeom>
          <a:gradFill>
            <a:gsLst>
              <a:gs pos="0">
                <a:srgbClr val="9966FF"/>
              </a:gs>
              <a:gs pos="50000">
                <a:srgbClr val="9933FF"/>
              </a:gs>
              <a:gs pos="100000">
                <a:srgbClr val="9900FF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9" name="矢印: 左右 88">
            <a:extLst>
              <a:ext uri="{FF2B5EF4-FFF2-40B4-BE49-F238E27FC236}">
                <a16:creationId xmlns:a16="http://schemas.microsoft.com/office/drawing/2014/main" id="{1EA8D7A2-7E6E-4B84-B86E-919D13153DD2}"/>
              </a:ext>
            </a:extLst>
          </p:cNvPr>
          <p:cNvSpPr/>
          <p:nvPr/>
        </p:nvSpPr>
        <p:spPr>
          <a:xfrm>
            <a:off x="1078677" y="4842504"/>
            <a:ext cx="777666" cy="306840"/>
          </a:xfrm>
          <a:prstGeom prst="leftRightArrow">
            <a:avLst>
              <a:gd name="adj1" fmla="val 55333"/>
              <a:gd name="adj2" fmla="val 72667"/>
            </a:avLst>
          </a:prstGeom>
          <a:gradFill>
            <a:gsLst>
              <a:gs pos="0">
                <a:srgbClr val="9966FF"/>
              </a:gs>
              <a:gs pos="50000">
                <a:srgbClr val="9933FF"/>
              </a:gs>
              <a:gs pos="100000">
                <a:srgbClr val="9900FF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2" name="矢印: 左右 191">
            <a:extLst>
              <a:ext uri="{FF2B5EF4-FFF2-40B4-BE49-F238E27FC236}">
                <a16:creationId xmlns:a16="http://schemas.microsoft.com/office/drawing/2014/main" id="{5B25FEDC-C3F6-4ED2-A4C1-ED493482DA72}"/>
              </a:ext>
            </a:extLst>
          </p:cNvPr>
          <p:cNvSpPr/>
          <p:nvPr/>
        </p:nvSpPr>
        <p:spPr>
          <a:xfrm>
            <a:off x="1082023" y="721413"/>
            <a:ext cx="960092" cy="306840"/>
          </a:xfrm>
          <a:prstGeom prst="leftRightArrow">
            <a:avLst>
              <a:gd name="adj1" fmla="val 55333"/>
              <a:gd name="adj2" fmla="val 72667"/>
            </a:avLst>
          </a:prstGeom>
          <a:gradFill>
            <a:gsLst>
              <a:gs pos="0">
                <a:srgbClr val="9966FF"/>
              </a:gs>
              <a:gs pos="50000">
                <a:srgbClr val="9933FF"/>
              </a:gs>
              <a:gs pos="100000">
                <a:srgbClr val="9900FF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7D0BB5F-E2EE-BD43-0DA9-7DB1A804D35B}"/>
              </a:ext>
            </a:extLst>
          </p:cNvPr>
          <p:cNvSpPr txBox="1"/>
          <p:nvPr/>
        </p:nvSpPr>
        <p:spPr>
          <a:xfrm>
            <a:off x="0" y="696714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ブロック図は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FPGA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開発者ガイドとテクニカルリファレンスマニュアル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で同じものを使用しているため、片側を変更したらコピーすること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921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24971</TotalTime>
  <Words>198</Words>
  <Application>Microsoft Office PowerPoint</Application>
  <PresentationFormat>ワイド画面</PresentationFormat>
  <Paragraphs>102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Sasaki Daisuke</dc:creator>
  <cp:lastModifiedBy>Sasaki Daisuke</cp:lastModifiedBy>
  <cp:revision>118</cp:revision>
  <cp:lastPrinted>2021-01-15T02:27:00Z</cp:lastPrinted>
  <dcterms:created xsi:type="dcterms:W3CDTF">2020-08-18T07:38:36Z</dcterms:created>
  <dcterms:modified xsi:type="dcterms:W3CDTF">2022-12-01T08:05:00Z</dcterms:modified>
</cp:coreProperties>
</file>