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2" r:id="rId2"/>
    <p:sldId id="361" r:id="rId3"/>
    <p:sldId id="310" r:id="rId4"/>
    <p:sldId id="339" r:id="rId5"/>
    <p:sldId id="337" r:id="rId6"/>
    <p:sldId id="325" r:id="rId7"/>
    <p:sldId id="338" r:id="rId8"/>
    <p:sldId id="340" r:id="rId9"/>
    <p:sldId id="341" r:id="rId10"/>
    <p:sldId id="342" r:id="rId11"/>
    <p:sldId id="355" r:id="rId12"/>
    <p:sldId id="356" r:id="rId13"/>
    <p:sldId id="357" r:id="rId14"/>
    <p:sldId id="358" r:id="rId15"/>
    <p:sldId id="359" r:id="rId16"/>
    <p:sldId id="360" r:id="rId17"/>
  </p:sldIdLst>
  <p:sldSz cx="12192000" cy="6858000"/>
  <p:notesSz cx="6888163" cy="100187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339933"/>
    <a:srgbClr val="FFCCFF"/>
    <a:srgbClr val="E6E6E6"/>
    <a:srgbClr val="0000FF"/>
    <a:srgbClr val="9999FF"/>
    <a:srgbClr val="CCCCFF"/>
    <a:srgbClr val="FF99FF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>
      <p:cViewPr varScale="1">
        <p:scale>
          <a:sx n="119" d="100"/>
          <a:sy n="119" d="100"/>
        </p:scale>
        <p:origin x="111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E2A584-E1AB-42CE-9B6B-22B44A5A0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797A54F-FEF6-4E43-A78A-B6101D0F0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D37487-7AC0-477E-A959-851F17A3F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37C936-4ED2-4307-B192-860DAFE38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F1B00C-78C1-418C-B5AD-B2DF9D86C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27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FC01F7-AC81-40A5-BF13-73B964C1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CCDB3CF-F9A4-48EE-810D-3B3B50DA7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59BF98-8151-409F-9BE8-28327230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FB89D7-5DB7-463B-9ECD-35D7B035F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420C0E-D8C1-4DC0-85A2-DB8DB334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781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E67455C-B02F-4777-BEF1-BBCCD00816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02EA98-3C17-4F4F-A8D8-E4CE4A66A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F950C1-202B-4B9C-B12E-EEE8CCB80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4A929E-0475-4B9E-8641-939053A1C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AC20B0-42ED-4A42-8508-DC47C0A2F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93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4B226D-ACA6-4E04-88E1-7CE40ACE9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5E4C96-11F6-4403-91E6-1B17C8CDA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76CAC4-22D3-4F5C-893C-5508300EC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7FF5AB-5F27-4CC2-AB63-0F5F18A67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965B05-554D-435F-A4A0-93B42AF07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086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CFE19B-FCF7-4F0F-9E9E-04E482625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3E832E-E075-42EB-95DB-ECB4D25F1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A09A44-E0C4-451D-8204-764E17880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F7806C-521E-4082-8D94-D56A9C51B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72EC82-40C0-46FC-B5CD-643B6176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4397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E66AA8-8C53-4384-A13E-7463A7717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780E69-364A-4D00-81FF-3BBAEF5E0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39FAF5-89EF-4E56-8A99-179B235B4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92CB7B-396C-4795-8E31-23E1F03E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2022/12/1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5DB34B-144E-4479-A6F5-EBC962E22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FF2566-2192-4895-B93F-31F74BEB4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289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285C3C-396A-451D-B155-358AD50A9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2EC012-2CC9-4662-B56F-E737B0676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83D082E-0117-4BED-9AC3-C398169D8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3A494F7-E76C-4B7B-9C25-F27C37378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FCD5F9C-08B0-4065-89AB-C911F56D75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673E017-DE06-4BE8-BE5A-ACE415A8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2022/12/1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50EF4B7-6A78-45C9-83EF-915BBD22E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47CFA73-8129-4EB8-AE54-F3251E3FF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166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8366A0-6D14-4FDB-BA8B-2AB076CA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A49C369-9175-4007-B092-BCD2032B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2022/12/1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60EDD00-14E7-442D-A391-5644BBE23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A266E0-1008-4BE0-835A-D71D48CB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41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556B237-1579-4D3B-83FC-EA3C924DD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2022/12/1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C9B0C16-93D9-498D-B47B-B55F830D2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B9E0479-7987-41D7-82F7-8293EF43E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089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2F0C9F-A2E8-473F-9121-8B703C0A9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7A9FC3-8C60-4BB5-B9EB-2A5EAE056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A2B3C61-6FA6-4720-A461-F0DC62157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DC35657-F649-4D31-AA16-A33CC4D48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2022/12/1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7B0835-D8BB-4CB1-8339-30C03FFF4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F8D22F-31C6-4ED5-A689-C7608525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078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8C7EED-0629-4E27-B057-14E385FC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6CD4078-2C6C-45AD-83C2-79DBF52C3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A99D453-ED7B-4944-B92C-B87AD5A7A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EDFC03-CFBA-412A-8E2C-E43733780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2022/12/1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70279E-6C0E-4C33-9546-E2A2A0E2C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64B852-0652-4966-8E25-BAE57ABB1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910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F136A6D-DE15-4CB4-8B0F-AF2373795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412F47-114F-41D8-8B48-5BE0FCB6A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731657-5620-4C80-A07E-D4BE9DD47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A7237-2705-4EE7-AAEA-65A91F27249B}" type="datetimeFigureOut">
              <a:rPr kumimoji="1" lang="ja-JP" altLang="en-US" smtClean="0"/>
              <a:t>2022/12/1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80BA79-CB16-4465-8588-C34984877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5959D6-51C1-4E0B-A4C7-731D51BF4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166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0" name="直線コネクタ 219">
            <a:extLst>
              <a:ext uri="{FF2B5EF4-FFF2-40B4-BE49-F238E27FC236}">
                <a16:creationId xmlns:a16="http://schemas.microsoft.com/office/drawing/2014/main" id="{8215D21A-D125-961B-00F9-317CE349BAE1}"/>
              </a:ext>
            </a:extLst>
          </p:cNvPr>
          <p:cNvCxnSpPr>
            <a:cxnSpLocks/>
          </p:cNvCxnSpPr>
          <p:nvPr/>
        </p:nvCxnSpPr>
        <p:spPr>
          <a:xfrm flipV="1">
            <a:off x="3095415" y="448692"/>
            <a:ext cx="5299229" cy="14667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コネクタ 220">
            <a:extLst>
              <a:ext uri="{FF2B5EF4-FFF2-40B4-BE49-F238E27FC236}">
                <a16:creationId xmlns:a16="http://schemas.microsoft.com/office/drawing/2014/main" id="{91F8B494-64C2-3A7C-056C-6823BDA06A89}"/>
              </a:ext>
            </a:extLst>
          </p:cNvPr>
          <p:cNvCxnSpPr>
            <a:cxnSpLocks/>
          </p:cNvCxnSpPr>
          <p:nvPr/>
        </p:nvCxnSpPr>
        <p:spPr>
          <a:xfrm flipV="1">
            <a:off x="3076852" y="945650"/>
            <a:ext cx="4372691" cy="1637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F0C76739-F241-FBDE-1CB5-30F0037AC742}"/>
              </a:ext>
            </a:extLst>
          </p:cNvPr>
          <p:cNvSpPr/>
          <p:nvPr/>
        </p:nvSpPr>
        <p:spPr>
          <a:xfrm>
            <a:off x="4141801" y="1177767"/>
            <a:ext cx="2116391" cy="18848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198CE54F-8A97-2DCD-F2C7-685D83C8CAED}"/>
              </a:ext>
            </a:extLst>
          </p:cNvPr>
          <p:cNvSpPr/>
          <p:nvPr/>
        </p:nvSpPr>
        <p:spPr>
          <a:xfrm>
            <a:off x="4141058" y="1169488"/>
            <a:ext cx="2111694" cy="3774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2F23D8B9-429C-93AD-D3FA-5011C9D896AD}"/>
              </a:ext>
            </a:extLst>
          </p:cNvPr>
          <p:cNvSpPr txBox="1"/>
          <p:nvPr/>
        </p:nvSpPr>
        <p:spPr>
          <a:xfrm>
            <a:off x="6334923" y="2918579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C76CA6BE-C0AB-8056-90F4-D4BF796946FC}"/>
              </a:ext>
            </a:extLst>
          </p:cNvPr>
          <p:cNvSpPr txBox="1"/>
          <p:nvPr/>
        </p:nvSpPr>
        <p:spPr>
          <a:xfrm>
            <a:off x="6334923" y="2672609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0x4F01_0000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19B4278B-62F1-B1EC-F6B1-525F768515BE}"/>
              </a:ext>
            </a:extLst>
          </p:cNvPr>
          <p:cNvSpPr txBox="1"/>
          <p:nvPr/>
        </p:nvSpPr>
        <p:spPr>
          <a:xfrm>
            <a:off x="6334923" y="2804539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0x4F00_FFFF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10A5517E-BEC9-AB50-5506-49D1C5264DD0}"/>
              </a:ext>
            </a:extLst>
          </p:cNvPr>
          <p:cNvSpPr txBox="1"/>
          <p:nvPr/>
        </p:nvSpPr>
        <p:spPr>
          <a:xfrm>
            <a:off x="6334923" y="2410068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0x4F02_0000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63A6B05F-7F7D-DEE7-A445-5217596F94A6}"/>
              </a:ext>
            </a:extLst>
          </p:cNvPr>
          <p:cNvSpPr txBox="1"/>
          <p:nvPr/>
        </p:nvSpPr>
        <p:spPr>
          <a:xfrm>
            <a:off x="6334923" y="2553462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0x4F01_FFFF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666E1EE2-9072-F05F-02ED-92D5E62F5CE0}"/>
              </a:ext>
            </a:extLst>
          </p:cNvPr>
          <p:cNvSpPr txBox="1"/>
          <p:nvPr/>
        </p:nvSpPr>
        <p:spPr>
          <a:xfrm>
            <a:off x="6334923" y="2166877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0x4F03_0000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D061FB52-1904-013B-0CC6-03C3D0C705CA}"/>
              </a:ext>
            </a:extLst>
          </p:cNvPr>
          <p:cNvSpPr txBox="1"/>
          <p:nvPr/>
        </p:nvSpPr>
        <p:spPr>
          <a:xfrm>
            <a:off x="6334923" y="2304497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0x4F02_FFFF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A8A404D7-3B01-ABEE-252B-F664F9F3E926}"/>
              </a:ext>
            </a:extLst>
          </p:cNvPr>
          <p:cNvSpPr txBox="1"/>
          <p:nvPr/>
        </p:nvSpPr>
        <p:spPr>
          <a:xfrm>
            <a:off x="6334923" y="1913415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0x4F04_0000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AF27CF68-E2FF-1CDF-726D-1ECCF5425DF1}"/>
              </a:ext>
            </a:extLst>
          </p:cNvPr>
          <p:cNvSpPr txBox="1"/>
          <p:nvPr/>
        </p:nvSpPr>
        <p:spPr>
          <a:xfrm>
            <a:off x="6334923" y="2053160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0x4F03_FFFF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5CE58921-2A66-618F-5893-BD2372B87228}"/>
              </a:ext>
            </a:extLst>
          </p:cNvPr>
          <p:cNvSpPr txBox="1"/>
          <p:nvPr/>
        </p:nvSpPr>
        <p:spPr>
          <a:xfrm>
            <a:off x="6334923" y="1177767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87FFE5C2-A09F-019B-FC06-080377E0CA4E}"/>
              </a:ext>
            </a:extLst>
          </p:cNvPr>
          <p:cNvSpPr/>
          <p:nvPr/>
        </p:nvSpPr>
        <p:spPr>
          <a:xfrm>
            <a:off x="4141279" y="2803068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System Register</a:t>
            </a:r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6E554AFB-0126-3A8D-7DC2-BC9928B37CBE}"/>
              </a:ext>
            </a:extLst>
          </p:cNvPr>
          <p:cNvSpPr/>
          <p:nvPr/>
        </p:nvSpPr>
        <p:spPr>
          <a:xfrm>
            <a:off x="4141279" y="2551920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UART Lite (Console I/F)</a:t>
            </a: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1510E0BD-3FF7-42B1-83CA-0BB57E32B0C1}"/>
              </a:ext>
            </a:extLst>
          </p:cNvPr>
          <p:cNvSpPr/>
          <p:nvPr/>
        </p:nvSpPr>
        <p:spPr>
          <a:xfrm>
            <a:off x="4141279" y="1549137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General Purpose Timer</a:t>
            </a: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01658EF9-1946-D66C-C074-BA9F6C2E00FA}"/>
              </a:ext>
            </a:extLst>
          </p:cNvPr>
          <p:cNvSpPr/>
          <p:nvPr/>
        </p:nvSpPr>
        <p:spPr>
          <a:xfrm>
            <a:off x="4141279" y="2052737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External I2C Master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C448C3C6-E0B5-1857-DA0B-8B5326BA2C24}"/>
              </a:ext>
            </a:extLst>
          </p:cNvPr>
          <p:cNvSpPr txBox="1"/>
          <p:nvPr/>
        </p:nvSpPr>
        <p:spPr>
          <a:xfrm>
            <a:off x="6334923" y="1800502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0x4F04_FFFF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77724D7B-8D1B-A71A-F7F3-A3CB863455BD}"/>
              </a:ext>
            </a:extLst>
          </p:cNvPr>
          <p:cNvSpPr/>
          <p:nvPr/>
        </p:nvSpPr>
        <p:spPr>
          <a:xfrm>
            <a:off x="4141279" y="1800692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System Monitor</a:t>
            </a:r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BF7BA8E8-0D23-E309-4E58-0A08F7C44FD4}"/>
              </a:ext>
            </a:extLst>
          </p:cNvPr>
          <p:cNvSpPr txBox="1"/>
          <p:nvPr/>
        </p:nvSpPr>
        <p:spPr>
          <a:xfrm>
            <a:off x="6334923" y="1659821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0x4F05_0000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6D5E9BC1-206A-404D-9985-EF0D4E9D6DC9}"/>
              </a:ext>
            </a:extLst>
          </p:cNvPr>
          <p:cNvCxnSpPr>
            <a:cxnSpLocks/>
          </p:cNvCxnSpPr>
          <p:nvPr/>
        </p:nvCxnSpPr>
        <p:spPr>
          <a:xfrm>
            <a:off x="3095415" y="6574685"/>
            <a:ext cx="688901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15E5498-3009-47F7-8742-ED9C8E3F4400}"/>
              </a:ext>
            </a:extLst>
          </p:cNvPr>
          <p:cNvSpPr/>
          <p:nvPr/>
        </p:nvSpPr>
        <p:spPr>
          <a:xfrm>
            <a:off x="952925" y="127826"/>
            <a:ext cx="2116391" cy="64330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942BD541-A595-409B-B7BF-0F933BC73E8F}"/>
              </a:ext>
            </a:extLst>
          </p:cNvPr>
          <p:cNvCxnSpPr>
            <a:cxnSpLocks/>
          </p:cNvCxnSpPr>
          <p:nvPr/>
        </p:nvCxnSpPr>
        <p:spPr>
          <a:xfrm>
            <a:off x="3069262" y="5008515"/>
            <a:ext cx="1022310" cy="113741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42F4EF2B-198D-407D-8603-2B6620A163D0}"/>
              </a:ext>
            </a:extLst>
          </p:cNvPr>
          <p:cNvCxnSpPr>
            <a:cxnSpLocks/>
          </p:cNvCxnSpPr>
          <p:nvPr/>
        </p:nvCxnSpPr>
        <p:spPr>
          <a:xfrm flipV="1">
            <a:off x="3069262" y="3035069"/>
            <a:ext cx="1062516" cy="156096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12A1D34-7521-472B-BF32-0056237B0363}"/>
              </a:ext>
            </a:extLst>
          </p:cNvPr>
          <p:cNvSpPr txBox="1"/>
          <p:nvPr/>
        </p:nvSpPr>
        <p:spPr>
          <a:xfrm>
            <a:off x="161877" y="6436691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E5956633-4AEC-4901-A33C-73CF04499E83}"/>
              </a:ext>
            </a:extLst>
          </p:cNvPr>
          <p:cNvSpPr txBox="1"/>
          <p:nvPr/>
        </p:nvSpPr>
        <p:spPr>
          <a:xfrm>
            <a:off x="161876" y="6305569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0x003F_FFFF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B04668CB-FAA3-4277-8F29-D768ABB2D9AB}"/>
              </a:ext>
            </a:extLst>
          </p:cNvPr>
          <p:cNvSpPr txBox="1"/>
          <p:nvPr/>
        </p:nvSpPr>
        <p:spPr>
          <a:xfrm>
            <a:off x="11423387" y="6022520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0x0000_7FFF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F3454C5-1E1F-4FA1-A654-3F3118C45F90}"/>
              </a:ext>
            </a:extLst>
          </p:cNvPr>
          <p:cNvSpPr txBox="1"/>
          <p:nvPr/>
        </p:nvSpPr>
        <p:spPr>
          <a:xfrm>
            <a:off x="161851" y="5014000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0x3FFF_FFFF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B42CD95-BBD9-4796-BDD8-113CA65497B5}"/>
              </a:ext>
            </a:extLst>
          </p:cNvPr>
          <p:cNvSpPr txBox="1"/>
          <p:nvPr/>
        </p:nvSpPr>
        <p:spPr>
          <a:xfrm>
            <a:off x="161851" y="4870016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4E9AAF41-3251-47EB-8503-3C7AD95EE44A}"/>
              </a:ext>
            </a:extLst>
          </p:cNvPr>
          <p:cNvSpPr txBox="1"/>
          <p:nvPr/>
        </p:nvSpPr>
        <p:spPr>
          <a:xfrm>
            <a:off x="154259" y="3902351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0x5FFF_FFFF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51823501-B21F-4BCA-91EF-C4116A4A5DD9}"/>
              </a:ext>
            </a:extLst>
          </p:cNvPr>
          <p:cNvSpPr/>
          <p:nvPr/>
        </p:nvSpPr>
        <p:spPr>
          <a:xfrm>
            <a:off x="7472506" y="5176161"/>
            <a:ext cx="1832166" cy="13985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HRMEM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(SRAM)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B81246D9-0A21-4EE2-B3B5-FDCB16730FB5}"/>
              </a:ext>
            </a:extLst>
          </p:cNvPr>
          <p:cNvSpPr txBox="1"/>
          <p:nvPr/>
        </p:nvSpPr>
        <p:spPr>
          <a:xfrm>
            <a:off x="11423387" y="5892427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0x0000_8000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15A6BC9F-AF75-4113-BCFC-FC8B8A9E07E8}"/>
              </a:ext>
            </a:extLst>
          </p:cNvPr>
          <p:cNvCxnSpPr>
            <a:cxnSpLocks/>
          </p:cNvCxnSpPr>
          <p:nvPr/>
        </p:nvCxnSpPr>
        <p:spPr>
          <a:xfrm>
            <a:off x="7472506" y="5176161"/>
            <a:ext cx="390253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182BF639-0173-487B-AED8-35D7CDC0DB5A}"/>
              </a:ext>
            </a:extLst>
          </p:cNvPr>
          <p:cNvSpPr/>
          <p:nvPr/>
        </p:nvSpPr>
        <p:spPr>
          <a:xfrm>
            <a:off x="9542871" y="6031870"/>
            <a:ext cx="1832166" cy="54501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Instruction Tightly Coupled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Memory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Block RAM)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27F7A3DB-9962-468F-9DA1-4B5C86EC3A7A}"/>
              </a:ext>
            </a:extLst>
          </p:cNvPr>
          <p:cNvSpPr/>
          <p:nvPr/>
        </p:nvSpPr>
        <p:spPr>
          <a:xfrm>
            <a:off x="9542871" y="5167558"/>
            <a:ext cx="1832166" cy="8633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A51CF5E-0A41-43BB-9E09-A23477843543}"/>
              </a:ext>
            </a:extLst>
          </p:cNvPr>
          <p:cNvSpPr txBox="1"/>
          <p:nvPr/>
        </p:nvSpPr>
        <p:spPr>
          <a:xfrm>
            <a:off x="9758895" y="6583289"/>
            <a:ext cx="1528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CFGITCMEN[0]=1</a:t>
            </a:r>
            <a:endParaRPr kumimoji="1" lang="ja-JP" altLang="en-US" sz="1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ED3DC4B9-15F2-467B-B073-BD4E6BD280A9}"/>
              </a:ext>
            </a:extLst>
          </p:cNvPr>
          <p:cNvSpPr txBox="1"/>
          <p:nvPr/>
        </p:nvSpPr>
        <p:spPr>
          <a:xfrm>
            <a:off x="7809681" y="6583289"/>
            <a:ext cx="1528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CFGITCMEN[0]=0</a:t>
            </a:r>
            <a:endParaRPr kumimoji="1" lang="ja-JP" altLang="en-US" sz="1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DFC11B06-0736-4A80-8F20-BDB0888683D1}"/>
              </a:ext>
            </a:extLst>
          </p:cNvPr>
          <p:cNvSpPr txBox="1"/>
          <p:nvPr/>
        </p:nvSpPr>
        <p:spPr>
          <a:xfrm>
            <a:off x="161849" y="4599797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0x4EFF_FFFF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230BE99C-A684-437E-ADE1-058FE32CE517}"/>
              </a:ext>
            </a:extLst>
          </p:cNvPr>
          <p:cNvSpPr txBox="1"/>
          <p:nvPr/>
        </p:nvSpPr>
        <p:spPr>
          <a:xfrm>
            <a:off x="159394" y="4457535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0B199DAF-A9A7-400A-BE10-BDDBA9E737C5}"/>
              </a:ext>
            </a:extLst>
          </p:cNvPr>
          <p:cNvSpPr txBox="1"/>
          <p:nvPr/>
        </p:nvSpPr>
        <p:spPr>
          <a:xfrm>
            <a:off x="161876" y="6161019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0x0040_0000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D2342C78-5DE0-4C55-ACF8-7E9589228A46}"/>
              </a:ext>
            </a:extLst>
          </p:cNvPr>
          <p:cNvSpPr txBox="1"/>
          <p:nvPr/>
        </p:nvSpPr>
        <p:spPr>
          <a:xfrm>
            <a:off x="165463" y="4298598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10F200A1-2DCD-44D7-B209-66CDA6A8229A}"/>
              </a:ext>
            </a:extLst>
          </p:cNvPr>
          <p:cNvSpPr txBox="1"/>
          <p:nvPr/>
        </p:nvSpPr>
        <p:spPr>
          <a:xfrm>
            <a:off x="159394" y="3749035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0x6000_0000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402FB834-287F-4610-BC06-6FBBF0A36A4D}"/>
              </a:ext>
            </a:extLst>
          </p:cNvPr>
          <p:cNvSpPr txBox="1"/>
          <p:nvPr/>
        </p:nvSpPr>
        <p:spPr>
          <a:xfrm>
            <a:off x="161849" y="3599620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0x603F_FFFF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E870E5B4-BDAD-4D75-BF0C-A52984DA2364}"/>
              </a:ext>
            </a:extLst>
          </p:cNvPr>
          <p:cNvSpPr txBox="1"/>
          <p:nvPr/>
        </p:nvSpPr>
        <p:spPr>
          <a:xfrm>
            <a:off x="159394" y="3451745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0x6040_0000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62871135-19BB-4E6B-9221-AFECB4F6AA60}"/>
              </a:ext>
            </a:extLst>
          </p:cNvPr>
          <p:cNvSpPr txBox="1"/>
          <p:nvPr/>
        </p:nvSpPr>
        <p:spPr>
          <a:xfrm>
            <a:off x="161849" y="431477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0xE010_0000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2437FB5C-5881-44CA-A524-FAF8B2117495}"/>
              </a:ext>
            </a:extLst>
          </p:cNvPr>
          <p:cNvSpPr txBox="1"/>
          <p:nvPr/>
        </p:nvSpPr>
        <p:spPr>
          <a:xfrm>
            <a:off x="159394" y="4153487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0x5000_0000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BD782B8F-EF91-4DD9-901A-17E1D5A40414}"/>
              </a:ext>
            </a:extLst>
          </p:cNvPr>
          <p:cNvSpPr txBox="1"/>
          <p:nvPr/>
        </p:nvSpPr>
        <p:spPr>
          <a:xfrm>
            <a:off x="11423442" y="6412418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F42FEC2F-DDFD-4373-A1B5-A450300839F4}"/>
              </a:ext>
            </a:extLst>
          </p:cNvPr>
          <p:cNvSpPr txBox="1"/>
          <p:nvPr/>
        </p:nvSpPr>
        <p:spPr>
          <a:xfrm>
            <a:off x="11423441" y="5159417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0x003F_FFFF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0B119B0D-53B6-41A2-A56F-7434ACDA5124}"/>
              </a:ext>
            </a:extLst>
          </p:cNvPr>
          <p:cNvSpPr txBox="1"/>
          <p:nvPr/>
        </p:nvSpPr>
        <p:spPr>
          <a:xfrm>
            <a:off x="161849" y="113974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0xFFFF_FFFF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2F3138D5-EB85-4AAF-A722-9EF261E83E33}"/>
              </a:ext>
            </a:extLst>
          </p:cNvPr>
          <p:cNvCxnSpPr>
            <a:cxnSpLocks/>
          </p:cNvCxnSpPr>
          <p:nvPr/>
        </p:nvCxnSpPr>
        <p:spPr>
          <a:xfrm>
            <a:off x="3069262" y="6311642"/>
            <a:ext cx="413897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F929665-FDFC-443C-8C1C-6D4C6AD2F0CC}"/>
              </a:ext>
            </a:extLst>
          </p:cNvPr>
          <p:cNvSpPr/>
          <p:nvPr/>
        </p:nvSpPr>
        <p:spPr>
          <a:xfrm>
            <a:off x="952876" y="6306117"/>
            <a:ext cx="2116386" cy="26856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Instruction Memory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0395D2F-BFD4-4494-8B27-F68441AD0362}"/>
              </a:ext>
            </a:extLst>
          </p:cNvPr>
          <p:cNvSpPr/>
          <p:nvPr/>
        </p:nvSpPr>
        <p:spPr>
          <a:xfrm>
            <a:off x="952876" y="4598734"/>
            <a:ext cx="2116386" cy="44049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Main AXI Bus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580333D-596C-4103-8D7C-136E66B6D57C}"/>
              </a:ext>
            </a:extLst>
          </p:cNvPr>
          <p:cNvSpPr/>
          <p:nvPr/>
        </p:nvSpPr>
        <p:spPr>
          <a:xfrm>
            <a:off x="952876" y="5039228"/>
            <a:ext cx="2116386" cy="1266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C05588CB-29B6-4ACE-A050-224E0AE5210E}"/>
              </a:ext>
            </a:extLst>
          </p:cNvPr>
          <p:cNvSpPr/>
          <p:nvPr/>
        </p:nvSpPr>
        <p:spPr>
          <a:xfrm>
            <a:off x="952876" y="4297324"/>
            <a:ext cx="2116386" cy="29963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Low Performance AHB Bus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7A71556A-4A84-4E92-9C62-C9AC89863959}"/>
              </a:ext>
            </a:extLst>
          </p:cNvPr>
          <p:cNvSpPr/>
          <p:nvPr/>
        </p:nvSpPr>
        <p:spPr>
          <a:xfrm>
            <a:off x="952876" y="3588206"/>
            <a:ext cx="2116386" cy="30243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HRMEM</a:t>
            </a:r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(Mirror)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0E77B6E-8564-4A1D-BA5B-8D3ECB569366}"/>
              </a:ext>
            </a:extLst>
          </p:cNvPr>
          <p:cNvSpPr/>
          <p:nvPr/>
        </p:nvSpPr>
        <p:spPr>
          <a:xfrm>
            <a:off x="952876" y="3889701"/>
            <a:ext cx="2116386" cy="40762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Mission AXI Bus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285A02C6-2635-4923-B08A-85E1A7FD56AA}"/>
              </a:ext>
            </a:extLst>
          </p:cNvPr>
          <p:cNvSpPr/>
          <p:nvPr/>
        </p:nvSpPr>
        <p:spPr>
          <a:xfrm>
            <a:off x="952876" y="592086"/>
            <a:ext cx="2116386" cy="3653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Coretex-M3</a:t>
            </a: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Private peripheral bus</a:t>
            </a:r>
            <a:endParaRPr kumimoji="1" lang="en-US" altLang="ja-JP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74F65889-DA6D-44BD-8AA6-C9A3FB3B36D1}"/>
              </a:ext>
            </a:extLst>
          </p:cNvPr>
          <p:cNvSpPr txBox="1"/>
          <p:nvPr/>
        </p:nvSpPr>
        <p:spPr>
          <a:xfrm>
            <a:off x="161849" y="825894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394605AA-753D-4790-9A99-CF81F6B01352}"/>
              </a:ext>
            </a:extLst>
          </p:cNvPr>
          <p:cNvSpPr txBox="1"/>
          <p:nvPr/>
        </p:nvSpPr>
        <p:spPr>
          <a:xfrm>
            <a:off x="161849" y="606836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37A8C774-BB32-4874-98DE-3CE34787E331}"/>
              </a:ext>
            </a:extLst>
          </p:cNvPr>
          <p:cNvSpPr/>
          <p:nvPr/>
        </p:nvSpPr>
        <p:spPr>
          <a:xfrm>
            <a:off x="952876" y="124558"/>
            <a:ext cx="2116386" cy="4666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978BDD91-763C-46AA-9C2E-A6A662DB0E42}"/>
              </a:ext>
            </a:extLst>
          </p:cNvPr>
          <p:cNvSpPr/>
          <p:nvPr/>
        </p:nvSpPr>
        <p:spPr>
          <a:xfrm>
            <a:off x="952876" y="957086"/>
            <a:ext cx="2116386" cy="26380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0EC397E8-8406-4D4F-94E7-3D2D926A3BA0}"/>
              </a:ext>
            </a:extLst>
          </p:cNvPr>
          <p:cNvSpPr txBox="1"/>
          <p:nvPr/>
        </p:nvSpPr>
        <p:spPr>
          <a:xfrm>
            <a:off x="161849" y="957341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0xDFFF_FFFF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AD3FFF01-8E75-4D78-9109-B349354A344C}"/>
              </a:ext>
            </a:extLst>
          </p:cNvPr>
          <p:cNvSpPr/>
          <p:nvPr/>
        </p:nvSpPr>
        <p:spPr>
          <a:xfrm>
            <a:off x="4142598" y="3056077"/>
            <a:ext cx="2116391" cy="3076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8F1F7FD3-9610-427A-A2C9-46A02C8D8301}"/>
              </a:ext>
            </a:extLst>
          </p:cNvPr>
          <p:cNvSpPr/>
          <p:nvPr/>
        </p:nvSpPr>
        <p:spPr>
          <a:xfrm>
            <a:off x="4141801" y="3050117"/>
            <a:ext cx="2110951" cy="8629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B9B4A578-8E22-4D53-A2F9-33AD4648FC97}"/>
              </a:ext>
            </a:extLst>
          </p:cNvPr>
          <p:cNvSpPr txBox="1"/>
          <p:nvPr/>
        </p:nvSpPr>
        <p:spPr>
          <a:xfrm>
            <a:off x="6335720" y="6006581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4D601993-56C7-465B-8D95-6207FF537E0E}"/>
              </a:ext>
            </a:extLst>
          </p:cNvPr>
          <p:cNvSpPr txBox="1"/>
          <p:nvPr/>
        </p:nvSpPr>
        <p:spPr>
          <a:xfrm>
            <a:off x="6335720" y="5640727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0x4001_0000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8B5B0D92-9EAF-478E-8B4A-98CA44A4F86E}"/>
              </a:ext>
            </a:extLst>
          </p:cNvPr>
          <p:cNvSpPr txBox="1"/>
          <p:nvPr/>
        </p:nvSpPr>
        <p:spPr>
          <a:xfrm>
            <a:off x="6335720" y="5789106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0x4000_FFFF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0433FE0B-848B-483D-9F43-16D8D211A54E}"/>
              </a:ext>
            </a:extLst>
          </p:cNvPr>
          <p:cNvSpPr txBox="1"/>
          <p:nvPr/>
        </p:nvSpPr>
        <p:spPr>
          <a:xfrm>
            <a:off x="6335720" y="5274336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0x4002_0000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9C6D7A7E-0826-48A4-87A0-8BADF419B5D4}"/>
              </a:ext>
            </a:extLst>
          </p:cNvPr>
          <p:cNvSpPr txBox="1"/>
          <p:nvPr/>
        </p:nvSpPr>
        <p:spPr>
          <a:xfrm>
            <a:off x="6335720" y="5412555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0x4001_FFFF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07DC8C4B-2E19-4146-9E1D-1939E9264A87}"/>
              </a:ext>
            </a:extLst>
          </p:cNvPr>
          <p:cNvSpPr txBox="1"/>
          <p:nvPr/>
        </p:nvSpPr>
        <p:spPr>
          <a:xfrm>
            <a:off x="6335720" y="4886579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0x4003_0000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513AD46D-E242-49C0-B2F9-CF0E3A136595}"/>
              </a:ext>
            </a:extLst>
          </p:cNvPr>
          <p:cNvSpPr txBox="1"/>
          <p:nvPr/>
        </p:nvSpPr>
        <p:spPr>
          <a:xfrm>
            <a:off x="6335720" y="5037662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0x4002_FFFF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95DE8833-11C3-4F78-8849-F911291CB007}"/>
              </a:ext>
            </a:extLst>
          </p:cNvPr>
          <p:cNvSpPr txBox="1"/>
          <p:nvPr/>
        </p:nvSpPr>
        <p:spPr>
          <a:xfrm>
            <a:off x="6335720" y="4506187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0x4004_0000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E448E79D-E4E7-4434-8868-A957F56281D6}"/>
              </a:ext>
            </a:extLst>
          </p:cNvPr>
          <p:cNvSpPr txBox="1"/>
          <p:nvPr/>
        </p:nvSpPr>
        <p:spPr>
          <a:xfrm>
            <a:off x="6335720" y="4661833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0x4003_FFFF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3BA35F76-22DB-450A-8C31-AA0D79A858B0}"/>
              </a:ext>
            </a:extLst>
          </p:cNvPr>
          <p:cNvSpPr txBox="1"/>
          <p:nvPr/>
        </p:nvSpPr>
        <p:spPr>
          <a:xfrm>
            <a:off x="6335720" y="3054818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0x4EFF_FFFF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5C6F275F-5A6A-4439-9649-BF01F2A7F041}"/>
              </a:ext>
            </a:extLst>
          </p:cNvPr>
          <p:cNvSpPr/>
          <p:nvPr/>
        </p:nvSpPr>
        <p:spPr>
          <a:xfrm>
            <a:off x="4137060" y="5775784"/>
            <a:ext cx="2113404" cy="37333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QSPI Controller</a:t>
            </a: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Configration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Memory)</a:t>
            </a: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3163F386-881F-4228-8278-44EAD86ED372}"/>
              </a:ext>
            </a:extLst>
          </p:cNvPr>
          <p:cNvSpPr/>
          <p:nvPr/>
        </p:nvSpPr>
        <p:spPr>
          <a:xfrm>
            <a:off x="4137060" y="5401724"/>
            <a:ext cx="2113404" cy="37333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QSPI Controller</a:t>
            </a: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(Data Memory)</a:t>
            </a: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D6AF6DB4-B4CF-4D67-B519-0B9B7BB342CC}"/>
              </a:ext>
            </a:extLst>
          </p:cNvPr>
          <p:cNvSpPr/>
          <p:nvPr/>
        </p:nvSpPr>
        <p:spPr>
          <a:xfrm>
            <a:off x="4137060" y="5029056"/>
            <a:ext cx="2113404" cy="37333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QSPI Controller</a:t>
            </a: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FeRAM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4B27D546-AE3A-40FD-B72C-CBC1DB0D24B2}"/>
              </a:ext>
            </a:extLst>
          </p:cNvPr>
          <p:cNvSpPr/>
          <p:nvPr/>
        </p:nvSpPr>
        <p:spPr>
          <a:xfrm>
            <a:off x="4137060" y="4656720"/>
            <a:ext cx="2113404" cy="373333"/>
          </a:xfrm>
          <a:prstGeom prst="rect">
            <a:avLst/>
          </a:prstGeom>
          <a:solidFill>
            <a:srgbClr val="D0CECE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D618A13-AA61-EF72-1E1C-19810587CFB0}"/>
              </a:ext>
            </a:extLst>
          </p:cNvPr>
          <p:cNvSpPr txBox="1"/>
          <p:nvPr/>
        </p:nvSpPr>
        <p:spPr>
          <a:xfrm>
            <a:off x="6335720" y="4289881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0x4004_FFFF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55DE85AD-CD74-940D-6326-F5CCC159F397}"/>
              </a:ext>
            </a:extLst>
          </p:cNvPr>
          <p:cNvSpPr/>
          <p:nvPr/>
        </p:nvSpPr>
        <p:spPr>
          <a:xfrm>
            <a:off x="4137060" y="4284768"/>
            <a:ext cx="2113404" cy="37333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CAN Controller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113B674-508D-94FB-FFE2-654C9DA5DC9D}"/>
              </a:ext>
            </a:extLst>
          </p:cNvPr>
          <p:cNvSpPr txBox="1"/>
          <p:nvPr/>
        </p:nvSpPr>
        <p:spPr>
          <a:xfrm>
            <a:off x="6335720" y="4130290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0x4005_0000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192201B4-94A0-0648-595D-5C6DFB5F0353}"/>
              </a:ext>
            </a:extLst>
          </p:cNvPr>
          <p:cNvSpPr txBox="1"/>
          <p:nvPr/>
        </p:nvSpPr>
        <p:spPr>
          <a:xfrm>
            <a:off x="6335720" y="3913984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0x4005_FFFF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48700B64-6FA5-FFD6-CC43-49DF9700EEA2}"/>
              </a:ext>
            </a:extLst>
          </p:cNvPr>
          <p:cNvSpPr/>
          <p:nvPr/>
        </p:nvSpPr>
        <p:spPr>
          <a:xfrm>
            <a:off x="4137060" y="3913104"/>
            <a:ext cx="2113404" cy="37333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HRMEM Register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97688D4D-3D51-4F86-2E02-D37CCD383CBD}"/>
              </a:ext>
            </a:extLst>
          </p:cNvPr>
          <p:cNvSpPr txBox="1"/>
          <p:nvPr/>
        </p:nvSpPr>
        <p:spPr>
          <a:xfrm>
            <a:off x="6335720" y="3775086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0x4006_0000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F12AB0B7-CEC5-C34B-C0B6-D55848ADC410}"/>
              </a:ext>
            </a:extLst>
          </p:cNvPr>
          <p:cNvCxnSpPr>
            <a:cxnSpLocks/>
          </p:cNvCxnSpPr>
          <p:nvPr/>
        </p:nvCxnSpPr>
        <p:spPr>
          <a:xfrm flipV="1">
            <a:off x="3074185" y="1173214"/>
            <a:ext cx="1057593" cy="313448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A420BBCF-993D-D6BB-3A0F-E5F8F9A84CC9}"/>
              </a:ext>
            </a:extLst>
          </p:cNvPr>
          <p:cNvSpPr/>
          <p:nvPr/>
        </p:nvSpPr>
        <p:spPr>
          <a:xfrm>
            <a:off x="8395387" y="442804"/>
            <a:ext cx="2116391" cy="38761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80F3E605-81DC-AD2D-618F-E417DFBC2D78}"/>
              </a:ext>
            </a:extLst>
          </p:cNvPr>
          <p:cNvSpPr txBox="1"/>
          <p:nvPr/>
        </p:nvSpPr>
        <p:spPr>
          <a:xfrm>
            <a:off x="10588509" y="4183415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88368415-244E-C602-002C-E185D0E7701A}"/>
              </a:ext>
            </a:extLst>
          </p:cNvPr>
          <p:cNvSpPr txBox="1"/>
          <p:nvPr/>
        </p:nvSpPr>
        <p:spPr>
          <a:xfrm>
            <a:off x="10588509" y="3924746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0xE000_1000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6BA94AD1-6D9F-2B1E-8F1F-5B45C7751DFF}"/>
              </a:ext>
            </a:extLst>
          </p:cNvPr>
          <p:cNvSpPr txBox="1"/>
          <p:nvPr/>
        </p:nvSpPr>
        <p:spPr>
          <a:xfrm>
            <a:off x="10588509" y="4064082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0xE000_0FFF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5F9F9781-0B6B-E0A6-33D2-CE3004274B0D}"/>
              </a:ext>
            </a:extLst>
          </p:cNvPr>
          <p:cNvSpPr txBox="1"/>
          <p:nvPr/>
        </p:nvSpPr>
        <p:spPr>
          <a:xfrm>
            <a:off x="10588509" y="3681254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0xE000_2000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D6BE9FFF-4B94-13B3-139E-2FF0216F3132}"/>
              </a:ext>
            </a:extLst>
          </p:cNvPr>
          <p:cNvSpPr txBox="1"/>
          <p:nvPr/>
        </p:nvSpPr>
        <p:spPr>
          <a:xfrm>
            <a:off x="10588509" y="3810889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</a:t>
            </a:r>
            <a:r>
              <a:rPr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1</a:t>
            </a:r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C0ED186B-4690-2C84-27E5-3E47C2203323}"/>
              </a:ext>
            </a:extLst>
          </p:cNvPr>
          <p:cNvSpPr txBox="1"/>
          <p:nvPr/>
        </p:nvSpPr>
        <p:spPr>
          <a:xfrm>
            <a:off x="10588509" y="3422207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0xE000_3000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2" name="テキスト ボックス 181">
            <a:extLst>
              <a:ext uri="{FF2B5EF4-FFF2-40B4-BE49-F238E27FC236}">
                <a16:creationId xmlns:a16="http://schemas.microsoft.com/office/drawing/2014/main" id="{CBF356CD-5C40-D82D-9CA8-C1D23892BBD9}"/>
              </a:ext>
            </a:extLst>
          </p:cNvPr>
          <p:cNvSpPr txBox="1"/>
          <p:nvPr/>
        </p:nvSpPr>
        <p:spPr>
          <a:xfrm>
            <a:off x="10588509" y="3555575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</a:t>
            </a:r>
            <a:r>
              <a:rPr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2</a:t>
            </a:r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621D4B83-C460-9EF2-43AD-02E944F26AA2}"/>
              </a:ext>
            </a:extLst>
          </p:cNvPr>
          <p:cNvSpPr txBox="1"/>
          <p:nvPr/>
        </p:nvSpPr>
        <p:spPr>
          <a:xfrm>
            <a:off x="10588509" y="2973197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0xE000_E000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4" name="テキスト ボックス 183">
            <a:extLst>
              <a:ext uri="{FF2B5EF4-FFF2-40B4-BE49-F238E27FC236}">
                <a16:creationId xmlns:a16="http://schemas.microsoft.com/office/drawing/2014/main" id="{EED65E69-0E51-4435-AFFF-28C886A4093A}"/>
              </a:ext>
            </a:extLst>
          </p:cNvPr>
          <p:cNvSpPr txBox="1"/>
          <p:nvPr/>
        </p:nvSpPr>
        <p:spPr>
          <a:xfrm>
            <a:off x="10588509" y="3109286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</a:t>
            </a:r>
            <a:r>
              <a:rPr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D</a:t>
            </a:r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8843754C-0967-0A73-BE9A-CDEB8047A709}"/>
              </a:ext>
            </a:extLst>
          </p:cNvPr>
          <p:cNvSpPr txBox="1"/>
          <p:nvPr/>
        </p:nvSpPr>
        <p:spPr>
          <a:xfrm>
            <a:off x="10588509" y="2192753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0xE003_FFFF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6" name="正方形/長方形 185">
            <a:extLst>
              <a:ext uri="{FF2B5EF4-FFF2-40B4-BE49-F238E27FC236}">
                <a16:creationId xmlns:a16="http://schemas.microsoft.com/office/drawing/2014/main" id="{CBACE251-C9E3-437E-6F22-C1A4D5430D32}"/>
              </a:ext>
            </a:extLst>
          </p:cNvPr>
          <p:cNvSpPr/>
          <p:nvPr/>
        </p:nvSpPr>
        <p:spPr>
          <a:xfrm>
            <a:off x="8400256" y="4059436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ITM</a:t>
            </a:r>
          </a:p>
        </p:txBody>
      </p:sp>
      <p:sp>
        <p:nvSpPr>
          <p:cNvPr id="187" name="正方形/長方形 186">
            <a:extLst>
              <a:ext uri="{FF2B5EF4-FFF2-40B4-BE49-F238E27FC236}">
                <a16:creationId xmlns:a16="http://schemas.microsoft.com/office/drawing/2014/main" id="{05124B7B-A6CF-A314-1564-9E98450B6B56}"/>
              </a:ext>
            </a:extLst>
          </p:cNvPr>
          <p:cNvSpPr/>
          <p:nvPr/>
        </p:nvSpPr>
        <p:spPr>
          <a:xfrm>
            <a:off x="8400256" y="3808288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DWT</a:t>
            </a:r>
          </a:p>
        </p:txBody>
      </p:sp>
      <p:sp>
        <p:nvSpPr>
          <p:cNvPr id="188" name="正方形/長方形 187">
            <a:extLst>
              <a:ext uri="{FF2B5EF4-FFF2-40B4-BE49-F238E27FC236}">
                <a16:creationId xmlns:a16="http://schemas.microsoft.com/office/drawing/2014/main" id="{BBF2066F-7A51-B9F7-7BA4-E2010726AF7C}"/>
              </a:ext>
            </a:extLst>
          </p:cNvPr>
          <p:cNvSpPr/>
          <p:nvPr/>
        </p:nvSpPr>
        <p:spPr>
          <a:xfrm>
            <a:off x="8400256" y="3559205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FPB</a:t>
            </a:r>
          </a:p>
        </p:txBody>
      </p:sp>
      <p:sp>
        <p:nvSpPr>
          <p:cNvPr id="189" name="正方形/長方形 188">
            <a:extLst>
              <a:ext uri="{FF2B5EF4-FFF2-40B4-BE49-F238E27FC236}">
                <a16:creationId xmlns:a16="http://schemas.microsoft.com/office/drawing/2014/main" id="{AD158AAE-63A2-A55D-884F-F8F73A20B0FF}"/>
              </a:ext>
            </a:extLst>
          </p:cNvPr>
          <p:cNvSpPr/>
          <p:nvPr/>
        </p:nvSpPr>
        <p:spPr>
          <a:xfrm>
            <a:off x="8400256" y="2857428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SCS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0" name="テキスト ボックス 189">
            <a:extLst>
              <a:ext uri="{FF2B5EF4-FFF2-40B4-BE49-F238E27FC236}">
                <a16:creationId xmlns:a16="http://schemas.microsoft.com/office/drawing/2014/main" id="{5377ED55-537F-CB5A-8719-DB74C22107FB}"/>
              </a:ext>
            </a:extLst>
          </p:cNvPr>
          <p:cNvSpPr txBox="1"/>
          <p:nvPr/>
        </p:nvSpPr>
        <p:spPr>
          <a:xfrm>
            <a:off x="10588509" y="2856053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</a:t>
            </a:r>
            <a:r>
              <a:rPr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E</a:t>
            </a:r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91" name="正方形/長方形 190">
            <a:extLst>
              <a:ext uri="{FF2B5EF4-FFF2-40B4-BE49-F238E27FC236}">
                <a16:creationId xmlns:a16="http://schemas.microsoft.com/office/drawing/2014/main" id="{07B4547A-59B3-7BC9-A48E-D5710F1E2D1C}"/>
              </a:ext>
            </a:extLst>
          </p:cNvPr>
          <p:cNvSpPr/>
          <p:nvPr/>
        </p:nvSpPr>
        <p:spPr>
          <a:xfrm>
            <a:off x="8400256" y="1952313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TPIU</a:t>
            </a:r>
          </a:p>
        </p:txBody>
      </p:sp>
      <p:sp>
        <p:nvSpPr>
          <p:cNvPr id="192" name="テキスト ボックス 191">
            <a:extLst>
              <a:ext uri="{FF2B5EF4-FFF2-40B4-BE49-F238E27FC236}">
                <a16:creationId xmlns:a16="http://schemas.microsoft.com/office/drawing/2014/main" id="{44D97BF6-AB9A-0147-A418-9E14BFE723BD}"/>
              </a:ext>
            </a:extLst>
          </p:cNvPr>
          <p:cNvSpPr txBox="1"/>
          <p:nvPr/>
        </p:nvSpPr>
        <p:spPr>
          <a:xfrm>
            <a:off x="10588509" y="2723355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0xE000_F000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97" name="正方形/長方形 196">
            <a:extLst>
              <a:ext uri="{FF2B5EF4-FFF2-40B4-BE49-F238E27FC236}">
                <a16:creationId xmlns:a16="http://schemas.microsoft.com/office/drawing/2014/main" id="{880499FB-0AA1-BC52-CC7E-330C60266AD3}"/>
              </a:ext>
            </a:extLst>
          </p:cNvPr>
          <p:cNvSpPr/>
          <p:nvPr/>
        </p:nvSpPr>
        <p:spPr>
          <a:xfrm>
            <a:off x="8400256" y="1705439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ETM</a:t>
            </a:r>
          </a:p>
        </p:txBody>
      </p:sp>
      <p:sp>
        <p:nvSpPr>
          <p:cNvPr id="198" name="正方形/長方形 197">
            <a:extLst>
              <a:ext uri="{FF2B5EF4-FFF2-40B4-BE49-F238E27FC236}">
                <a16:creationId xmlns:a16="http://schemas.microsoft.com/office/drawing/2014/main" id="{EE8D904E-9274-73FF-E4C5-556F977A1573}"/>
              </a:ext>
            </a:extLst>
          </p:cNvPr>
          <p:cNvSpPr/>
          <p:nvPr/>
        </p:nvSpPr>
        <p:spPr>
          <a:xfrm>
            <a:off x="8400256" y="687568"/>
            <a:ext cx="2106550" cy="102175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External PPB</a:t>
            </a:r>
          </a:p>
        </p:txBody>
      </p:sp>
      <p:sp>
        <p:nvSpPr>
          <p:cNvPr id="199" name="正方形/長方形 198">
            <a:extLst>
              <a:ext uri="{FF2B5EF4-FFF2-40B4-BE49-F238E27FC236}">
                <a16:creationId xmlns:a16="http://schemas.microsoft.com/office/drawing/2014/main" id="{80B9023B-B38B-6D90-8391-E4815F99DC9D}"/>
              </a:ext>
            </a:extLst>
          </p:cNvPr>
          <p:cNvSpPr/>
          <p:nvPr/>
        </p:nvSpPr>
        <p:spPr>
          <a:xfrm>
            <a:off x="8400256" y="442804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ROM Table</a:t>
            </a:r>
          </a:p>
        </p:txBody>
      </p:sp>
      <p:sp>
        <p:nvSpPr>
          <p:cNvPr id="200" name="正方形/長方形 199">
            <a:extLst>
              <a:ext uri="{FF2B5EF4-FFF2-40B4-BE49-F238E27FC236}">
                <a16:creationId xmlns:a16="http://schemas.microsoft.com/office/drawing/2014/main" id="{F4C87E22-254E-CDF7-2DD5-0385C8FB68A1}"/>
              </a:ext>
            </a:extLst>
          </p:cNvPr>
          <p:cNvSpPr/>
          <p:nvPr/>
        </p:nvSpPr>
        <p:spPr>
          <a:xfrm>
            <a:off x="8394644" y="3109664"/>
            <a:ext cx="2116386" cy="4504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C09D1035-7C3B-49E4-9C5E-42845961C3D1}"/>
              </a:ext>
            </a:extLst>
          </p:cNvPr>
          <p:cNvSpPr/>
          <p:nvPr/>
        </p:nvSpPr>
        <p:spPr>
          <a:xfrm>
            <a:off x="8395766" y="2205250"/>
            <a:ext cx="2116386" cy="6543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6B977EC9-2945-2614-AA30-39A173D03CD3}"/>
              </a:ext>
            </a:extLst>
          </p:cNvPr>
          <p:cNvSpPr txBox="1"/>
          <p:nvPr/>
        </p:nvSpPr>
        <p:spPr>
          <a:xfrm>
            <a:off x="10588509" y="2069732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0xE004_0000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C2475AD0-85FE-D9E9-9CD5-575B74AAAD3B}"/>
              </a:ext>
            </a:extLst>
          </p:cNvPr>
          <p:cNvSpPr txBox="1"/>
          <p:nvPr/>
        </p:nvSpPr>
        <p:spPr>
          <a:xfrm>
            <a:off x="10588509" y="1811063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0xE004_1000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4" name="テキスト ボックス 213">
            <a:extLst>
              <a:ext uri="{FF2B5EF4-FFF2-40B4-BE49-F238E27FC236}">
                <a16:creationId xmlns:a16="http://schemas.microsoft.com/office/drawing/2014/main" id="{4F86B855-B53B-BFCD-9EEA-F9BF22B2AC6C}"/>
              </a:ext>
            </a:extLst>
          </p:cNvPr>
          <p:cNvSpPr txBox="1"/>
          <p:nvPr/>
        </p:nvSpPr>
        <p:spPr>
          <a:xfrm>
            <a:off x="10588509" y="1950399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0xE004_0FFF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5" name="テキスト ボックス 214">
            <a:extLst>
              <a:ext uri="{FF2B5EF4-FFF2-40B4-BE49-F238E27FC236}">
                <a16:creationId xmlns:a16="http://schemas.microsoft.com/office/drawing/2014/main" id="{6E2FA4B2-AC19-067F-085C-54F5125205DE}"/>
              </a:ext>
            </a:extLst>
          </p:cNvPr>
          <p:cNvSpPr txBox="1"/>
          <p:nvPr/>
        </p:nvSpPr>
        <p:spPr>
          <a:xfrm>
            <a:off x="10588509" y="1567571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0xE004_2000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6" name="テキスト ボックス 215">
            <a:extLst>
              <a:ext uri="{FF2B5EF4-FFF2-40B4-BE49-F238E27FC236}">
                <a16:creationId xmlns:a16="http://schemas.microsoft.com/office/drawing/2014/main" id="{FDEB31F0-D0DE-D297-CD6F-3FC3AAAAA55E}"/>
              </a:ext>
            </a:extLst>
          </p:cNvPr>
          <p:cNvSpPr txBox="1"/>
          <p:nvPr/>
        </p:nvSpPr>
        <p:spPr>
          <a:xfrm>
            <a:off x="10588509" y="1697206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0xE004_</a:t>
            </a:r>
            <a:r>
              <a:rPr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1</a:t>
            </a:r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7" name="テキスト ボックス 216">
            <a:extLst>
              <a:ext uri="{FF2B5EF4-FFF2-40B4-BE49-F238E27FC236}">
                <a16:creationId xmlns:a16="http://schemas.microsoft.com/office/drawing/2014/main" id="{BFA911D9-34ED-FE73-068E-087A41851175}"/>
              </a:ext>
            </a:extLst>
          </p:cNvPr>
          <p:cNvSpPr txBox="1"/>
          <p:nvPr/>
        </p:nvSpPr>
        <p:spPr>
          <a:xfrm>
            <a:off x="10588509" y="692251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0xE00F_EFFF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8" name="テキスト ボックス 217">
            <a:extLst>
              <a:ext uri="{FF2B5EF4-FFF2-40B4-BE49-F238E27FC236}">
                <a16:creationId xmlns:a16="http://schemas.microsoft.com/office/drawing/2014/main" id="{16C124AF-411E-AB3C-25C3-DCA1C1EB006A}"/>
              </a:ext>
            </a:extLst>
          </p:cNvPr>
          <p:cNvSpPr txBox="1"/>
          <p:nvPr/>
        </p:nvSpPr>
        <p:spPr>
          <a:xfrm>
            <a:off x="10588509" y="555060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0xE00F_F000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9" name="テキスト ボックス 218">
            <a:extLst>
              <a:ext uri="{FF2B5EF4-FFF2-40B4-BE49-F238E27FC236}">
                <a16:creationId xmlns:a16="http://schemas.microsoft.com/office/drawing/2014/main" id="{1F7D5227-9756-9815-5AD6-A2CEB583CACC}"/>
              </a:ext>
            </a:extLst>
          </p:cNvPr>
          <p:cNvSpPr txBox="1"/>
          <p:nvPr/>
        </p:nvSpPr>
        <p:spPr>
          <a:xfrm>
            <a:off x="10588509" y="429381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0xE00F_</a:t>
            </a:r>
            <a:r>
              <a:rPr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</a:t>
            </a:r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222" name="直線コネクタ 221">
            <a:extLst>
              <a:ext uri="{FF2B5EF4-FFF2-40B4-BE49-F238E27FC236}">
                <a16:creationId xmlns:a16="http://schemas.microsoft.com/office/drawing/2014/main" id="{6B5CF82D-7DAE-6EAD-79F6-DB1398EF5B8E}"/>
              </a:ext>
            </a:extLst>
          </p:cNvPr>
          <p:cNvCxnSpPr>
            <a:cxnSpLocks/>
          </p:cNvCxnSpPr>
          <p:nvPr/>
        </p:nvCxnSpPr>
        <p:spPr>
          <a:xfrm flipV="1">
            <a:off x="7208236" y="5184369"/>
            <a:ext cx="264270" cy="110389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コネクタ 222">
            <a:extLst>
              <a:ext uri="{FF2B5EF4-FFF2-40B4-BE49-F238E27FC236}">
                <a16:creationId xmlns:a16="http://schemas.microsoft.com/office/drawing/2014/main" id="{2AB361BF-CD24-DB95-7E46-75499277B069}"/>
              </a:ext>
            </a:extLst>
          </p:cNvPr>
          <p:cNvCxnSpPr>
            <a:cxnSpLocks/>
          </p:cNvCxnSpPr>
          <p:nvPr/>
        </p:nvCxnSpPr>
        <p:spPr>
          <a:xfrm>
            <a:off x="7449597" y="942549"/>
            <a:ext cx="939278" cy="334733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AEE79DC-CA43-CC03-B1CD-30760FC52787}"/>
              </a:ext>
            </a:extLst>
          </p:cNvPr>
          <p:cNvSpPr/>
          <p:nvPr/>
        </p:nvSpPr>
        <p:spPr>
          <a:xfrm>
            <a:off x="4141801" y="2304709"/>
            <a:ext cx="2110951" cy="24842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DBAC180-D518-E230-3BD4-D4A768AB5CFC}"/>
              </a:ext>
            </a:extLst>
          </p:cNvPr>
          <p:cNvSpPr txBox="1"/>
          <p:nvPr/>
        </p:nvSpPr>
        <p:spPr>
          <a:xfrm>
            <a:off x="6334923" y="1542764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0x4F05_FFFF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337B8F0-23BF-C860-B1F3-DC6E6FD4D725}"/>
              </a:ext>
            </a:extLst>
          </p:cNvPr>
          <p:cNvSpPr txBox="1"/>
          <p:nvPr/>
        </p:nvSpPr>
        <p:spPr>
          <a:xfrm>
            <a:off x="6334923" y="1404928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0x4F06_0000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872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99737429-7D1E-4005-9B8F-6FF59869F41D}"/>
              </a:ext>
            </a:extLst>
          </p:cNvPr>
          <p:cNvSpPr txBox="1"/>
          <p:nvPr/>
        </p:nvSpPr>
        <p:spPr>
          <a:xfrm>
            <a:off x="83856" y="975973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0" name="直線矢印コネクタ 129">
            <a:extLst>
              <a:ext uri="{FF2B5EF4-FFF2-40B4-BE49-F238E27FC236}">
                <a16:creationId xmlns:a16="http://schemas.microsoft.com/office/drawing/2014/main" id="{FBF9AF78-8567-4C04-B678-332B23A6A1E7}"/>
              </a:ext>
            </a:extLst>
          </p:cNvPr>
          <p:cNvCxnSpPr>
            <a:cxnSpLocks/>
          </p:cNvCxnSpPr>
          <p:nvPr/>
        </p:nvCxnSpPr>
        <p:spPr>
          <a:xfrm flipH="1">
            <a:off x="167216" y="1188336"/>
            <a:ext cx="31372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4E2DA44B-4CB8-49FB-8563-1D2503931B8D}"/>
              </a:ext>
            </a:extLst>
          </p:cNvPr>
          <p:cNvSpPr/>
          <p:nvPr/>
        </p:nvSpPr>
        <p:spPr>
          <a:xfrm>
            <a:off x="759047" y="142033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F7094F8-3C48-470F-B515-1BE1D9D8179A}"/>
              </a:ext>
            </a:extLst>
          </p:cNvPr>
          <p:cNvCxnSpPr>
            <a:cxnSpLocks/>
          </p:cNvCxnSpPr>
          <p:nvPr/>
        </p:nvCxnSpPr>
        <p:spPr>
          <a:xfrm>
            <a:off x="1407120" y="502073"/>
            <a:ext cx="0" cy="2880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84137543-2825-4817-8A83-EE5AC82AEA44}"/>
              </a:ext>
            </a:extLst>
          </p:cNvPr>
          <p:cNvCxnSpPr>
            <a:cxnSpLocks/>
          </p:cNvCxnSpPr>
          <p:nvPr/>
        </p:nvCxnSpPr>
        <p:spPr>
          <a:xfrm>
            <a:off x="6743514" y="3245388"/>
            <a:ext cx="0" cy="330404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66827884-0B0A-497A-9205-FFBCE90A362D}"/>
              </a:ext>
            </a:extLst>
          </p:cNvPr>
          <p:cNvCxnSpPr>
            <a:cxnSpLocks/>
          </p:cNvCxnSpPr>
          <p:nvPr/>
        </p:nvCxnSpPr>
        <p:spPr>
          <a:xfrm>
            <a:off x="7929380" y="2946770"/>
            <a:ext cx="0" cy="7019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フローチャート: 判断 95">
            <a:extLst>
              <a:ext uri="{FF2B5EF4-FFF2-40B4-BE49-F238E27FC236}">
                <a16:creationId xmlns:a16="http://schemas.microsoft.com/office/drawing/2014/main" id="{6B7C0521-33A7-47F9-9C87-DD7F4D96D74B}"/>
              </a:ext>
            </a:extLst>
          </p:cNvPr>
          <p:cNvSpPr/>
          <p:nvPr/>
        </p:nvSpPr>
        <p:spPr>
          <a:xfrm>
            <a:off x="372651" y="837276"/>
            <a:ext cx="2113374" cy="691485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4FC6FBD1-8999-4FE5-AF08-45E4679764E7}"/>
              </a:ext>
            </a:extLst>
          </p:cNvPr>
          <p:cNvSpPr/>
          <p:nvPr/>
        </p:nvSpPr>
        <p:spPr>
          <a:xfrm>
            <a:off x="591111" y="1007124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Change I2C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Parameters?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F3827EE3-5E10-4448-8D3E-1CD18DD43AAB}"/>
              </a:ext>
            </a:extLst>
          </p:cNvPr>
          <p:cNvSpPr txBox="1"/>
          <p:nvPr/>
        </p:nvSpPr>
        <p:spPr>
          <a:xfrm>
            <a:off x="1374525" y="1556870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85B75989-420F-4A01-88EB-F3187F77E3E3}"/>
              </a:ext>
            </a:extLst>
          </p:cNvPr>
          <p:cNvCxnSpPr>
            <a:cxnSpLocks/>
          </p:cNvCxnSpPr>
          <p:nvPr/>
        </p:nvCxnSpPr>
        <p:spPr>
          <a:xfrm>
            <a:off x="1429307" y="1525500"/>
            <a:ext cx="0" cy="4472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325353FB-9DD6-4032-9469-94EFF94BC8EA}"/>
              </a:ext>
            </a:extLst>
          </p:cNvPr>
          <p:cNvSpPr/>
          <p:nvPr/>
        </p:nvSpPr>
        <p:spPr>
          <a:xfrm>
            <a:off x="615033" y="1974353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HD;STA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0D3DA27A-8B1B-498D-A7D5-F268C91A9E4B}"/>
              </a:ext>
            </a:extLst>
          </p:cNvPr>
          <p:cNvSpPr txBox="1"/>
          <p:nvPr/>
        </p:nvSpPr>
        <p:spPr>
          <a:xfrm>
            <a:off x="2404065" y="1908820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START Hold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{I2CM_THDSTA[15:0]}</a:t>
            </a: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31EB5667-1FCF-4C2D-B490-9AF2D17DC0B7}"/>
              </a:ext>
            </a:extLst>
          </p:cNvPr>
          <p:cNvCxnSpPr>
            <a:cxnSpLocks/>
          </p:cNvCxnSpPr>
          <p:nvPr/>
        </p:nvCxnSpPr>
        <p:spPr>
          <a:xfrm>
            <a:off x="2430441" y="1974353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0FA42BF1-4F35-4271-86B3-22CD7DBD4302}"/>
              </a:ext>
            </a:extLst>
          </p:cNvPr>
          <p:cNvCxnSpPr>
            <a:cxnSpLocks/>
          </p:cNvCxnSpPr>
          <p:nvPr/>
        </p:nvCxnSpPr>
        <p:spPr>
          <a:xfrm>
            <a:off x="1415912" y="2453421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BB6FFD09-E21A-4772-9426-6676E0F48E72}"/>
              </a:ext>
            </a:extLst>
          </p:cNvPr>
          <p:cNvCxnSpPr>
            <a:cxnSpLocks/>
          </p:cNvCxnSpPr>
          <p:nvPr/>
        </p:nvCxnSpPr>
        <p:spPr>
          <a:xfrm>
            <a:off x="182966" y="6549432"/>
            <a:ext cx="656054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B7510204-8045-4473-9A97-11D13545FA53}"/>
              </a:ext>
            </a:extLst>
          </p:cNvPr>
          <p:cNvCxnSpPr>
            <a:cxnSpLocks/>
          </p:cNvCxnSpPr>
          <p:nvPr/>
        </p:nvCxnSpPr>
        <p:spPr>
          <a:xfrm>
            <a:off x="6743514" y="3245388"/>
            <a:ext cx="119310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AE7264AE-7634-4C3C-B297-42EA13C3F4DB}"/>
              </a:ext>
            </a:extLst>
          </p:cNvPr>
          <p:cNvCxnSpPr>
            <a:cxnSpLocks/>
          </p:cNvCxnSpPr>
          <p:nvPr/>
        </p:nvCxnSpPr>
        <p:spPr>
          <a:xfrm>
            <a:off x="182966" y="1188336"/>
            <a:ext cx="0" cy="53610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フローチャート: 端子 126">
            <a:extLst>
              <a:ext uri="{FF2B5EF4-FFF2-40B4-BE49-F238E27FC236}">
                <a16:creationId xmlns:a16="http://schemas.microsoft.com/office/drawing/2014/main" id="{EA4C4B73-11AC-4C20-80F9-4BB44D7DFEE5}"/>
              </a:ext>
            </a:extLst>
          </p:cNvPr>
          <p:cNvSpPr/>
          <p:nvPr/>
        </p:nvSpPr>
        <p:spPr>
          <a:xfrm>
            <a:off x="7279750" y="5400465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CC667F3-0ED9-486D-9EFD-68ED9FAB3578}"/>
              </a:ext>
            </a:extLst>
          </p:cNvPr>
          <p:cNvSpPr/>
          <p:nvPr/>
        </p:nvSpPr>
        <p:spPr>
          <a:xfrm>
            <a:off x="7135736" y="3648733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Enable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DEAA50DF-0A63-4FB5-8892-7AA7A3A04BED}"/>
              </a:ext>
            </a:extLst>
          </p:cNvPr>
          <p:cNvCxnSpPr/>
          <p:nvPr/>
        </p:nvCxnSpPr>
        <p:spPr>
          <a:xfrm>
            <a:off x="7927823" y="4125753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A752C33D-EA51-4594-A4EC-0B7A48C4BD35}"/>
              </a:ext>
            </a:extLst>
          </p:cNvPr>
          <p:cNvSpPr/>
          <p:nvPr/>
        </p:nvSpPr>
        <p:spPr>
          <a:xfrm>
            <a:off x="7135736" y="4563401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I2C Master Enable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FE75A2B8-5AD4-4123-9335-7E703E477C2F}"/>
              </a:ext>
            </a:extLst>
          </p:cNvPr>
          <p:cNvCxnSpPr>
            <a:cxnSpLocks/>
          </p:cNvCxnSpPr>
          <p:nvPr/>
        </p:nvCxnSpPr>
        <p:spPr>
          <a:xfrm>
            <a:off x="7936615" y="504042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AD421848-9C0E-4351-9455-3E0D02D4DDD4}"/>
              </a:ext>
            </a:extLst>
          </p:cNvPr>
          <p:cNvSpPr txBox="1"/>
          <p:nvPr/>
        </p:nvSpPr>
        <p:spPr>
          <a:xfrm>
            <a:off x="8948208" y="4497868"/>
            <a:ext cx="26614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9.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0x00000001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A158F8D9-ECE1-4041-8A10-31B59A178A6D}"/>
              </a:ext>
            </a:extLst>
          </p:cNvPr>
          <p:cNvSpPr txBox="1"/>
          <p:nvPr/>
        </p:nvSpPr>
        <p:spPr>
          <a:xfrm>
            <a:off x="8948208" y="3593227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8.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Interrupt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{Use Interrupt Bits} 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45D81F0-C164-43FB-9DAC-FA7545843145}"/>
              </a:ext>
            </a:extLst>
          </p:cNvPr>
          <p:cNvCxnSpPr>
            <a:cxnSpLocks/>
          </p:cNvCxnSpPr>
          <p:nvPr/>
        </p:nvCxnSpPr>
        <p:spPr>
          <a:xfrm>
            <a:off x="8968189" y="3648728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954FFEB6-3E3A-4C48-AFF6-F57CA25AC09B}"/>
              </a:ext>
            </a:extLst>
          </p:cNvPr>
          <p:cNvCxnSpPr>
            <a:cxnSpLocks/>
          </p:cNvCxnSpPr>
          <p:nvPr/>
        </p:nvCxnSpPr>
        <p:spPr>
          <a:xfrm>
            <a:off x="8974583" y="4563401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0AD8B993-1A2C-4FBB-878B-DF70C6979638}"/>
              </a:ext>
            </a:extLst>
          </p:cNvPr>
          <p:cNvSpPr/>
          <p:nvPr/>
        </p:nvSpPr>
        <p:spPr>
          <a:xfrm>
            <a:off x="615033" y="2811330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SU;STO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E6155FCC-0E1C-4BD1-BF61-B95902C2F79F}"/>
              </a:ext>
            </a:extLst>
          </p:cNvPr>
          <p:cNvSpPr txBox="1"/>
          <p:nvPr/>
        </p:nvSpPr>
        <p:spPr>
          <a:xfrm>
            <a:off x="2404065" y="2745797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STOP Setup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{I2CM_TSUSTO[15:0]}</a:t>
            </a:r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3C2E6A78-4518-4E81-A44E-2413BC141DE1}"/>
              </a:ext>
            </a:extLst>
          </p:cNvPr>
          <p:cNvCxnSpPr>
            <a:cxnSpLocks/>
          </p:cNvCxnSpPr>
          <p:nvPr/>
        </p:nvCxnSpPr>
        <p:spPr>
          <a:xfrm>
            <a:off x="2430441" y="2811330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280F9D44-3F1F-4332-8B94-86EED0534DB1}"/>
              </a:ext>
            </a:extLst>
          </p:cNvPr>
          <p:cNvCxnSpPr>
            <a:cxnSpLocks/>
          </p:cNvCxnSpPr>
          <p:nvPr/>
        </p:nvCxnSpPr>
        <p:spPr>
          <a:xfrm>
            <a:off x="1415912" y="3290398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2C90D029-030C-40ED-B59B-0B5A7D5B8CBB}"/>
              </a:ext>
            </a:extLst>
          </p:cNvPr>
          <p:cNvSpPr/>
          <p:nvPr/>
        </p:nvSpPr>
        <p:spPr>
          <a:xfrm>
            <a:off x="615033" y="3647037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SU;STA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D51FFEED-3FFF-4438-A785-1564AB28490F}"/>
              </a:ext>
            </a:extLst>
          </p:cNvPr>
          <p:cNvSpPr txBox="1"/>
          <p:nvPr/>
        </p:nvSpPr>
        <p:spPr>
          <a:xfrm>
            <a:off x="2404064" y="3581504"/>
            <a:ext cx="37261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Repeated START Setup Timing Setting Register</a:t>
            </a:r>
            <a:r>
              <a:rPr lang="ja-JP" altLang="en-US" sz="1100" dirty="0">
                <a:latin typeface="Meirio"/>
              </a:rPr>
              <a:t>　</a:t>
            </a:r>
            <a:endParaRPr lang="en-US" altLang="ja-JP" sz="1100" dirty="0">
              <a:latin typeface="Meirio"/>
            </a:endParaRP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{I2CM_TSUSTA[15:0]}</a:t>
            </a:r>
          </a:p>
        </p:txBody>
      </p: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28BD5EA1-384A-4B7E-913E-97C7DC22A623}"/>
              </a:ext>
            </a:extLst>
          </p:cNvPr>
          <p:cNvCxnSpPr>
            <a:cxnSpLocks/>
          </p:cNvCxnSpPr>
          <p:nvPr/>
        </p:nvCxnSpPr>
        <p:spPr>
          <a:xfrm>
            <a:off x="2430441" y="3647037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6CA5C028-9734-454B-B647-9E69370BAD64}"/>
              </a:ext>
            </a:extLst>
          </p:cNvPr>
          <p:cNvCxnSpPr>
            <a:cxnSpLocks/>
          </p:cNvCxnSpPr>
          <p:nvPr/>
        </p:nvCxnSpPr>
        <p:spPr>
          <a:xfrm>
            <a:off x="1415912" y="412610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9C3B1DE5-B9C0-48E0-8115-9CFA88E8A603}"/>
              </a:ext>
            </a:extLst>
          </p:cNvPr>
          <p:cNvSpPr/>
          <p:nvPr/>
        </p:nvSpPr>
        <p:spPr>
          <a:xfrm>
            <a:off x="615033" y="4474637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HIGH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7F4B43F1-2AD7-4B3D-8FF1-AF3FC07CFF4C}"/>
              </a:ext>
            </a:extLst>
          </p:cNvPr>
          <p:cNvSpPr txBox="1"/>
          <p:nvPr/>
        </p:nvSpPr>
        <p:spPr>
          <a:xfrm>
            <a:off x="2404065" y="4409104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Clock High Timing Setting Register</a:t>
            </a:r>
            <a:r>
              <a:rPr lang="ja-JP" altLang="en-US" sz="1100" dirty="0">
                <a:latin typeface="Meirio"/>
              </a:rPr>
              <a:t>　</a:t>
            </a:r>
            <a:endParaRPr lang="en-US" altLang="ja-JP" sz="1100" dirty="0">
              <a:latin typeface="Meirio"/>
            </a:endParaRP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{I2CM_THIGH[15:0]}</a:t>
            </a:r>
          </a:p>
        </p:txBody>
      </p: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41D316ED-F473-457E-991F-4E5DDC576324}"/>
              </a:ext>
            </a:extLst>
          </p:cNvPr>
          <p:cNvCxnSpPr>
            <a:cxnSpLocks/>
          </p:cNvCxnSpPr>
          <p:nvPr/>
        </p:nvCxnSpPr>
        <p:spPr>
          <a:xfrm>
            <a:off x="2430441" y="4474637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E8AACC2D-E6FE-40F7-8853-6251DB4F1063}"/>
              </a:ext>
            </a:extLst>
          </p:cNvPr>
          <p:cNvCxnSpPr>
            <a:cxnSpLocks/>
          </p:cNvCxnSpPr>
          <p:nvPr/>
        </p:nvCxnSpPr>
        <p:spPr>
          <a:xfrm>
            <a:off x="1415912" y="495370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6C64A15-9694-4E09-9444-2B6A77D4838B}"/>
              </a:ext>
            </a:extLst>
          </p:cNvPr>
          <p:cNvSpPr/>
          <p:nvPr/>
        </p:nvSpPr>
        <p:spPr>
          <a:xfrm>
            <a:off x="615033" y="5309857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B46DFF2B-24D0-4D4D-B645-2FE7185B5F2C}"/>
              </a:ext>
            </a:extLst>
          </p:cNvPr>
          <p:cNvSpPr txBox="1"/>
          <p:nvPr/>
        </p:nvSpPr>
        <p:spPr>
          <a:xfrm>
            <a:off x="2404065" y="5244324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5.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Data Hold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{I2CM_THDDAT[15:0]}</a:t>
            </a:r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0D30BCC4-AF9D-49E2-B5C8-FD4A114CC9A9}"/>
              </a:ext>
            </a:extLst>
          </p:cNvPr>
          <p:cNvCxnSpPr>
            <a:cxnSpLocks/>
          </p:cNvCxnSpPr>
          <p:nvPr/>
        </p:nvCxnSpPr>
        <p:spPr>
          <a:xfrm>
            <a:off x="2430441" y="5309857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E5CE6978-5E42-4F20-872B-C3F9CF7ACFFF}"/>
              </a:ext>
            </a:extLst>
          </p:cNvPr>
          <p:cNvCxnSpPr>
            <a:cxnSpLocks/>
          </p:cNvCxnSpPr>
          <p:nvPr/>
        </p:nvCxnSpPr>
        <p:spPr>
          <a:xfrm>
            <a:off x="1415912" y="578892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6B17FA66-7B19-4C0B-B96C-D6586E6F495F}"/>
              </a:ext>
            </a:extLst>
          </p:cNvPr>
          <p:cNvCxnSpPr>
            <a:cxnSpLocks/>
          </p:cNvCxnSpPr>
          <p:nvPr/>
        </p:nvCxnSpPr>
        <p:spPr>
          <a:xfrm>
            <a:off x="1407120" y="6146665"/>
            <a:ext cx="495411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460296AF-2F15-4FF9-B740-E980B3CA3E16}"/>
              </a:ext>
            </a:extLst>
          </p:cNvPr>
          <p:cNvCxnSpPr>
            <a:cxnSpLocks/>
          </p:cNvCxnSpPr>
          <p:nvPr/>
        </p:nvCxnSpPr>
        <p:spPr>
          <a:xfrm>
            <a:off x="6361235" y="1354015"/>
            <a:ext cx="0" cy="47926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92029DAC-3FBD-4C93-A4E6-ED0067C2C144}"/>
              </a:ext>
            </a:extLst>
          </p:cNvPr>
          <p:cNvSpPr/>
          <p:nvPr/>
        </p:nvSpPr>
        <p:spPr>
          <a:xfrm>
            <a:off x="7122049" y="1632769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SU;DAT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40C68710-B3F7-421E-9FDA-C67FDCB6D4C6}"/>
              </a:ext>
            </a:extLst>
          </p:cNvPr>
          <p:cNvSpPr txBox="1"/>
          <p:nvPr/>
        </p:nvSpPr>
        <p:spPr>
          <a:xfrm>
            <a:off x="8911081" y="1567236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6.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Data Setup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{I2CM_TSUDAT[15:0]}</a:t>
            </a:r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F615B593-C453-43C4-993F-33B46836405B}"/>
              </a:ext>
            </a:extLst>
          </p:cNvPr>
          <p:cNvCxnSpPr>
            <a:cxnSpLocks/>
          </p:cNvCxnSpPr>
          <p:nvPr/>
        </p:nvCxnSpPr>
        <p:spPr>
          <a:xfrm>
            <a:off x="8937457" y="163276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EC698A22-078B-4BDF-91CD-19A613FEE174}"/>
              </a:ext>
            </a:extLst>
          </p:cNvPr>
          <p:cNvCxnSpPr>
            <a:cxnSpLocks/>
          </p:cNvCxnSpPr>
          <p:nvPr/>
        </p:nvCxnSpPr>
        <p:spPr>
          <a:xfrm>
            <a:off x="7922928" y="211183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3498994C-26E8-4574-B9BC-A367671C446A}"/>
              </a:ext>
            </a:extLst>
          </p:cNvPr>
          <p:cNvSpPr/>
          <p:nvPr/>
        </p:nvSpPr>
        <p:spPr>
          <a:xfrm>
            <a:off x="7122049" y="2469746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BUF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A799B4B1-B575-4718-B129-E68FBE6AAFD2}"/>
              </a:ext>
            </a:extLst>
          </p:cNvPr>
          <p:cNvSpPr txBox="1"/>
          <p:nvPr/>
        </p:nvSpPr>
        <p:spPr>
          <a:xfrm>
            <a:off x="8911081" y="2404213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7.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Bus Free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{I2CM_TBUF[15:0]}</a:t>
            </a:r>
          </a:p>
        </p:txBody>
      </p: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F3E77053-1219-4027-B0E7-9CF2FE8F4CCE}"/>
              </a:ext>
            </a:extLst>
          </p:cNvPr>
          <p:cNvCxnSpPr>
            <a:cxnSpLocks/>
          </p:cNvCxnSpPr>
          <p:nvPr/>
        </p:nvCxnSpPr>
        <p:spPr>
          <a:xfrm>
            <a:off x="8937457" y="2469746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0AB4239C-1B0A-4E84-9913-7B9C24FBC000}"/>
              </a:ext>
            </a:extLst>
          </p:cNvPr>
          <p:cNvCxnSpPr>
            <a:cxnSpLocks/>
          </p:cNvCxnSpPr>
          <p:nvPr/>
        </p:nvCxnSpPr>
        <p:spPr>
          <a:xfrm>
            <a:off x="6361235" y="1363649"/>
            <a:ext cx="15616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EA7D91BD-31E5-44FF-8317-1CBFEF045F31}"/>
              </a:ext>
            </a:extLst>
          </p:cNvPr>
          <p:cNvCxnSpPr>
            <a:cxnSpLocks/>
          </p:cNvCxnSpPr>
          <p:nvPr/>
        </p:nvCxnSpPr>
        <p:spPr>
          <a:xfrm>
            <a:off x="7922928" y="1354015"/>
            <a:ext cx="0" cy="27875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79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423BDB41-EFB5-45FE-AEDA-352D6B593F6A}"/>
              </a:ext>
            </a:extLst>
          </p:cNvPr>
          <p:cNvSpPr txBox="1"/>
          <p:nvPr/>
        </p:nvSpPr>
        <p:spPr>
          <a:xfrm>
            <a:off x="135882" y="2363766"/>
            <a:ext cx="159068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E1C8745A-1AAE-4C4B-95CA-6E076B4FA235}"/>
              </a:ext>
            </a:extLst>
          </p:cNvPr>
          <p:cNvSpPr txBox="1"/>
          <p:nvPr/>
        </p:nvSpPr>
        <p:spPr>
          <a:xfrm>
            <a:off x="136346" y="1798624"/>
            <a:ext cx="159021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SYSCLK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74869B7A-C594-4C53-A6B4-8A2091122E5F}"/>
              </a:ext>
            </a:extLst>
          </p:cNvPr>
          <p:cNvSpPr txBox="1"/>
          <p:nvPr/>
        </p:nvSpPr>
        <p:spPr>
          <a:xfrm>
            <a:off x="135882" y="2928908"/>
            <a:ext cx="159068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0" name="テキスト ボックス 449">
            <a:extLst>
              <a:ext uri="{FF2B5EF4-FFF2-40B4-BE49-F238E27FC236}">
                <a16:creationId xmlns:a16="http://schemas.microsoft.com/office/drawing/2014/main" id="{899DCB1D-194D-4115-AAFE-DC195ABD7C98}"/>
              </a:ext>
            </a:extLst>
          </p:cNvPr>
          <p:cNvSpPr txBox="1"/>
          <p:nvPr/>
        </p:nvSpPr>
        <p:spPr>
          <a:xfrm>
            <a:off x="135882" y="3332438"/>
            <a:ext cx="1689384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Master Controller</a:t>
            </a:r>
          </a:p>
          <a:p>
            <a:pPr algn="r"/>
            <a:r>
              <a:rPr kumimoji="1" lang="en-US" altLang="ja-JP" sz="120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Timing State</a:t>
            </a:r>
            <a:endParaRPr kumimoji="1" lang="ja-JP" altLang="en-US" sz="1200" i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58" name="直線矢印コネクタ 457">
            <a:extLst>
              <a:ext uri="{FF2B5EF4-FFF2-40B4-BE49-F238E27FC236}">
                <a16:creationId xmlns:a16="http://schemas.microsoft.com/office/drawing/2014/main" id="{50C0DA04-5986-4ACE-9D9B-0FD1E7EC1435}"/>
              </a:ext>
            </a:extLst>
          </p:cNvPr>
          <p:cNvCxnSpPr>
            <a:cxnSpLocks/>
          </p:cNvCxnSpPr>
          <p:nvPr/>
        </p:nvCxnSpPr>
        <p:spPr>
          <a:xfrm>
            <a:off x="3088023" y="4072222"/>
            <a:ext cx="2102945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テキスト ボックス 461">
            <a:extLst>
              <a:ext uri="{FF2B5EF4-FFF2-40B4-BE49-F238E27FC236}">
                <a16:creationId xmlns:a16="http://schemas.microsoft.com/office/drawing/2014/main" id="{B53D247C-DF6C-4F1C-88FB-323EAB1665D7}"/>
              </a:ext>
            </a:extLst>
          </p:cNvPr>
          <p:cNvSpPr txBox="1"/>
          <p:nvPr/>
        </p:nvSpPr>
        <p:spPr>
          <a:xfrm>
            <a:off x="3028580" y="4557392"/>
            <a:ext cx="4733766" cy="557451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 Bit Time[s]</a:t>
            </a:r>
          </a:p>
          <a:p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System Clock period[s] ×</a:t>
            </a:r>
          </a:p>
          <a:p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{</a:t>
            </a:r>
            <a:r>
              <a:rPr lang="en-US" altLang="ja-JP" sz="1050" i="1" dirty="0">
                <a:highlight>
                  <a:srgbClr val="FFFFCC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(I2CM_TSUDAT 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+ </a:t>
            </a:r>
            <a:r>
              <a:rPr lang="en-US" altLang="ja-JP" sz="1050" i="1" dirty="0">
                <a:highlight>
                  <a:srgbClr val="F4B183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(I2CM_THIGH 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+ </a:t>
            </a:r>
            <a:r>
              <a:rPr lang="en-US" altLang="ja-JP" sz="1050" i="1" dirty="0">
                <a:highlight>
                  <a:srgbClr val="9DC3E6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(I2CM_THDDAT 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5" name="テキスト ボックス 424">
            <a:extLst>
              <a:ext uri="{FF2B5EF4-FFF2-40B4-BE49-F238E27FC236}">
                <a16:creationId xmlns:a16="http://schemas.microsoft.com/office/drawing/2014/main" id="{56D005D3-EDA1-437A-9BFE-8F9135A82FF6}"/>
              </a:ext>
            </a:extLst>
          </p:cNvPr>
          <p:cNvSpPr txBox="1"/>
          <p:nvPr/>
        </p:nvSpPr>
        <p:spPr>
          <a:xfrm>
            <a:off x="1099113" y="149609"/>
            <a:ext cx="1889215" cy="553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 Condition hold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(I2CM_THDSTA+1)</a:t>
            </a:r>
          </a:p>
        </p:txBody>
      </p:sp>
      <p:sp>
        <p:nvSpPr>
          <p:cNvPr id="436" name="テキスト ボックス 435">
            <a:extLst>
              <a:ext uri="{FF2B5EF4-FFF2-40B4-BE49-F238E27FC236}">
                <a16:creationId xmlns:a16="http://schemas.microsoft.com/office/drawing/2014/main" id="{8611246B-E6DB-4DA9-BCFE-76F5A75B05CF}"/>
              </a:ext>
            </a:extLst>
          </p:cNvPr>
          <p:cNvSpPr txBox="1"/>
          <p:nvPr/>
        </p:nvSpPr>
        <p:spPr>
          <a:xfrm>
            <a:off x="4640393" y="787632"/>
            <a:ext cx="1889215" cy="5539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 hold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(I2CM_THDDAT+1)</a:t>
            </a:r>
          </a:p>
        </p:txBody>
      </p:sp>
      <p:cxnSp>
        <p:nvCxnSpPr>
          <p:cNvPr id="426" name="直線矢印コネクタ 425">
            <a:extLst>
              <a:ext uri="{FF2B5EF4-FFF2-40B4-BE49-F238E27FC236}">
                <a16:creationId xmlns:a16="http://schemas.microsoft.com/office/drawing/2014/main" id="{E151864A-DB82-42C1-B07E-1286C8FCA1AB}"/>
              </a:ext>
            </a:extLst>
          </p:cNvPr>
          <p:cNvCxnSpPr>
            <a:cxnSpLocks/>
          </p:cNvCxnSpPr>
          <p:nvPr/>
        </p:nvCxnSpPr>
        <p:spPr>
          <a:xfrm>
            <a:off x="2015535" y="1567935"/>
            <a:ext cx="534007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矢印コネクタ 426">
            <a:extLst>
              <a:ext uri="{FF2B5EF4-FFF2-40B4-BE49-F238E27FC236}">
                <a16:creationId xmlns:a16="http://schemas.microsoft.com/office/drawing/2014/main" id="{DB823C48-72C2-4E8C-A43C-EC67284226BF}"/>
              </a:ext>
            </a:extLst>
          </p:cNvPr>
          <p:cNvCxnSpPr>
            <a:cxnSpLocks/>
            <a:endCxn id="425" idx="2"/>
          </p:cNvCxnSpPr>
          <p:nvPr/>
        </p:nvCxnSpPr>
        <p:spPr>
          <a:xfrm flipH="1" flipV="1">
            <a:off x="2043721" y="703607"/>
            <a:ext cx="200358" cy="86432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矢印コネクタ 464">
            <a:extLst>
              <a:ext uri="{FF2B5EF4-FFF2-40B4-BE49-F238E27FC236}">
                <a16:creationId xmlns:a16="http://schemas.microsoft.com/office/drawing/2014/main" id="{31628D81-1B44-4D92-A4FD-708DF811D50F}"/>
              </a:ext>
            </a:extLst>
          </p:cNvPr>
          <p:cNvCxnSpPr>
            <a:cxnSpLocks/>
          </p:cNvCxnSpPr>
          <p:nvPr/>
        </p:nvCxnSpPr>
        <p:spPr>
          <a:xfrm>
            <a:off x="4663563" y="1567935"/>
            <a:ext cx="534007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矢印コネクタ 472">
            <a:extLst>
              <a:ext uri="{FF2B5EF4-FFF2-40B4-BE49-F238E27FC236}">
                <a16:creationId xmlns:a16="http://schemas.microsoft.com/office/drawing/2014/main" id="{B4D28295-3B73-4E76-A08A-685CF3EBA26F}"/>
              </a:ext>
            </a:extLst>
          </p:cNvPr>
          <p:cNvCxnSpPr>
            <a:cxnSpLocks/>
            <a:endCxn id="436" idx="2"/>
          </p:cNvCxnSpPr>
          <p:nvPr/>
        </p:nvCxnSpPr>
        <p:spPr>
          <a:xfrm flipV="1">
            <a:off x="4957061" y="1341630"/>
            <a:ext cx="627940" cy="22540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直線矢印コネクタ 474">
            <a:extLst>
              <a:ext uri="{FF2B5EF4-FFF2-40B4-BE49-F238E27FC236}">
                <a16:creationId xmlns:a16="http://schemas.microsoft.com/office/drawing/2014/main" id="{5A86F5FF-E182-46FC-9F44-37F6F3E121E2}"/>
              </a:ext>
            </a:extLst>
          </p:cNvPr>
          <p:cNvCxnSpPr>
            <a:cxnSpLocks/>
          </p:cNvCxnSpPr>
          <p:nvPr/>
        </p:nvCxnSpPr>
        <p:spPr>
          <a:xfrm>
            <a:off x="3081382" y="1567935"/>
            <a:ext cx="534007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直線矢印コネクタ 475">
            <a:extLst>
              <a:ext uri="{FF2B5EF4-FFF2-40B4-BE49-F238E27FC236}">
                <a16:creationId xmlns:a16="http://schemas.microsoft.com/office/drawing/2014/main" id="{44D47735-10EC-4947-9C96-6F8C5BFB450E}"/>
              </a:ext>
            </a:extLst>
          </p:cNvPr>
          <p:cNvCxnSpPr>
            <a:cxnSpLocks/>
            <a:endCxn id="607" idx="2"/>
          </p:cNvCxnSpPr>
          <p:nvPr/>
        </p:nvCxnSpPr>
        <p:spPr>
          <a:xfrm flipH="1" flipV="1">
            <a:off x="3244024" y="1355765"/>
            <a:ext cx="65904" cy="21217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線矢印コネクタ 484">
            <a:extLst>
              <a:ext uri="{FF2B5EF4-FFF2-40B4-BE49-F238E27FC236}">
                <a16:creationId xmlns:a16="http://schemas.microsoft.com/office/drawing/2014/main" id="{C3815D91-E4BC-49AF-99DD-E05DC980B2D7}"/>
              </a:ext>
            </a:extLst>
          </p:cNvPr>
          <p:cNvCxnSpPr>
            <a:cxnSpLocks/>
          </p:cNvCxnSpPr>
          <p:nvPr/>
        </p:nvCxnSpPr>
        <p:spPr>
          <a:xfrm>
            <a:off x="3612045" y="1567935"/>
            <a:ext cx="1048804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矢印コネクタ 485">
            <a:extLst>
              <a:ext uri="{FF2B5EF4-FFF2-40B4-BE49-F238E27FC236}">
                <a16:creationId xmlns:a16="http://schemas.microsoft.com/office/drawing/2014/main" id="{045349A0-2F83-42AD-AD01-AA230B9EEAF2}"/>
              </a:ext>
            </a:extLst>
          </p:cNvPr>
          <p:cNvCxnSpPr>
            <a:cxnSpLocks/>
            <a:endCxn id="608" idx="2"/>
          </p:cNvCxnSpPr>
          <p:nvPr/>
        </p:nvCxnSpPr>
        <p:spPr>
          <a:xfrm flipV="1">
            <a:off x="4355387" y="698524"/>
            <a:ext cx="174455" cy="86941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69D7E438-A6E9-479D-925E-6D8916959596}"/>
              </a:ext>
            </a:extLst>
          </p:cNvPr>
          <p:cNvCxnSpPr>
            <a:cxnSpLocks/>
          </p:cNvCxnSpPr>
          <p:nvPr/>
        </p:nvCxnSpPr>
        <p:spPr>
          <a:xfrm flipH="1">
            <a:off x="182521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38A3CAD7-BCC7-4847-912B-0263AF548B96}"/>
              </a:ext>
            </a:extLst>
          </p:cNvPr>
          <p:cNvCxnSpPr>
            <a:cxnSpLocks/>
          </p:cNvCxnSpPr>
          <p:nvPr/>
        </p:nvCxnSpPr>
        <p:spPr>
          <a:xfrm>
            <a:off x="185493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C7FFED55-0751-4041-9A0C-4661A994567D}"/>
              </a:ext>
            </a:extLst>
          </p:cNvPr>
          <p:cNvCxnSpPr>
            <a:cxnSpLocks/>
          </p:cNvCxnSpPr>
          <p:nvPr/>
        </p:nvCxnSpPr>
        <p:spPr>
          <a:xfrm>
            <a:off x="191437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80C168E6-6D75-4C65-94EE-B6079D178021}"/>
              </a:ext>
            </a:extLst>
          </p:cNvPr>
          <p:cNvCxnSpPr>
            <a:cxnSpLocks/>
          </p:cNvCxnSpPr>
          <p:nvPr/>
        </p:nvCxnSpPr>
        <p:spPr>
          <a:xfrm>
            <a:off x="1940823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AB51FFCF-CEB9-4DEC-882C-FF0D18E21AD1}"/>
              </a:ext>
            </a:extLst>
          </p:cNvPr>
          <p:cNvCxnSpPr>
            <a:cxnSpLocks/>
          </p:cNvCxnSpPr>
          <p:nvPr/>
        </p:nvCxnSpPr>
        <p:spPr>
          <a:xfrm flipH="1">
            <a:off x="200026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767467E2-4B91-4236-9F41-66404CB970B2}"/>
              </a:ext>
            </a:extLst>
          </p:cNvPr>
          <p:cNvCxnSpPr>
            <a:cxnSpLocks/>
          </p:cNvCxnSpPr>
          <p:nvPr/>
        </p:nvCxnSpPr>
        <p:spPr>
          <a:xfrm>
            <a:off x="2029987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56808C34-9A87-47A1-9E21-B338CC8668A3}"/>
              </a:ext>
            </a:extLst>
          </p:cNvPr>
          <p:cNvCxnSpPr>
            <a:cxnSpLocks/>
          </p:cNvCxnSpPr>
          <p:nvPr/>
        </p:nvCxnSpPr>
        <p:spPr>
          <a:xfrm>
            <a:off x="208943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7BD4ADF0-AF6E-43CF-BCC0-AB2D16D3869B}"/>
              </a:ext>
            </a:extLst>
          </p:cNvPr>
          <p:cNvCxnSpPr>
            <a:cxnSpLocks/>
          </p:cNvCxnSpPr>
          <p:nvPr/>
        </p:nvCxnSpPr>
        <p:spPr>
          <a:xfrm>
            <a:off x="211915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27665EB5-09D3-4F2E-BC00-F655F42044A8}"/>
              </a:ext>
            </a:extLst>
          </p:cNvPr>
          <p:cNvCxnSpPr>
            <a:cxnSpLocks/>
          </p:cNvCxnSpPr>
          <p:nvPr/>
        </p:nvCxnSpPr>
        <p:spPr>
          <a:xfrm flipH="1">
            <a:off x="217859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AE03F7C1-7297-4AED-909A-6AD15EC69A0D}"/>
              </a:ext>
            </a:extLst>
          </p:cNvPr>
          <p:cNvCxnSpPr>
            <a:cxnSpLocks/>
          </p:cNvCxnSpPr>
          <p:nvPr/>
        </p:nvCxnSpPr>
        <p:spPr>
          <a:xfrm>
            <a:off x="220831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8419428E-EADC-4D3B-8FE8-20B3FA09AA97}"/>
              </a:ext>
            </a:extLst>
          </p:cNvPr>
          <p:cNvCxnSpPr>
            <a:cxnSpLocks/>
          </p:cNvCxnSpPr>
          <p:nvPr/>
        </p:nvCxnSpPr>
        <p:spPr>
          <a:xfrm>
            <a:off x="226775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9A93EC69-56AC-4C74-A1F4-EFCFFFFFAAFB}"/>
              </a:ext>
            </a:extLst>
          </p:cNvPr>
          <p:cNvCxnSpPr>
            <a:cxnSpLocks/>
          </p:cNvCxnSpPr>
          <p:nvPr/>
        </p:nvCxnSpPr>
        <p:spPr>
          <a:xfrm>
            <a:off x="229708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42976071-039C-4A5D-9AEB-5CAFD647DA51}"/>
              </a:ext>
            </a:extLst>
          </p:cNvPr>
          <p:cNvCxnSpPr>
            <a:cxnSpLocks/>
          </p:cNvCxnSpPr>
          <p:nvPr/>
        </p:nvCxnSpPr>
        <p:spPr>
          <a:xfrm flipH="1">
            <a:off x="235259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D52621E0-ECC5-4F49-9EC3-B50F8D4C9A60}"/>
              </a:ext>
            </a:extLst>
          </p:cNvPr>
          <p:cNvCxnSpPr>
            <a:cxnSpLocks/>
          </p:cNvCxnSpPr>
          <p:nvPr/>
        </p:nvCxnSpPr>
        <p:spPr>
          <a:xfrm>
            <a:off x="238231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608D17E5-AC25-4246-9789-103DF389DD7A}"/>
              </a:ext>
            </a:extLst>
          </p:cNvPr>
          <p:cNvCxnSpPr>
            <a:cxnSpLocks/>
          </p:cNvCxnSpPr>
          <p:nvPr/>
        </p:nvCxnSpPr>
        <p:spPr>
          <a:xfrm>
            <a:off x="244175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B52E663E-918B-40B2-9DED-B7AAE3850C7D}"/>
              </a:ext>
            </a:extLst>
          </p:cNvPr>
          <p:cNvCxnSpPr>
            <a:cxnSpLocks/>
          </p:cNvCxnSpPr>
          <p:nvPr/>
        </p:nvCxnSpPr>
        <p:spPr>
          <a:xfrm>
            <a:off x="246820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4788BC85-A296-4C42-BA5A-DC4023751648}"/>
              </a:ext>
            </a:extLst>
          </p:cNvPr>
          <p:cNvCxnSpPr>
            <a:cxnSpLocks/>
          </p:cNvCxnSpPr>
          <p:nvPr/>
        </p:nvCxnSpPr>
        <p:spPr>
          <a:xfrm flipH="1">
            <a:off x="252764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7D5E8548-418F-449D-9242-3960DD58E60D}"/>
              </a:ext>
            </a:extLst>
          </p:cNvPr>
          <p:cNvCxnSpPr>
            <a:cxnSpLocks/>
          </p:cNvCxnSpPr>
          <p:nvPr/>
        </p:nvCxnSpPr>
        <p:spPr>
          <a:xfrm>
            <a:off x="2557367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>
            <a:extLst>
              <a:ext uri="{FF2B5EF4-FFF2-40B4-BE49-F238E27FC236}">
                <a16:creationId xmlns:a16="http://schemas.microsoft.com/office/drawing/2014/main" id="{689A2C0C-9F3D-4AEE-94E9-988C26992A21}"/>
              </a:ext>
            </a:extLst>
          </p:cNvPr>
          <p:cNvCxnSpPr>
            <a:cxnSpLocks/>
          </p:cNvCxnSpPr>
          <p:nvPr/>
        </p:nvCxnSpPr>
        <p:spPr>
          <a:xfrm>
            <a:off x="261681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CA4D7E05-135F-44C4-BF19-9BC772D05925}"/>
              </a:ext>
            </a:extLst>
          </p:cNvPr>
          <p:cNvCxnSpPr>
            <a:cxnSpLocks/>
          </p:cNvCxnSpPr>
          <p:nvPr/>
        </p:nvCxnSpPr>
        <p:spPr>
          <a:xfrm>
            <a:off x="264653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FF6CCE0C-A169-4666-BBD0-117B5A62B9D1}"/>
              </a:ext>
            </a:extLst>
          </p:cNvPr>
          <p:cNvCxnSpPr>
            <a:cxnSpLocks/>
          </p:cNvCxnSpPr>
          <p:nvPr/>
        </p:nvCxnSpPr>
        <p:spPr>
          <a:xfrm flipH="1">
            <a:off x="270597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20696B1B-E14C-42D7-A1D5-C2BAE645FF30}"/>
              </a:ext>
            </a:extLst>
          </p:cNvPr>
          <p:cNvCxnSpPr>
            <a:cxnSpLocks/>
          </p:cNvCxnSpPr>
          <p:nvPr/>
        </p:nvCxnSpPr>
        <p:spPr>
          <a:xfrm>
            <a:off x="273569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2FFE5C11-136F-4073-87FB-5BBFDD30F0D7}"/>
              </a:ext>
            </a:extLst>
          </p:cNvPr>
          <p:cNvCxnSpPr>
            <a:cxnSpLocks/>
          </p:cNvCxnSpPr>
          <p:nvPr/>
        </p:nvCxnSpPr>
        <p:spPr>
          <a:xfrm>
            <a:off x="279513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F7E51B43-57A9-425B-8B57-C3A7139B7CDC}"/>
              </a:ext>
            </a:extLst>
          </p:cNvPr>
          <p:cNvCxnSpPr>
            <a:cxnSpLocks/>
          </p:cNvCxnSpPr>
          <p:nvPr/>
        </p:nvCxnSpPr>
        <p:spPr>
          <a:xfrm>
            <a:off x="282486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0377E11A-2430-4DE1-85E7-ED6CC63929FB}"/>
              </a:ext>
            </a:extLst>
          </p:cNvPr>
          <p:cNvCxnSpPr>
            <a:cxnSpLocks/>
          </p:cNvCxnSpPr>
          <p:nvPr/>
        </p:nvCxnSpPr>
        <p:spPr>
          <a:xfrm flipH="1">
            <a:off x="288430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コネクタ 151">
            <a:extLst>
              <a:ext uri="{FF2B5EF4-FFF2-40B4-BE49-F238E27FC236}">
                <a16:creationId xmlns:a16="http://schemas.microsoft.com/office/drawing/2014/main" id="{68D68E0D-64C5-4B88-84E6-B05A1AA7FDE4}"/>
              </a:ext>
            </a:extLst>
          </p:cNvPr>
          <p:cNvCxnSpPr>
            <a:cxnSpLocks/>
          </p:cNvCxnSpPr>
          <p:nvPr/>
        </p:nvCxnSpPr>
        <p:spPr>
          <a:xfrm>
            <a:off x="291402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BB4F30D3-5AC0-45FE-9E94-A81916663542}"/>
              </a:ext>
            </a:extLst>
          </p:cNvPr>
          <p:cNvCxnSpPr>
            <a:cxnSpLocks/>
          </p:cNvCxnSpPr>
          <p:nvPr/>
        </p:nvCxnSpPr>
        <p:spPr>
          <a:xfrm>
            <a:off x="297346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A88F2149-2407-4AEC-BD6A-19250483F08B}"/>
              </a:ext>
            </a:extLst>
          </p:cNvPr>
          <p:cNvCxnSpPr>
            <a:cxnSpLocks/>
          </p:cNvCxnSpPr>
          <p:nvPr/>
        </p:nvCxnSpPr>
        <p:spPr>
          <a:xfrm>
            <a:off x="299885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コネクタ 154">
            <a:extLst>
              <a:ext uri="{FF2B5EF4-FFF2-40B4-BE49-F238E27FC236}">
                <a16:creationId xmlns:a16="http://schemas.microsoft.com/office/drawing/2014/main" id="{469C8F14-D782-4B89-8B06-8FDAFCADF594}"/>
              </a:ext>
            </a:extLst>
          </p:cNvPr>
          <p:cNvCxnSpPr>
            <a:cxnSpLocks/>
          </p:cNvCxnSpPr>
          <p:nvPr/>
        </p:nvCxnSpPr>
        <p:spPr>
          <a:xfrm flipH="1">
            <a:off x="305830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コネクタ 155">
            <a:extLst>
              <a:ext uri="{FF2B5EF4-FFF2-40B4-BE49-F238E27FC236}">
                <a16:creationId xmlns:a16="http://schemas.microsoft.com/office/drawing/2014/main" id="{40D9D5EA-ECA0-4341-B2AE-8EB435120095}"/>
              </a:ext>
            </a:extLst>
          </p:cNvPr>
          <p:cNvCxnSpPr>
            <a:cxnSpLocks/>
          </p:cNvCxnSpPr>
          <p:nvPr/>
        </p:nvCxnSpPr>
        <p:spPr>
          <a:xfrm>
            <a:off x="308802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4AC70BA6-3E9C-4BDA-88A8-17052D9D18F6}"/>
              </a:ext>
            </a:extLst>
          </p:cNvPr>
          <p:cNvCxnSpPr>
            <a:cxnSpLocks/>
          </p:cNvCxnSpPr>
          <p:nvPr/>
        </p:nvCxnSpPr>
        <p:spPr>
          <a:xfrm>
            <a:off x="314746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コネクタ 157">
            <a:extLst>
              <a:ext uri="{FF2B5EF4-FFF2-40B4-BE49-F238E27FC236}">
                <a16:creationId xmlns:a16="http://schemas.microsoft.com/office/drawing/2014/main" id="{835FFDD9-71C2-4FB7-A5E0-29C8BD808B9B}"/>
              </a:ext>
            </a:extLst>
          </p:cNvPr>
          <p:cNvCxnSpPr>
            <a:cxnSpLocks/>
          </p:cNvCxnSpPr>
          <p:nvPr/>
        </p:nvCxnSpPr>
        <p:spPr>
          <a:xfrm>
            <a:off x="317391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コネクタ 158">
            <a:extLst>
              <a:ext uri="{FF2B5EF4-FFF2-40B4-BE49-F238E27FC236}">
                <a16:creationId xmlns:a16="http://schemas.microsoft.com/office/drawing/2014/main" id="{C7DA6388-E045-45C4-96D9-4C80E382F791}"/>
              </a:ext>
            </a:extLst>
          </p:cNvPr>
          <p:cNvCxnSpPr>
            <a:cxnSpLocks/>
          </p:cNvCxnSpPr>
          <p:nvPr/>
        </p:nvCxnSpPr>
        <p:spPr>
          <a:xfrm flipH="1">
            <a:off x="323335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>
            <a:extLst>
              <a:ext uri="{FF2B5EF4-FFF2-40B4-BE49-F238E27FC236}">
                <a16:creationId xmlns:a16="http://schemas.microsoft.com/office/drawing/2014/main" id="{566380E7-E15B-4FD1-95A5-8BC69CB301F0}"/>
              </a:ext>
            </a:extLst>
          </p:cNvPr>
          <p:cNvCxnSpPr>
            <a:cxnSpLocks/>
          </p:cNvCxnSpPr>
          <p:nvPr/>
        </p:nvCxnSpPr>
        <p:spPr>
          <a:xfrm>
            <a:off x="326307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30685BF0-944B-4CD1-83A4-EEA754EE2746}"/>
              </a:ext>
            </a:extLst>
          </p:cNvPr>
          <p:cNvCxnSpPr>
            <a:cxnSpLocks/>
          </p:cNvCxnSpPr>
          <p:nvPr/>
        </p:nvCxnSpPr>
        <p:spPr>
          <a:xfrm>
            <a:off x="332251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コネクタ 161">
            <a:extLst>
              <a:ext uri="{FF2B5EF4-FFF2-40B4-BE49-F238E27FC236}">
                <a16:creationId xmlns:a16="http://schemas.microsoft.com/office/drawing/2014/main" id="{D64F0114-1982-4332-898E-558442EF612A}"/>
              </a:ext>
            </a:extLst>
          </p:cNvPr>
          <p:cNvCxnSpPr>
            <a:cxnSpLocks/>
          </p:cNvCxnSpPr>
          <p:nvPr/>
        </p:nvCxnSpPr>
        <p:spPr>
          <a:xfrm>
            <a:off x="3352240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コネクタ 162">
            <a:extLst>
              <a:ext uri="{FF2B5EF4-FFF2-40B4-BE49-F238E27FC236}">
                <a16:creationId xmlns:a16="http://schemas.microsoft.com/office/drawing/2014/main" id="{82ED3A4C-ACEA-46D9-8894-452F490074BB}"/>
              </a:ext>
            </a:extLst>
          </p:cNvPr>
          <p:cNvCxnSpPr>
            <a:cxnSpLocks/>
          </p:cNvCxnSpPr>
          <p:nvPr/>
        </p:nvCxnSpPr>
        <p:spPr>
          <a:xfrm flipH="1">
            <a:off x="341168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コネクタ 163">
            <a:extLst>
              <a:ext uri="{FF2B5EF4-FFF2-40B4-BE49-F238E27FC236}">
                <a16:creationId xmlns:a16="http://schemas.microsoft.com/office/drawing/2014/main" id="{78F61E4E-6ACE-4FD0-8BCE-598CBA0212FC}"/>
              </a:ext>
            </a:extLst>
          </p:cNvPr>
          <p:cNvCxnSpPr>
            <a:cxnSpLocks/>
          </p:cNvCxnSpPr>
          <p:nvPr/>
        </p:nvCxnSpPr>
        <p:spPr>
          <a:xfrm>
            <a:off x="344140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678D577F-65C9-41A9-8D73-673406F29B74}"/>
              </a:ext>
            </a:extLst>
          </p:cNvPr>
          <p:cNvCxnSpPr>
            <a:cxnSpLocks/>
          </p:cNvCxnSpPr>
          <p:nvPr/>
        </p:nvCxnSpPr>
        <p:spPr>
          <a:xfrm>
            <a:off x="350084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コネクタ 165">
            <a:extLst>
              <a:ext uri="{FF2B5EF4-FFF2-40B4-BE49-F238E27FC236}">
                <a16:creationId xmlns:a16="http://schemas.microsoft.com/office/drawing/2014/main" id="{903BB26E-CC48-4D95-893A-CCC525971CB4}"/>
              </a:ext>
            </a:extLst>
          </p:cNvPr>
          <p:cNvCxnSpPr>
            <a:cxnSpLocks/>
          </p:cNvCxnSpPr>
          <p:nvPr/>
        </p:nvCxnSpPr>
        <p:spPr>
          <a:xfrm>
            <a:off x="353004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コネクタ 166">
            <a:extLst>
              <a:ext uri="{FF2B5EF4-FFF2-40B4-BE49-F238E27FC236}">
                <a16:creationId xmlns:a16="http://schemas.microsoft.com/office/drawing/2014/main" id="{439B9058-94A2-4623-BEF0-B33A272AB68C}"/>
              </a:ext>
            </a:extLst>
          </p:cNvPr>
          <p:cNvCxnSpPr>
            <a:cxnSpLocks/>
          </p:cNvCxnSpPr>
          <p:nvPr/>
        </p:nvCxnSpPr>
        <p:spPr>
          <a:xfrm flipH="1">
            <a:off x="358949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コネクタ 167">
            <a:extLst>
              <a:ext uri="{FF2B5EF4-FFF2-40B4-BE49-F238E27FC236}">
                <a16:creationId xmlns:a16="http://schemas.microsoft.com/office/drawing/2014/main" id="{D42BFA14-9D24-406F-86A4-8EAE2CCF1B74}"/>
              </a:ext>
            </a:extLst>
          </p:cNvPr>
          <p:cNvCxnSpPr>
            <a:cxnSpLocks/>
          </p:cNvCxnSpPr>
          <p:nvPr/>
        </p:nvCxnSpPr>
        <p:spPr>
          <a:xfrm>
            <a:off x="361921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コネクタ 168">
            <a:extLst>
              <a:ext uri="{FF2B5EF4-FFF2-40B4-BE49-F238E27FC236}">
                <a16:creationId xmlns:a16="http://schemas.microsoft.com/office/drawing/2014/main" id="{DD7568C0-2AF2-49D9-A6A9-4066CC71F145}"/>
              </a:ext>
            </a:extLst>
          </p:cNvPr>
          <p:cNvCxnSpPr>
            <a:cxnSpLocks/>
          </p:cNvCxnSpPr>
          <p:nvPr/>
        </p:nvCxnSpPr>
        <p:spPr>
          <a:xfrm>
            <a:off x="367865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9F54592A-E406-4743-8DB6-30D86D394BAC}"/>
              </a:ext>
            </a:extLst>
          </p:cNvPr>
          <p:cNvCxnSpPr>
            <a:cxnSpLocks/>
          </p:cNvCxnSpPr>
          <p:nvPr/>
        </p:nvCxnSpPr>
        <p:spPr>
          <a:xfrm>
            <a:off x="370691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コネクタ 170">
            <a:extLst>
              <a:ext uri="{FF2B5EF4-FFF2-40B4-BE49-F238E27FC236}">
                <a16:creationId xmlns:a16="http://schemas.microsoft.com/office/drawing/2014/main" id="{2DD43945-2089-47E7-A46B-D7AF206E70D5}"/>
              </a:ext>
            </a:extLst>
          </p:cNvPr>
          <p:cNvCxnSpPr>
            <a:cxnSpLocks/>
          </p:cNvCxnSpPr>
          <p:nvPr/>
        </p:nvCxnSpPr>
        <p:spPr>
          <a:xfrm flipH="1">
            <a:off x="376636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コネクタ 171">
            <a:extLst>
              <a:ext uri="{FF2B5EF4-FFF2-40B4-BE49-F238E27FC236}">
                <a16:creationId xmlns:a16="http://schemas.microsoft.com/office/drawing/2014/main" id="{EDFBBA9C-4B44-45EA-8C32-70C7F70CA1EC}"/>
              </a:ext>
            </a:extLst>
          </p:cNvPr>
          <p:cNvCxnSpPr>
            <a:cxnSpLocks/>
          </p:cNvCxnSpPr>
          <p:nvPr/>
        </p:nvCxnSpPr>
        <p:spPr>
          <a:xfrm>
            <a:off x="379608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コネクタ 172">
            <a:extLst>
              <a:ext uri="{FF2B5EF4-FFF2-40B4-BE49-F238E27FC236}">
                <a16:creationId xmlns:a16="http://schemas.microsoft.com/office/drawing/2014/main" id="{84DE6517-D31F-4A02-9701-F8ABB931A8A4}"/>
              </a:ext>
            </a:extLst>
          </p:cNvPr>
          <p:cNvCxnSpPr>
            <a:cxnSpLocks/>
          </p:cNvCxnSpPr>
          <p:nvPr/>
        </p:nvCxnSpPr>
        <p:spPr>
          <a:xfrm>
            <a:off x="385552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885B7910-4B2B-4EE4-A403-B8C0B0C98080}"/>
              </a:ext>
            </a:extLst>
          </p:cNvPr>
          <p:cNvCxnSpPr>
            <a:cxnSpLocks/>
          </p:cNvCxnSpPr>
          <p:nvPr/>
        </p:nvCxnSpPr>
        <p:spPr>
          <a:xfrm>
            <a:off x="388091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コネクタ 174">
            <a:extLst>
              <a:ext uri="{FF2B5EF4-FFF2-40B4-BE49-F238E27FC236}">
                <a16:creationId xmlns:a16="http://schemas.microsoft.com/office/drawing/2014/main" id="{BF7C4021-AD4E-48F6-A290-4BE98D3B8CD4}"/>
              </a:ext>
            </a:extLst>
          </p:cNvPr>
          <p:cNvCxnSpPr>
            <a:cxnSpLocks/>
          </p:cNvCxnSpPr>
          <p:nvPr/>
        </p:nvCxnSpPr>
        <p:spPr>
          <a:xfrm flipH="1">
            <a:off x="394036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コネクタ 175">
            <a:extLst>
              <a:ext uri="{FF2B5EF4-FFF2-40B4-BE49-F238E27FC236}">
                <a16:creationId xmlns:a16="http://schemas.microsoft.com/office/drawing/2014/main" id="{9DF0C7A7-D2E8-4C1B-860B-66A9FC8D9385}"/>
              </a:ext>
            </a:extLst>
          </p:cNvPr>
          <p:cNvCxnSpPr>
            <a:cxnSpLocks/>
          </p:cNvCxnSpPr>
          <p:nvPr/>
        </p:nvCxnSpPr>
        <p:spPr>
          <a:xfrm>
            <a:off x="397008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コネクタ 176">
            <a:extLst>
              <a:ext uri="{FF2B5EF4-FFF2-40B4-BE49-F238E27FC236}">
                <a16:creationId xmlns:a16="http://schemas.microsoft.com/office/drawing/2014/main" id="{CD7257B5-9812-4451-A55C-48F6CA3A0CF7}"/>
              </a:ext>
            </a:extLst>
          </p:cNvPr>
          <p:cNvCxnSpPr>
            <a:cxnSpLocks/>
          </p:cNvCxnSpPr>
          <p:nvPr/>
        </p:nvCxnSpPr>
        <p:spPr>
          <a:xfrm>
            <a:off x="402952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コネクタ 199">
            <a:extLst>
              <a:ext uri="{FF2B5EF4-FFF2-40B4-BE49-F238E27FC236}">
                <a16:creationId xmlns:a16="http://schemas.microsoft.com/office/drawing/2014/main" id="{EE927C06-45F1-41B0-9EF2-8DE592A63194}"/>
              </a:ext>
            </a:extLst>
          </p:cNvPr>
          <p:cNvCxnSpPr>
            <a:cxnSpLocks/>
          </p:cNvCxnSpPr>
          <p:nvPr/>
        </p:nvCxnSpPr>
        <p:spPr>
          <a:xfrm>
            <a:off x="2035370" y="2623119"/>
            <a:ext cx="10526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BA829FB1-7FA3-4767-9741-4B545E6E2B6C}"/>
              </a:ext>
            </a:extLst>
          </p:cNvPr>
          <p:cNvCxnSpPr>
            <a:cxnSpLocks/>
          </p:cNvCxnSpPr>
          <p:nvPr/>
        </p:nvCxnSpPr>
        <p:spPr>
          <a:xfrm>
            <a:off x="1824978" y="2300150"/>
            <a:ext cx="1977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A3FB1261-851E-4CE4-9398-01FA042C0ED4}"/>
              </a:ext>
            </a:extLst>
          </p:cNvPr>
          <p:cNvCxnSpPr>
            <a:cxnSpLocks/>
          </p:cNvCxnSpPr>
          <p:nvPr/>
        </p:nvCxnSpPr>
        <p:spPr>
          <a:xfrm>
            <a:off x="2583362" y="318826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93856483-8F75-4CE1-856F-C26868C5B1F4}"/>
              </a:ext>
            </a:extLst>
          </p:cNvPr>
          <p:cNvCxnSpPr>
            <a:cxnSpLocks/>
          </p:cNvCxnSpPr>
          <p:nvPr/>
        </p:nvCxnSpPr>
        <p:spPr>
          <a:xfrm>
            <a:off x="1824978" y="2865292"/>
            <a:ext cx="7175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CB20A728-D384-4A0D-9BC0-87C51026FD61}"/>
              </a:ext>
            </a:extLst>
          </p:cNvPr>
          <p:cNvSpPr/>
          <p:nvPr/>
        </p:nvSpPr>
        <p:spPr>
          <a:xfrm>
            <a:off x="2015127" y="3373439"/>
            <a:ext cx="533763" cy="360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HD;STA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69C93973-1160-4938-8E42-4E332543C9AE}"/>
              </a:ext>
            </a:extLst>
          </p:cNvPr>
          <p:cNvSpPr/>
          <p:nvPr/>
        </p:nvSpPr>
        <p:spPr>
          <a:xfrm>
            <a:off x="2548668" y="337343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41" name="直線コネクタ 240">
            <a:extLst>
              <a:ext uri="{FF2B5EF4-FFF2-40B4-BE49-F238E27FC236}">
                <a16:creationId xmlns:a16="http://schemas.microsoft.com/office/drawing/2014/main" id="{408CCBA8-280D-42CD-AEF7-F9BB06C094EB}"/>
              </a:ext>
            </a:extLst>
          </p:cNvPr>
          <p:cNvCxnSpPr>
            <a:cxnSpLocks/>
          </p:cNvCxnSpPr>
          <p:nvPr/>
        </p:nvCxnSpPr>
        <p:spPr>
          <a:xfrm>
            <a:off x="405813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コネクタ 242">
            <a:extLst>
              <a:ext uri="{FF2B5EF4-FFF2-40B4-BE49-F238E27FC236}">
                <a16:creationId xmlns:a16="http://schemas.microsoft.com/office/drawing/2014/main" id="{1EA192E0-0EFA-4940-9769-FEC88D5E8E85}"/>
              </a:ext>
            </a:extLst>
          </p:cNvPr>
          <p:cNvCxnSpPr>
            <a:cxnSpLocks/>
          </p:cNvCxnSpPr>
          <p:nvPr/>
        </p:nvCxnSpPr>
        <p:spPr>
          <a:xfrm flipH="1">
            <a:off x="411701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30B5E27-0EB1-4CF1-A176-F8B5C9E73DED}"/>
              </a:ext>
            </a:extLst>
          </p:cNvPr>
          <p:cNvCxnSpPr>
            <a:cxnSpLocks/>
          </p:cNvCxnSpPr>
          <p:nvPr/>
        </p:nvCxnSpPr>
        <p:spPr>
          <a:xfrm>
            <a:off x="414674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9DF043FF-F355-4EAB-B84A-A821D539D2D0}"/>
              </a:ext>
            </a:extLst>
          </p:cNvPr>
          <p:cNvCxnSpPr>
            <a:cxnSpLocks/>
          </p:cNvCxnSpPr>
          <p:nvPr/>
        </p:nvCxnSpPr>
        <p:spPr>
          <a:xfrm>
            <a:off x="420618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コネクタ 245">
            <a:extLst>
              <a:ext uri="{FF2B5EF4-FFF2-40B4-BE49-F238E27FC236}">
                <a16:creationId xmlns:a16="http://schemas.microsoft.com/office/drawing/2014/main" id="{8025F074-205C-4569-8B0D-A7B476EAD0A5}"/>
              </a:ext>
            </a:extLst>
          </p:cNvPr>
          <p:cNvCxnSpPr>
            <a:cxnSpLocks/>
          </p:cNvCxnSpPr>
          <p:nvPr/>
        </p:nvCxnSpPr>
        <p:spPr>
          <a:xfrm>
            <a:off x="423262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コネクタ 246">
            <a:extLst>
              <a:ext uri="{FF2B5EF4-FFF2-40B4-BE49-F238E27FC236}">
                <a16:creationId xmlns:a16="http://schemas.microsoft.com/office/drawing/2014/main" id="{BB6DA2DD-468E-46E3-ADAD-CA2E377FE3A8}"/>
              </a:ext>
            </a:extLst>
          </p:cNvPr>
          <p:cNvCxnSpPr>
            <a:cxnSpLocks/>
          </p:cNvCxnSpPr>
          <p:nvPr/>
        </p:nvCxnSpPr>
        <p:spPr>
          <a:xfrm flipH="1">
            <a:off x="429207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コネクタ 247">
            <a:extLst>
              <a:ext uri="{FF2B5EF4-FFF2-40B4-BE49-F238E27FC236}">
                <a16:creationId xmlns:a16="http://schemas.microsoft.com/office/drawing/2014/main" id="{94B7770B-CAD1-4DD3-B245-3BDE0E90510E}"/>
              </a:ext>
            </a:extLst>
          </p:cNvPr>
          <p:cNvCxnSpPr>
            <a:cxnSpLocks/>
          </p:cNvCxnSpPr>
          <p:nvPr/>
        </p:nvCxnSpPr>
        <p:spPr>
          <a:xfrm>
            <a:off x="432179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コネクタ 248">
            <a:extLst>
              <a:ext uri="{FF2B5EF4-FFF2-40B4-BE49-F238E27FC236}">
                <a16:creationId xmlns:a16="http://schemas.microsoft.com/office/drawing/2014/main" id="{C8E3697D-ED4C-4ECF-ADFE-5F8D6F0079A8}"/>
              </a:ext>
            </a:extLst>
          </p:cNvPr>
          <p:cNvCxnSpPr>
            <a:cxnSpLocks/>
          </p:cNvCxnSpPr>
          <p:nvPr/>
        </p:nvCxnSpPr>
        <p:spPr>
          <a:xfrm>
            <a:off x="438123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コネクタ 249">
            <a:extLst>
              <a:ext uri="{FF2B5EF4-FFF2-40B4-BE49-F238E27FC236}">
                <a16:creationId xmlns:a16="http://schemas.microsoft.com/office/drawing/2014/main" id="{0FCEC1C4-8E91-46BB-8642-6B3A5A772270}"/>
              </a:ext>
            </a:extLst>
          </p:cNvPr>
          <p:cNvCxnSpPr>
            <a:cxnSpLocks/>
          </p:cNvCxnSpPr>
          <p:nvPr/>
        </p:nvCxnSpPr>
        <p:spPr>
          <a:xfrm>
            <a:off x="441095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EEF9A204-2A52-4568-A0F5-2C138AB2CCA5}"/>
              </a:ext>
            </a:extLst>
          </p:cNvPr>
          <p:cNvCxnSpPr>
            <a:cxnSpLocks/>
          </p:cNvCxnSpPr>
          <p:nvPr/>
        </p:nvCxnSpPr>
        <p:spPr>
          <a:xfrm flipH="1">
            <a:off x="447040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コネクタ 251">
            <a:extLst>
              <a:ext uri="{FF2B5EF4-FFF2-40B4-BE49-F238E27FC236}">
                <a16:creationId xmlns:a16="http://schemas.microsoft.com/office/drawing/2014/main" id="{35778D26-B9D1-4008-B92E-C59F3E01C6E1}"/>
              </a:ext>
            </a:extLst>
          </p:cNvPr>
          <p:cNvCxnSpPr>
            <a:cxnSpLocks/>
          </p:cNvCxnSpPr>
          <p:nvPr/>
        </p:nvCxnSpPr>
        <p:spPr>
          <a:xfrm>
            <a:off x="450012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コネクタ 252">
            <a:extLst>
              <a:ext uri="{FF2B5EF4-FFF2-40B4-BE49-F238E27FC236}">
                <a16:creationId xmlns:a16="http://schemas.microsoft.com/office/drawing/2014/main" id="{84E5B1B0-5F72-4C13-B982-8B3E1770C4A9}"/>
              </a:ext>
            </a:extLst>
          </p:cNvPr>
          <p:cNvCxnSpPr>
            <a:cxnSpLocks/>
          </p:cNvCxnSpPr>
          <p:nvPr/>
        </p:nvCxnSpPr>
        <p:spPr>
          <a:xfrm>
            <a:off x="455956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C99D2036-0CE5-4978-990C-30341CEF156B}"/>
              </a:ext>
            </a:extLst>
          </p:cNvPr>
          <p:cNvCxnSpPr>
            <a:cxnSpLocks/>
          </p:cNvCxnSpPr>
          <p:nvPr/>
        </p:nvCxnSpPr>
        <p:spPr>
          <a:xfrm>
            <a:off x="458888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00264F00-8900-4EB6-BB61-709D83B3BF31}"/>
              </a:ext>
            </a:extLst>
          </p:cNvPr>
          <p:cNvCxnSpPr>
            <a:cxnSpLocks/>
          </p:cNvCxnSpPr>
          <p:nvPr/>
        </p:nvCxnSpPr>
        <p:spPr>
          <a:xfrm flipH="1">
            <a:off x="464439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コネクタ 255">
            <a:extLst>
              <a:ext uri="{FF2B5EF4-FFF2-40B4-BE49-F238E27FC236}">
                <a16:creationId xmlns:a16="http://schemas.microsoft.com/office/drawing/2014/main" id="{B08F8AA7-924C-4523-97DE-FFAE71A7C9CE}"/>
              </a:ext>
            </a:extLst>
          </p:cNvPr>
          <p:cNvCxnSpPr>
            <a:cxnSpLocks/>
          </p:cNvCxnSpPr>
          <p:nvPr/>
        </p:nvCxnSpPr>
        <p:spPr>
          <a:xfrm>
            <a:off x="467412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EEB9FA83-EC57-45C4-8F18-AE62B23E1DC9}"/>
              </a:ext>
            </a:extLst>
          </p:cNvPr>
          <p:cNvCxnSpPr>
            <a:cxnSpLocks/>
          </p:cNvCxnSpPr>
          <p:nvPr/>
        </p:nvCxnSpPr>
        <p:spPr>
          <a:xfrm>
            <a:off x="473356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60C70E21-AEC6-4341-81A8-8CC36BBBAB11}"/>
              </a:ext>
            </a:extLst>
          </p:cNvPr>
          <p:cNvCxnSpPr>
            <a:cxnSpLocks/>
          </p:cNvCxnSpPr>
          <p:nvPr/>
        </p:nvCxnSpPr>
        <p:spPr>
          <a:xfrm>
            <a:off x="476000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A1A1B6B1-E0BC-495A-89FD-621DE7735AC9}"/>
              </a:ext>
            </a:extLst>
          </p:cNvPr>
          <p:cNvCxnSpPr>
            <a:cxnSpLocks/>
          </p:cNvCxnSpPr>
          <p:nvPr/>
        </p:nvCxnSpPr>
        <p:spPr>
          <a:xfrm flipH="1">
            <a:off x="481945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29DF707F-3A8B-4C6E-8838-56C362F2FB4A}"/>
              </a:ext>
            </a:extLst>
          </p:cNvPr>
          <p:cNvCxnSpPr>
            <a:cxnSpLocks/>
          </p:cNvCxnSpPr>
          <p:nvPr/>
        </p:nvCxnSpPr>
        <p:spPr>
          <a:xfrm>
            <a:off x="484917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コネクタ 260">
            <a:extLst>
              <a:ext uri="{FF2B5EF4-FFF2-40B4-BE49-F238E27FC236}">
                <a16:creationId xmlns:a16="http://schemas.microsoft.com/office/drawing/2014/main" id="{E0B8CE80-3121-4CCE-B017-0A42F6FAAF60}"/>
              </a:ext>
            </a:extLst>
          </p:cNvPr>
          <p:cNvCxnSpPr>
            <a:cxnSpLocks/>
          </p:cNvCxnSpPr>
          <p:nvPr/>
        </p:nvCxnSpPr>
        <p:spPr>
          <a:xfrm>
            <a:off x="490861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コネクタ 261">
            <a:extLst>
              <a:ext uri="{FF2B5EF4-FFF2-40B4-BE49-F238E27FC236}">
                <a16:creationId xmlns:a16="http://schemas.microsoft.com/office/drawing/2014/main" id="{299D6772-2E4A-4F63-8ECD-202B7B1EED40}"/>
              </a:ext>
            </a:extLst>
          </p:cNvPr>
          <p:cNvCxnSpPr>
            <a:cxnSpLocks/>
          </p:cNvCxnSpPr>
          <p:nvPr/>
        </p:nvCxnSpPr>
        <p:spPr>
          <a:xfrm>
            <a:off x="493833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コネクタ 262">
            <a:extLst>
              <a:ext uri="{FF2B5EF4-FFF2-40B4-BE49-F238E27FC236}">
                <a16:creationId xmlns:a16="http://schemas.microsoft.com/office/drawing/2014/main" id="{3E8CD4B2-558B-49FE-B83A-98F513BA8CC7}"/>
              </a:ext>
            </a:extLst>
          </p:cNvPr>
          <p:cNvCxnSpPr>
            <a:cxnSpLocks/>
          </p:cNvCxnSpPr>
          <p:nvPr/>
        </p:nvCxnSpPr>
        <p:spPr>
          <a:xfrm flipH="1">
            <a:off x="499777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コネクタ 263">
            <a:extLst>
              <a:ext uri="{FF2B5EF4-FFF2-40B4-BE49-F238E27FC236}">
                <a16:creationId xmlns:a16="http://schemas.microsoft.com/office/drawing/2014/main" id="{B9C69BB2-5102-42CA-9BF5-B52818882B61}"/>
              </a:ext>
            </a:extLst>
          </p:cNvPr>
          <p:cNvCxnSpPr>
            <a:cxnSpLocks/>
          </p:cNvCxnSpPr>
          <p:nvPr/>
        </p:nvCxnSpPr>
        <p:spPr>
          <a:xfrm>
            <a:off x="502750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コネクタ 264">
            <a:extLst>
              <a:ext uri="{FF2B5EF4-FFF2-40B4-BE49-F238E27FC236}">
                <a16:creationId xmlns:a16="http://schemas.microsoft.com/office/drawing/2014/main" id="{094A7F76-C4C5-4F6D-A4A6-BDA008E4797C}"/>
              </a:ext>
            </a:extLst>
          </p:cNvPr>
          <p:cNvCxnSpPr>
            <a:cxnSpLocks/>
          </p:cNvCxnSpPr>
          <p:nvPr/>
        </p:nvCxnSpPr>
        <p:spPr>
          <a:xfrm>
            <a:off x="508694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コネクタ 265">
            <a:extLst>
              <a:ext uri="{FF2B5EF4-FFF2-40B4-BE49-F238E27FC236}">
                <a16:creationId xmlns:a16="http://schemas.microsoft.com/office/drawing/2014/main" id="{835C5477-FFDE-4771-83CF-F763236E484B}"/>
              </a:ext>
            </a:extLst>
          </p:cNvPr>
          <p:cNvCxnSpPr>
            <a:cxnSpLocks/>
          </p:cNvCxnSpPr>
          <p:nvPr/>
        </p:nvCxnSpPr>
        <p:spPr>
          <a:xfrm>
            <a:off x="511666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コネクタ 266">
            <a:extLst>
              <a:ext uri="{FF2B5EF4-FFF2-40B4-BE49-F238E27FC236}">
                <a16:creationId xmlns:a16="http://schemas.microsoft.com/office/drawing/2014/main" id="{47B9A987-C97E-419F-9C0D-083A5749CCAD}"/>
              </a:ext>
            </a:extLst>
          </p:cNvPr>
          <p:cNvCxnSpPr>
            <a:cxnSpLocks/>
          </p:cNvCxnSpPr>
          <p:nvPr/>
        </p:nvCxnSpPr>
        <p:spPr>
          <a:xfrm flipH="1">
            <a:off x="517610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>
            <a:extLst>
              <a:ext uri="{FF2B5EF4-FFF2-40B4-BE49-F238E27FC236}">
                <a16:creationId xmlns:a16="http://schemas.microsoft.com/office/drawing/2014/main" id="{FECEE52A-F2C1-401B-929B-FEA2E3D8D4B7}"/>
              </a:ext>
            </a:extLst>
          </p:cNvPr>
          <p:cNvCxnSpPr>
            <a:cxnSpLocks/>
          </p:cNvCxnSpPr>
          <p:nvPr/>
        </p:nvCxnSpPr>
        <p:spPr>
          <a:xfrm>
            <a:off x="520583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B3D6A3D2-21AD-4320-B1D6-25287D14F71A}"/>
              </a:ext>
            </a:extLst>
          </p:cNvPr>
          <p:cNvCxnSpPr>
            <a:cxnSpLocks/>
          </p:cNvCxnSpPr>
          <p:nvPr/>
        </p:nvCxnSpPr>
        <p:spPr>
          <a:xfrm>
            <a:off x="526527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コネクタ 269">
            <a:extLst>
              <a:ext uri="{FF2B5EF4-FFF2-40B4-BE49-F238E27FC236}">
                <a16:creationId xmlns:a16="http://schemas.microsoft.com/office/drawing/2014/main" id="{B01E53FB-B7F1-45D4-BA08-C53134F041EB}"/>
              </a:ext>
            </a:extLst>
          </p:cNvPr>
          <p:cNvCxnSpPr>
            <a:cxnSpLocks/>
          </p:cNvCxnSpPr>
          <p:nvPr/>
        </p:nvCxnSpPr>
        <p:spPr>
          <a:xfrm>
            <a:off x="5290664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コネクタ 270">
            <a:extLst>
              <a:ext uri="{FF2B5EF4-FFF2-40B4-BE49-F238E27FC236}">
                <a16:creationId xmlns:a16="http://schemas.microsoft.com/office/drawing/2014/main" id="{F16FA4F8-3F15-41CB-A104-7FDA86FF7224}"/>
              </a:ext>
            </a:extLst>
          </p:cNvPr>
          <p:cNvCxnSpPr>
            <a:cxnSpLocks/>
          </p:cNvCxnSpPr>
          <p:nvPr/>
        </p:nvCxnSpPr>
        <p:spPr>
          <a:xfrm flipH="1">
            <a:off x="535010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>
            <a:extLst>
              <a:ext uri="{FF2B5EF4-FFF2-40B4-BE49-F238E27FC236}">
                <a16:creationId xmlns:a16="http://schemas.microsoft.com/office/drawing/2014/main" id="{0E5850C5-5F91-4A44-BE97-314784102786}"/>
              </a:ext>
            </a:extLst>
          </p:cNvPr>
          <p:cNvCxnSpPr>
            <a:cxnSpLocks/>
          </p:cNvCxnSpPr>
          <p:nvPr/>
        </p:nvCxnSpPr>
        <p:spPr>
          <a:xfrm>
            <a:off x="5379828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コネクタ 272">
            <a:extLst>
              <a:ext uri="{FF2B5EF4-FFF2-40B4-BE49-F238E27FC236}">
                <a16:creationId xmlns:a16="http://schemas.microsoft.com/office/drawing/2014/main" id="{BFBC0F0C-B058-4562-A0CD-3780C2C23C3E}"/>
              </a:ext>
            </a:extLst>
          </p:cNvPr>
          <p:cNvCxnSpPr>
            <a:cxnSpLocks/>
          </p:cNvCxnSpPr>
          <p:nvPr/>
        </p:nvCxnSpPr>
        <p:spPr>
          <a:xfrm>
            <a:off x="543927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コネクタ 273">
            <a:extLst>
              <a:ext uri="{FF2B5EF4-FFF2-40B4-BE49-F238E27FC236}">
                <a16:creationId xmlns:a16="http://schemas.microsoft.com/office/drawing/2014/main" id="{7A43CAC0-507B-4833-9FC4-21EE0C21EC6B}"/>
              </a:ext>
            </a:extLst>
          </p:cNvPr>
          <p:cNvCxnSpPr>
            <a:cxnSpLocks/>
          </p:cNvCxnSpPr>
          <p:nvPr/>
        </p:nvCxnSpPr>
        <p:spPr>
          <a:xfrm>
            <a:off x="546571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>
            <a:extLst>
              <a:ext uri="{FF2B5EF4-FFF2-40B4-BE49-F238E27FC236}">
                <a16:creationId xmlns:a16="http://schemas.microsoft.com/office/drawing/2014/main" id="{78B26065-B6E6-4314-B176-9224EC50C215}"/>
              </a:ext>
            </a:extLst>
          </p:cNvPr>
          <p:cNvCxnSpPr>
            <a:cxnSpLocks/>
          </p:cNvCxnSpPr>
          <p:nvPr/>
        </p:nvCxnSpPr>
        <p:spPr>
          <a:xfrm flipH="1">
            <a:off x="552515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コネクタ 275">
            <a:extLst>
              <a:ext uri="{FF2B5EF4-FFF2-40B4-BE49-F238E27FC236}">
                <a16:creationId xmlns:a16="http://schemas.microsoft.com/office/drawing/2014/main" id="{556EEC1F-1312-4D7C-BC89-9C7E73B3F19B}"/>
              </a:ext>
            </a:extLst>
          </p:cNvPr>
          <p:cNvCxnSpPr>
            <a:cxnSpLocks/>
          </p:cNvCxnSpPr>
          <p:nvPr/>
        </p:nvCxnSpPr>
        <p:spPr>
          <a:xfrm>
            <a:off x="555488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コネクタ 276">
            <a:extLst>
              <a:ext uri="{FF2B5EF4-FFF2-40B4-BE49-F238E27FC236}">
                <a16:creationId xmlns:a16="http://schemas.microsoft.com/office/drawing/2014/main" id="{823AEB18-0B96-4569-A3C3-E5D587884357}"/>
              </a:ext>
            </a:extLst>
          </p:cNvPr>
          <p:cNvCxnSpPr>
            <a:cxnSpLocks/>
          </p:cNvCxnSpPr>
          <p:nvPr/>
        </p:nvCxnSpPr>
        <p:spPr>
          <a:xfrm>
            <a:off x="561432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コネクタ 277">
            <a:extLst>
              <a:ext uri="{FF2B5EF4-FFF2-40B4-BE49-F238E27FC236}">
                <a16:creationId xmlns:a16="http://schemas.microsoft.com/office/drawing/2014/main" id="{4AF45B18-AC04-4526-BFDD-AF3DF9E11364}"/>
              </a:ext>
            </a:extLst>
          </p:cNvPr>
          <p:cNvCxnSpPr>
            <a:cxnSpLocks/>
          </p:cNvCxnSpPr>
          <p:nvPr/>
        </p:nvCxnSpPr>
        <p:spPr>
          <a:xfrm>
            <a:off x="5644045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コネクタ 278">
            <a:extLst>
              <a:ext uri="{FF2B5EF4-FFF2-40B4-BE49-F238E27FC236}">
                <a16:creationId xmlns:a16="http://schemas.microsoft.com/office/drawing/2014/main" id="{595CBA2C-B5DF-4DB4-BB3B-A47E54C86D46}"/>
              </a:ext>
            </a:extLst>
          </p:cNvPr>
          <p:cNvCxnSpPr>
            <a:cxnSpLocks/>
          </p:cNvCxnSpPr>
          <p:nvPr/>
        </p:nvCxnSpPr>
        <p:spPr>
          <a:xfrm flipH="1">
            <a:off x="570348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コネクタ 279">
            <a:extLst>
              <a:ext uri="{FF2B5EF4-FFF2-40B4-BE49-F238E27FC236}">
                <a16:creationId xmlns:a16="http://schemas.microsoft.com/office/drawing/2014/main" id="{DF9C3E84-96E7-4D4D-B3A4-A18599DFB838}"/>
              </a:ext>
            </a:extLst>
          </p:cNvPr>
          <p:cNvCxnSpPr>
            <a:cxnSpLocks/>
          </p:cNvCxnSpPr>
          <p:nvPr/>
        </p:nvCxnSpPr>
        <p:spPr>
          <a:xfrm>
            <a:off x="573321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コネクタ 280">
            <a:extLst>
              <a:ext uri="{FF2B5EF4-FFF2-40B4-BE49-F238E27FC236}">
                <a16:creationId xmlns:a16="http://schemas.microsoft.com/office/drawing/2014/main" id="{16D63210-0092-4721-A7E8-6D97ED51EA84}"/>
              </a:ext>
            </a:extLst>
          </p:cNvPr>
          <p:cNvCxnSpPr>
            <a:cxnSpLocks/>
          </p:cNvCxnSpPr>
          <p:nvPr/>
        </p:nvCxnSpPr>
        <p:spPr>
          <a:xfrm>
            <a:off x="579265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コネクタ 281">
            <a:extLst>
              <a:ext uri="{FF2B5EF4-FFF2-40B4-BE49-F238E27FC236}">
                <a16:creationId xmlns:a16="http://schemas.microsoft.com/office/drawing/2014/main" id="{AD5D2A01-3262-4B35-8495-BAB34B332FFB}"/>
              </a:ext>
            </a:extLst>
          </p:cNvPr>
          <p:cNvCxnSpPr>
            <a:cxnSpLocks/>
          </p:cNvCxnSpPr>
          <p:nvPr/>
        </p:nvCxnSpPr>
        <p:spPr>
          <a:xfrm>
            <a:off x="5821854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コネクタ 282">
            <a:extLst>
              <a:ext uri="{FF2B5EF4-FFF2-40B4-BE49-F238E27FC236}">
                <a16:creationId xmlns:a16="http://schemas.microsoft.com/office/drawing/2014/main" id="{59AACB52-1B7B-4CC5-9E16-8E30D9C5E750}"/>
              </a:ext>
            </a:extLst>
          </p:cNvPr>
          <p:cNvCxnSpPr>
            <a:cxnSpLocks/>
          </p:cNvCxnSpPr>
          <p:nvPr/>
        </p:nvCxnSpPr>
        <p:spPr>
          <a:xfrm flipH="1">
            <a:off x="588129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コネクタ 283">
            <a:extLst>
              <a:ext uri="{FF2B5EF4-FFF2-40B4-BE49-F238E27FC236}">
                <a16:creationId xmlns:a16="http://schemas.microsoft.com/office/drawing/2014/main" id="{B24BC2E2-A71C-415F-B095-0C8C57E9F81F}"/>
              </a:ext>
            </a:extLst>
          </p:cNvPr>
          <p:cNvCxnSpPr>
            <a:cxnSpLocks/>
          </p:cNvCxnSpPr>
          <p:nvPr/>
        </p:nvCxnSpPr>
        <p:spPr>
          <a:xfrm>
            <a:off x="5911018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コネクタ 284">
            <a:extLst>
              <a:ext uri="{FF2B5EF4-FFF2-40B4-BE49-F238E27FC236}">
                <a16:creationId xmlns:a16="http://schemas.microsoft.com/office/drawing/2014/main" id="{07BF233D-7F1A-4149-AB69-4284C51A5156}"/>
              </a:ext>
            </a:extLst>
          </p:cNvPr>
          <p:cNvCxnSpPr>
            <a:cxnSpLocks/>
          </p:cNvCxnSpPr>
          <p:nvPr/>
        </p:nvCxnSpPr>
        <p:spPr>
          <a:xfrm>
            <a:off x="597046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コネクタ 285">
            <a:extLst>
              <a:ext uri="{FF2B5EF4-FFF2-40B4-BE49-F238E27FC236}">
                <a16:creationId xmlns:a16="http://schemas.microsoft.com/office/drawing/2014/main" id="{81573DFA-CCEB-4139-8A1B-A924AB2234E4}"/>
              </a:ext>
            </a:extLst>
          </p:cNvPr>
          <p:cNvCxnSpPr>
            <a:cxnSpLocks/>
          </p:cNvCxnSpPr>
          <p:nvPr/>
        </p:nvCxnSpPr>
        <p:spPr>
          <a:xfrm>
            <a:off x="5998724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コネクタ 286">
            <a:extLst>
              <a:ext uri="{FF2B5EF4-FFF2-40B4-BE49-F238E27FC236}">
                <a16:creationId xmlns:a16="http://schemas.microsoft.com/office/drawing/2014/main" id="{DCF9DEB1-5B46-49C0-A257-F12787C7D3A4}"/>
              </a:ext>
            </a:extLst>
          </p:cNvPr>
          <p:cNvCxnSpPr>
            <a:cxnSpLocks/>
          </p:cNvCxnSpPr>
          <p:nvPr/>
        </p:nvCxnSpPr>
        <p:spPr>
          <a:xfrm flipH="1">
            <a:off x="605816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コネクタ 287">
            <a:extLst>
              <a:ext uri="{FF2B5EF4-FFF2-40B4-BE49-F238E27FC236}">
                <a16:creationId xmlns:a16="http://schemas.microsoft.com/office/drawing/2014/main" id="{2465F694-7A34-4DD8-8352-C4991F09F51A}"/>
              </a:ext>
            </a:extLst>
          </p:cNvPr>
          <p:cNvCxnSpPr>
            <a:cxnSpLocks/>
          </p:cNvCxnSpPr>
          <p:nvPr/>
        </p:nvCxnSpPr>
        <p:spPr>
          <a:xfrm>
            <a:off x="6087889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コネクタ 288">
            <a:extLst>
              <a:ext uri="{FF2B5EF4-FFF2-40B4-BE49-F238E27FC236}">
                <a16:creationId xmlns:a16="http://schemas.microsoft.com/office/drawing/2014/main" id="{CD3A2F3C-D20F-4ED2-AADF-D8330C526834}"/>
              </a:ext>
            </a:extLst>
          </p:cNvPr>
          <p:cNvCxnSpPr>
            <a:cxnSpLocks/>
          </p:cNvCxnSpPr>
          <p:nvPr/>
        </p:nvCxnSpPr>
        <p:spPr>
          <a:xfrm>
            <a:off x="614733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コネクタ 289">
            <a:extLst>
              <a:ext uri="{FF2B5EF4-FFF2-40B4-BE49-F238E27FC236}">
                <a16:creationId xmlns:a16="http://schemas.microsoft.com/office/drawing/2014/main" id="{ACEEA3FB-AF32-4130-A758-AEF0A7E289F5}"/>
              </a:ext>
            </a:extLst>
          </p:cNvPr>
          <p:cNvCxnSpPr>
            <a:cxnSpLocks/>
          </p:cNvCxnSpPr>
          <p:nvPr/>
        </p:nvCxnSpPr>
        <p:spPr>
          <a:xfrm>
            <a:off x="617272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コネクタ 290">
            <a:extLst>
              <a:ext uri="{FF2B5EF4-FFF2-40B4-BE49-F238E27FC236}">
                <a16:creationId xmlns:a16="http://schemas.microsoft.com/office/drawing/2014/main" id="{B4A24F36-658E-4EAF-B4BA-BCD2B6E5D561}"/>
              </a:ext>
            </a:extLst>
          </p:cNvPr>
          <p:cNvCxnSpPr>
            <a:cxnSpLocks/>
          </p:cNvCxnSpPr>
          <p:nvPr/>
        </p:nvCxnSpPr>
        <p:spPr>
          <a:xfrm flipH="1">
            <a:off x="623216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コネクタ 291">
            <a:extLst>
              <a:ext uri="{FF2B5EF4-FFF2-40B4-BE49-F238E27FC236}">
                <a16:creationId xmlns:a16="http://schemas.microsoft.com/office/drawing/2014/main" id="{592F1ACD-A64A-457C-8C2E-9FB5974D9366}"/>
              </a:ext>
            </a:extLst>
          </p:cNvPr>
          <p:cNvCxnSpPr>
            <a:cxnSpLocks/>
          </p:cNvCxnSpPr>
          <p:nvPr/>
        </p:nvCxnSpPr>
        <p:spPr>
          <a:xfrm>
            <a:off x="626188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コネクタ 292">
            <a:extLst>
              <a:ext uri="{FF2B5EF4-FFF2-40B4-BE49-F238E27FC236}">
                <a16:creationId xmlns:a16="http://schemas.microsoft.com/office/drawing/2014/main" id="{ECB7E682-7E8C-49FD-AB0F-298A28481E0D}"/>
              </a:ext>
            </a:extLst>
          </p:cNvPr>
          <p:cNvCxnSpPr>
            <a:cxnSpLocks/>
          </p:cNvCxnSpPr>
          <p:nvPr/>
        </p:nvCxnSpPr>
        <p:spPr>
          <a:xfrm>
            <a:off x="632132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コネクタ 293">
            <a:extLst>
              <a:ext uri="{FF2B5EF4-FFF2-40B4-BE49-F238E27FC236}">
                <a16:creationId xmlns:a16="http://schemas.microsoft.com/office/drawing/2014/main" id="{148E5021-31FB-4EF3-8BD7-BB5D6677AABA}"/>
              </a:ext>
            </a:extLst>
          </p:cNvPr>
          <p:cNvCxnSpPr>
            <a:cxnSpLocks/>
          </p:cNvCxnSpPr>
          <p:nvPr/>
        </p:nvCxnSpPr>
        <p:spPr>
          <a:xfrm>
            <a:off x="6349943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コネクタ 295">
            <a:extLst>
              <a:ext uri="{FF2B5EF4-FFF2-40B4-BE49-F238E27FC236}">
                <a16:creationId xmlns:a16="http://schemas.microsoft.com/office/drawing/2014/main" id="{41F16EFB-B269-4C22-8D57-0C563B354B04}"/>
              </a:ext>
            </a:extLst>
          </p:cNvPr>
          <p:cNvCxnSpPr>
            <a:cxnSpLocks/>
          </p:cNvCxnSpPr>
          <p:nvPr/>
        </p:nvCxnSpPr>
        <p:spPr>
          <a:xfrm flipH="1">
            <a:off x="640814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コネクタ 296">
            <a:extLst>
              <a:ext uri="{FF2B5EF4-FFF2-40B4-BE49-F238E27FC236}">
                <a16:creationId xmlns:a16="http://schemas.microsoft.com/office/drawing/2014/main" id="{A9CB60F2-89BF-4095-B140-78FE4367856C}"/>
              </a:ext>
            </a:extLst>
          </p:cNvPr>
          <p:cNvCxnSpPr>
            <a:cxnSpLocks/>
          </p:cNvCxnSpPr>
          <p:nvPr/>
        </p:nvCxnSpPr>
        <p:spPr>
          <a:xfrm>
            <a:off x="643786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コネクタ 297">
            <a:extLst>
              <a:ext uri="{FF2B5EF4-FFF2-40B4-BE49-F238E27FC236}">
                <a16:creationId xmlns:a16="http://schemas.microsoft.com/office/drawing/2014/main" id="{9DF60661-7A8A-4F6D-A54D-61D2788DE24A}"/>
              </a:ext>
            </a:extLst>
          </p:cNvPr>
          <p:cNvCxnSpPr>
            <a:cxnSpLocks/>
          </p:cNvCxnSpPr>
          <p:nvPr/>
        </p:nvCxnSpPr>
        <p:spPr>
          <a:xfrm>
            <a:off x="649730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コネクタ 298">
            <a:extLst>
              <a:ext uri="{FF2B5EF4-FFF2-40B4-BE49-F238E27FC236}">
                <a16:creationId xmlns:a16="http://schemas.microsoft.com/office/drawing/2014/main" id="{DF4564D8-B1A7-46DD-9CFB-3FAD063A23D1}"/>
              </a:ext>
            </a:extLst>
          </p:cNvPr>
          <p:cNvCxnSpPr>
            <a:cxnSpLocks/>
          </p:cNvCxnSpPr>
          <p:nvPr/>
        </p:nvCxnSpPr>
        <p:spPr>
          <a:xfrm>
            <a:off x="652375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コネクタ 299">
            <a:extLst>
              <a:ext uri="{FF2B5EF4-FFF2-40B4-BE49-F238E27FC236}">
                <a16:creationId xmlns:a16="http://schemas.microsoft.com/office/drawing/2014/main" id="{6AAFD813-32BB-442E-B39E-D0713AB8E108}"/>
              </a:ext>
            </a:extLst>
          </p:cNvPr>
          <p:cNvCxnSpPr>
            <a:cxnSpLocks/>
          </p:cNvCxnSpPr>
          <p:nvPr/>
        </p:nvCxnSpPr>
        <p:spPr>
          <a:xfrm flipH="1">
            <a:off x="658319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コネクタ 300">
            <a:extLst>
              <a:ext uri="{FF2B5EF4-FFF2-40B4-BE49-F238E27FC236}">
                <a16:creationId xmlns:a16="http://schemas.microsoft.com/office/drawing/2014/main" id="{30F1DF78-47E2-46F3-B027-7DC474AF1EB8}"/>
              </a:ext>
            </a:extLst>
          </p:cNvPr>
          <p:cNvCxnSpPr>
            <a:cxnSpLocks/>
          </p:cNvCxnSpPr>
          <p:nvPr/>
        </p:nvCxnSpPr>
        <p:spPr>
          <a:xfrm>
            <a:off x="6612917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72AF70DB-4114-453A-AE4F-3652D09BB86F}"/>
              </a:ext>
            </a:extLst>
          </p:cNvPr>
          <p:cNvCxnSpPr>
            <a:cxnSpLocks/>
          </p:cNvCxnSpPr>
          <p:nvPr/>
        </p:nvCxnSpPr>
        <p:spPr>
          <a:xfrm>
            <a:off x="667236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コネクタ 302">
            <a:extLst>
              <a:ext uri="{FF2B5EF4-FFF2-40B4-BE49-F238E27FC236}">
                <a16:creationId xmlns:a16="http://schemas.microsoft.com/office/drawing/2014/main" id="{E8CD1F14-ACCA-474F-8C48-F8C4899D58B2}"/>
              </a:ext>
            </a:extLst>
          </p:cNvPr>
          <p:cNvCxnSpPr>
            <a:cxnSpLocks/>
          </p:cNvCxnSpPr>
          <p:nvPr/>
        </p:nvCxnSpPr>
        <p:spPr>
          <a:xfrm>
            <a:off x="670208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コネクタ 303">
            <a:extLst>
              <a:ext uri="{FF2B5EF4-FFF2-40B4-BE49-F238E27FC236}">
                <a16:creationId xmlns:a16="http://schemas.microsoft.com/office/drawing/2014/main" id="{9867681B-5485-4824-8B3B-D74B89D513B0}"/>
              </a:ext>
            </a:extLst>
          </p:cNvPr>
          <p:cNvCxnSpPr>
            <a:cxnSpLocks/>
          </p:cNvCxnSpPr>
          <p:nvPr/>
        </p:nvCxnSpPr>
        <p:spPr>
          <a:xfrm flipH="1">
            <a:off x="676152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コネクタ 304">
            <a:extLst>
              <a:ext uri="{FF2B5EF4-FFF2-40B4-BE49-F238E27FC236}">
                <a16:creationId xmlns:a16="http://schemas.microsoft.com/office/drawing/2014/main" id="{1DDA63E2-2208-46CF-AD2C-81BC4E09A0FF}"/>
              </a:ext>
            </a:extLst>
          </p:cNvPr>
          <p:cNvCxnSpPr>
            <a:cxnSpLocks/>
          </p:cNvCxnSpPr>
          <p:nvPr/>
        </p:nvCxnSpPr>
        <p:spPr>
          <a:xfrm>
            <a:off x="679124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コネクタ 305">
            <a:extLst>
              <a:ext uri="{FF2B5EF4-FFF2-40B4-BE49-F238E27FC236}">
                <a16:creationId xmlns:a16="http://schemas.microsoft.com/office/drawing/2014/main" id="{6CA09627-10E8-40E0-A85F-95CD4E11AF8A}"/>
              </a:ext>
            </a:extLst>
          </p:cNvPr>
          <p:cNvCxnSpPr>
            <a:cxnSpLocks/>
          </p:cNvCxnSpPr>
          <p:nvPr/>
        </p:nvCxnSpPr>
        <p:spPr>
          <a:xfrm>
            <a:off x="685068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コネクタ 306">
            <a:extLst>
              <a:ext uri="{FF2B5EF4-FFF2-40B4-BE49-F238E27FC236}">
                <a16:creationId xmlns:a16="http://schemas.microsoft.com/office/drawing/2014/main" id="{6CA801CB-8C3B-4E0F-8965-E859CFA89D86}"/>
              </a:ext>
            </a:extLst>
          </p:cNvPr>
          <p:cNvCxnSpPr>
            <a:cxnSpLocks/>
          </p:cNvCxnSpPr>
          <p:nvPr/>
        </p:nvCxnSpPr>
        <p:spPr>
          <a:xfrm>
            <a:off x="688001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コネクタ 307">
            <a:extLst>
              <a:ext uri="{FF2B5EF4-FFF2-40B4-BE49-F238E27FC236}">
                <a16:creationId xmlns:a16="http://schemas.microsoft.com/office/drawing/2014/main" id="{F8E201A8-A3DD-4D1D-9804-E5AAFFDC402E}"/>
              </a:ext>
            </a:extLst>
          </p:cNvPr>
          <p:cNvCxnSpPr>
            <a:cxnSpLocks/>
          </p:cNvCxnSpPr>
          <p:nvPr/>
        </p:nvCxnSpPr>
        <p:spPr>
          <a:xfrm flipH="1">
            <a:off x="693552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コネクタ 308">
            <a:extLst>
              <a:ext uri="{FF2B5EF4-FFF2-40B4-BE49-F238E27FC236}">
                <a16:creationId xmlns:a16="http://schemas.microsoft.com/office/drawing/2014/main" id="{99E00F93-BF89-4CB3-96AE-13677AA2FA21}"/>
              </a:ext>
            </a:extLst>
          </p:cNvPr>
          <p:cNvCxnSpPr>
            <a:cxnSpLocks/>
          </p:cNvCxnSpPr>
          <p:nvPr/>
        </p:nvCxnSpPr>
        <p:spPr>
          <a:xfrm>
            <a:off x="696524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コネクタ 309">
            <a:extLst>
              <a:ext uri="{FF2B5EF4-FFF2-40B4-BE49-F238E27FC236}">
                <a16:creationId xmlns:a16="http://schemas.microsoft.com/office/drawing/2014/main" id="{5BCFEB4E-08F8-45C3-870D-24C2A754E674}"/>
              </a:ext>
            </a:extLst>
          </p:cNvPr>
          <p:cNvCxnSpPr>
            <a:cxnSpLocks/>
          </p:cNvCxnSpPr>
          <p:nvPr/>
        </p:nvCxnSpPr>
        <p:spPr>
          <a:xfrm>
            <a:off x="702468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コネクタ 310">
            <a:extLst>
              <a:ext uri="{FF2B5EF4-FFF2-40B4-BE49-F238E27FC236}">
                <a16:creationId xmlns:a16="http://schemas.microsoft.com/office/drawing/2014/main" id="{1FF6C886-12B5-4FD6-A0C7-9555D9061450}"/>
              </a:ext>
            </a:extLst>
          </p:cNvPr>
          <p:cNvCxnSpPr>
            <a:cxnSpLocks/>
          </p:cNvCxnSpPr>
          <p:nvPr/>
        </p:nvCxnSpPr>
        <p:spPr>
          <a:xfrm>
            <a:off x="705113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5EB77680-3754-4A31-A99D-6ACEF667DCBD}"/>
              </a:ext>
            </a:extLst>
          </p:cNvPr>
          <p:cNvCxnSpPr>
            <a:cxnSpLocks/>
          </p:cNvCxnSpPr>
          <p:nvPr/>
        </p:nvCxnSpPr>
        <p:spPr>
          <a:xfrm flipH="1">
            <a:off x="711057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85FCC5FD-A0EB-43B4-BFC7-C7B243B1A5C1}"/>
              </a:ext>
            </a:extLst>
          </p:cNvPr>
          <p:cNvCxnSpPr>
            <a:cxnSpLocks/>
          </p:cNvCxnSpPr>
          <p:nvPr/>
        </p:nvCxnSpPr>
        <p:spPr>
          <a:xfrm>
            <a:off x="7140297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3902C6E4-E6FA-4E36-83E8-01ABD5B74F49}"/>
              </a:ext>
            </a:extLst>
          </p:cNvPr>
          <p:cNvCxnSpPr>
            <a:cxnSpLocks/>
          </p:cNvCxnSpPr>
          <p:nvPr/>
        </p:nvCxnSpPr>
        <p:spPr>
          <a:xfrm>
            <a:off x="719974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コネクタ 314">
            <a:extLst>
              <a:ext uri="{FF2B5EF4-FFF2-40B4-BE49-F238E27FC236}">
                <a16:creationId xmlns:a16="http://schemas.microsoft.com/office/drawing/2014/main" id="{1913D14B-4DF3-4F71-BE8E-12B2C0E9E3D0}"/>
              </a:ext>
            </a:extLst>
          </p:cNvPr>
          <p:cNvCxnSpPr>
            <a:cxnSpLocks/>
          </p:cNvCxnSpPr>
          <p:nvPr/>
        </p:nvCxnSpPr>
        <p:spPr>
          <a:xfrm>
            <a:off x="722946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コネクタ 315">
            <a:extLst>
              <a:ext uri="{FF2B5EF4-FFF2-40B4-BE49-F238E27FC236}">
                <a16:creationId xmlns:a16="http://schemas.microsoft.com/office/drawing/2014/main" id="{BECC67B3-65EB-47A0-8196-7A99C177DE3A}"/>
              </a:ext>
            </a:extLst>
          </p:cNvPr>
          <p:cNvCxnSpPr>
            <a:cxnSpLocks/>
          </p:cNvCxnSpPr>
          <p:nvPr/>
        </p:nvCxnSpPr>
        <p:spPr>
          <a:xfrm flipH="1">
            <a:off x="728890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コネクタ 316">
            <a:extLst>
              <a:ext uri="{FF2B5EF4-FFF2-40B4-BE49-F238E27FC236}">
                <a16:creationId xmlns:a16="http://schemas.microsoft.com/office/drawing/2014/main" id="{3C6C5166-1D99-446B-A0C9-FB62275B67D4}"/>
              </a:ext>
            </a:extLst>
          </p:cNvPr>
          <p:cNvCxnSpPr>
            <a:cxnSpLocks/>
          </p:cNvCxnSpPr>
          <p:nvPr/>
        </p:nvCxnSpPr>
        <p:spPr>
          <a:xfrm>
            <a:off x="731862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コネクタ 317">
            <a:extLst>
              <a:ext uri="{FF2B5EF4-FFF2-40B4-BE49-F238E27FC236}">
                <a16:creationId xmlns:a16="http://schemas.microsoft.com/office/drawing/2014/main" id="{434F4AFD-910F-4205-84A6-287656CD51D1}"/>
              </a:ext>
            </a:extLst>
          </p:cNvPr>
          <p:cNvCxnSpPr>
            <a:cxnSpLocks/>
          </p:cNvCxnSpPr>
          <p:nvPr/>
        </p:nvCxnSpPr>
        <p:spPr>
          <a:xfrm>
            <a:off x="737806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コネクタ 318">
            <a:extLst>
              <a:ext uri="{FF2B5EF4-FFF2-40B4-BE49-F238E27FC236}">
                <a16:creationId xmlns:a16="http://schemas.microsoft.com/office/drawing/2014/main" id="{F73B05EA-7CD7-4970-9950-3BEAF377B771}"/>
              </a:ext>
            </a:extLst>
          </p:cNvPr>
          <p:cNvCxnSpPr>
            <a:cxnSpLocks/>
          </p:cNvCxnSpPr>
          <p:nvPr/>
        </p:nvCxnSpPr>
        <p:spPr>
          <a:xfrm>
            <a:off x="740779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8DAD5282-4B46-4E37-802F-73E1E7DA6546}"/>
              </a:ext>
            </a:extLst>
          </p:cNvPr>
          <p:cNvCxnSpPr>
            <a:cxnSpLocks/>
          </p:cNvCxnSpPr>
          <p:nvPr/>
        </p:nvCxnSpPr>
        <p:spPr>
          <a:xfrm flipH="1">
            <a:off x="746723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4A50E7A6-F63D-49FD-8EAD-FF77B0BA4BF8}"/>
              </a:ext>
            </a:extLst>
          </p:cNvPr>
          <p:cNvCxnSpPr>
            <a:cxnSpLocks/>
          </p:cNvCxnSpPr>
          <p:nvPr/>
        </p:nvCxnSpPr>
        <p:spPr>
          <a:xfrm>
            <a:off x="749695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コネクタ 321">
            <a:extLst>
              <a:ext uri="{FF2B5EF4-FFF2-40B4-BE49-F238E27FC236}">
                <a16:creationId xmlns:a16="http://schemas.microsoft.com/office/drawing/2014/main" id="{1B090B4B-E303-4802-9003-FD70DE5D1FD0}"/>
              </a:ext>
            </a:extLst>
          </p:cNvPr>
          <p:cNvCxnSpPr>
            <a:cxnSpLocks/>
          </p:cNvCxnSpPr>
          <p:nvPr/>
        </p:nvCxnSpPr>
        <p:spPr>
          <a:xfrm>
            <a:off x="755639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81FBB68A-C93D-4FBD-B228-99FE926637A3}"/>
              </a:ext>
            </a:extLst>
          </p:cNvPr>
          <p:cNvCxnSpPr>
            <a:cxnSpLocks/>
          </p:cNvCxnSpPr>
          <p:nvPr/>
        </p:nvCxnSpPr>
        <p:spPr>
          <a:xfrm>
            <a:off x="758178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コネクタ 323">
            <a:extLst>
              <a:ext uri="{FF2B5EF4-FFF2-40B4-BE49-F238E27FC236}">
                <a16:creationId xmlns:a16="http://schemas.microsoft.com/office/drawing/2014/main" id="{FC2F917E-BC80-496E-AE44-A582A6CAA11E}"/>
              </a:ext>
            </a:extLst>
          </p:cNvPr>
          <p:cNvCxnSpPr>
            <a:cxnSpLocks/>
          </p:cNvCxnSpPr>
          <p:nvPr/>
        </p:nvCxnSpPr>
        <p:spPr>
          <a:xfrm flipH="1">
            <a:off x="764123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コネクタ 324">
            <a:extLst>
              <a:ext uri="{FF2B5EF4-FFF2-40B4-BE49-F238E27FC236}">
                <a16:creationId xmlns:a16="http://schemas.microsoft.com/office/drawing/2014/main" id="{5B831DB0-AC48-4C01-AE0B-FF3CC882D1D6}"/>
              </a:ext>
            </a:extLst>
          </p:cNvPr>
          <p:cNvCxnSpPr>
            <a:cxnSpLocks/>
          </p:cNvCxnSpPr>
          <p:nvPr/>
        </p:nvCxnSpPr>
        <p:spPr>
          <a:xfrm>
            <a:off x="7670953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コネクタ 325">
            <a:extLst>
              <a:ext uri="{FF2B5EF4-FFF2-40B4-BE49-F238E27FC236}">
                <a16:creationId xmlns:a16="http://schemas.microsoft.com/office/drawing/2014/main" id="{53769CF2-69DC-4C8E-96BD-ED382EFADD2C}"/>
              </a:ext>
            </a:extLst>
          </p:cNvPr>
          <p:cNvCxnSpPr>
            <a:cxnSpLocks/>
          </p:cNvCxnSpPr>
          <p:nvPr/>
        </p:nvCxnSpPr>
        <p:spPr>
          <a:xfrm>
            <a:off x="773039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コネクタ 326">
            <a:extLst>
              <a:ext uri="{FF2B5EF4-FFF2-40B4-BE49-F238E27FC236}">
                <a16:creationId xmlns:a16="http://schemas.microsoft.com/office/drawing/2014/main" id="{F8B06EF1-7E0E-4DEE-AA27-95FE078A0C0B}"/>
              </a:ext>
            </a:extLst>
          </p:cNvPr>
          <p:cNvCxnSpPr>
            <a:cxnSpLocks/>
          </p:cNvCxnSpPr>
          <p:nvPr/>
        </p:nvCxnSpPr>
        <p:spPr>
          <a:xfrm>
            <a:off x="775684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コネクタ 327">
            <a:extLst>
              <a:ext uri="{FF2B5EF4-FFF2-40B4-BE49-F238E27FC236}">
                <a16:creationId xmlns:a16="http://schemas.microsoft.com/office/drawing/2014/main" id="{CD80E5E4-F24C-462F-A16C-F5A49FBAB08A}"/>
              </a:ext>
            </a:extLst>
          </p:cNvPr>
          <p:cNvCxnSpPr>
            <a:cxnSpLocks/>
          </p:cNvCxnSpPr>
          <p:nvPr/>
        </p:nvCxnSpPr>
        <p:spPr>
          <a:xfrm flipH="1">
            <a:off x="781628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コネクタ 328">
            <a:extLst>
              <a:ext uri="{FF2B5EF4-FFF2-40B4-BE49-F238E27FC236}">
                <a16:creationId xmlns:a16="http://schemas.microsoft.com/office/drawing/2014/main" id="{7A47A1D7-3C2C-4F7C-9A6E-662F9B3DF637}"/>
              </a:ext>
            </a:extLst>
          </p:cNvPr>
          <p:cNvCxnSpPr>
            <a:cxnSpLocks/>
          </p:cNvCxnSpPr>
          <p:nvPr/>
        </p:nvCxnSpPr>
        <p:spPr>
          <a:xfrm>
            <a:off x="784600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コネクタ 329">
            <a:extLst>
              <a:ext uri="{FF2B5EF4-FFF2-40B4-BE49-F238E27FC236}">
                <a16:creationId xmlns:a16="http://schemas.microsoft.com/office/drawing/2014/main" id="{A44770B4-DB33-4B64-A444-F6989B6C5845}"/>
              </a:ext>
            </a:extLst>
          </p:cNvPr>
          <p:cNvCxnSpPr>
            <a:cxnSpLocks/>
          </p:cNvCxnSpPr>
          <p:nvPr/>
        </p:nvCxnSpPr>
        <p:spPr>
          <a:xfrm>
            <a:off x="790544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コネクタ 330">
            <a:extLst>
              <a:ext uri="{FF2B5EF4-FFF2-40B4-BE49-F238E27FC236}">
                <a16:creationId xmlns:a16="http://schemas.microsoft.com/office/drawing/2014/main" id="{CC85F093-0804-40C4-90CF-5D9FAEF4D5A9}"/>
              </a:ext>
            </a:extLst>
          </p:cNvPr>
          <p:cNvCxnSpPr>
            <a:cxnSpLocks/>
          </p:cNvCxnSpPr>
          <p:nvPr/>
        </p:nvCxnSpPr>
        <p:spPr>
          <a:xfrm>
            <a:off x="7935170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コネクタ 331">
            <a:extLst>
              <a:ext uri="{FF2B5EF4-FFF2-40B4-BE49-F238E27FC236}">
                <a16:creationId xmlns:a16="http://schemas.microsoft.com/office/drawing/2014/main" id="{97CBCE08-47A1-4FB6-83B5-B4E3BD0BEDED}"/>
              </a:ext>
            </a:extLst>
          </p:cNvPr>
          <p:cNvCxnSpPr>
            <a:cxnSpLocks/>
          </p:cNvCxnSpPr>
          <p:nvPr/>
        </p:nvCxnSpPr>
        <p:spPr>
          <a:xfrm flipH="1">
            <a:off x="799461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4269943D-DFFB-458D-B764-E6F8E3112A13}"/>
              </a:ext>
            </a:extLst>
          </p:cNvPr>
          <p:cNvCxnSpPr>
            <a:cxnSpLocks/>
          </p:cNvCxnSpPr>
          <p:nvPr/>
        </p:nvCxnSpPr>
        <p:spPr>
          <a:xfrm>
            <a:off x="802433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コネクタ 333">
            <a:extLst>
              <a:ext uri="{FF2B5EF4-FFF2-40B4-BE49-F238E27FC236}">
                <a16:creationId xmlns:a16="http://schemas.microsoft.com/office/drawing/2014/main" id="{60F0D271-A293-4EF9-8CD1-AFCAE190FED0}"/>
              </a:ext>
            </a:extLst>
          </p:cNvPr>
          <p:cNvCxnSpPr>
            <a:cxnSpLocks/>
          </p:cNvCxnSpPr>
          <p:nvPr/>
        </p:nvCxnSpPr>
        <p:spPr>
          <a:xfrm>
            <a:off x="808377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コネクタ 334">
            <a:extLst>
              <a:ext uri="{FF2B5EF4-FFF2-40B4-BE49-F238E27FC236}">
                <a16:creationId xmlns:a16="http://schemas.microsoft.com/office/drawing/2014/main" id="{64AEFB34-FB0C-480E-AE25-3690E9C2795D}"/>
              </a:ext>
            </a:extLst>
          </p:cNvPr>
          <p:cNvCxnSpPr>
            <a:cxnSpLocks/>
          </p:cNvCxnSpPr>
          <p:nvPr/>
        </p:nvCxnSpPr>
        <p:spPr>
          <a:xfrm>
            <a:off x="811297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81B5847D-39E4-426D-9F65-2380A97F3957}"/>
              </a:ext>
            </a:extLst>
          </p:cNvPr>
          <p:cNvCxnSpPr>
            <a:cxnSpLocks/>
          </p:cNvCxnSpPr>
          <p:nvPr/>
        </p:nvCxnSpPr>
        <p:spPr>
          <a:xfrm flipH="1">
            <a:off x="817242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72C3408D-8DD1-4449-91BB-85787E10B48B}"/>
              </a:ext>
            </a:extLst>
          </p:cNvPr>
          <p:cNvCxnSpPr>
            <a:cxnSpLocks/>
          </p:cNvCxnSpPr>
          <p:nvPr/>
        </p:nvCxnSpPr>
        <p:spPr>
          <a:xfrm>
            <a:off x="8202143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FCE70112-DB0E-4ABE-AFEC-A6C4594DC7A7}"/>
              </a:ext>
            </a:extLst>
          </p:cNvPr>
          <p:cNvCxnSpPr>
            <a:cxnSpLocks/>
          </p:cNvCxnSpPr>
          <p:nvPr/>
        </p:nvCxnSpPr>
        <p:spPr>
          <a:xfrm>
            <a:off x="826158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EC08E248-3621-4978-9819-58C70A3BE1DA}"/>
              </a:ext>
            </a:extLst>
          </p:cNvPr>
          <p:cNvCxnSpPr>
            <a:cxnSpLocks/>
          </p:cNvCxnSpPr>
          <p:nvPr/>
        </p:nvCxnSpPr>
        <p:spPr>
          <a:xfrm>
            <a:off x="828984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34ACAA9D-2BB0-46F1-AC87-D7289047F69F}"/>
              </a:ext>
            </a:extLst>
          </p:cNvPr>
          <p:cNvCxnSpPr>
            <a:cxnSpLocks/>
          </p:cNvCxnSpPr>
          <p:nvPr/>
        </p:nvCxnSpPr>
        <p:spPr>
          <a:xfrm flipH="1">
            <a:off x="834929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A0491A82-A704-4BFA-ACCC-D59B077626F6}"/>
              </a:ext>
            </a:extLst>
          </p:cNvPr>
          <p:cNvCxnSpPr>
            <a:cxnSpLocks/>
          </p:cNvCxnSpPr>
          <p:nvPr/>
        </p:nvCxnSpPr>
        <p:spPr>
          <a:xfrm>
            <a:off x="8379013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CB533AF1-F26D-4FAA-91DC-8CDC119A6744}"/>
              </a:ext>
            </a:extLst>
          </p:cNvPr>
          <p:cNvCxnSpPr>
            <a:cxnSpLocks/>
          </p:cNvCxnSpPr>
          <p:nvPr/>
        </p:nvCxnSpPr>
        <p:spPr>
          <a:xfrm>
            <a:off x="843845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AC3591D9-0A16-452B-924B-6DF439F49858}"/>
              </a:ext>
            </a:extLst>
          </p:cNvPr>
          <p:cNvCxnSpPr>
            <a:cxnSpLocks/>
          </p:cNvCxnSpPr>
          <p:nvPr/>
        </p:nvCxnSpPr>
        <p:spPr>
          <a:xfrm>
            <a:off x="846384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3AA73E10-D19F-419F-8B7D-8A65F3911B08}"/>
              </a:ext>
            </a:extLst>
          </p:cNvPr>
          <p:cNvCxnSpPr>
            <a:cxnSpLocks/>
          </p:cNvCxnSpPr>
          <p:nvPr/>
        </p:nvCxnSpPr>
        <p:spPr>
          <a:xfrm flipH="1">
            <a:off x="852328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コネクタ 344">
            <a:extLst>
              <a:ext uri="{FF2B5EF4-FFF2-40B4-BE49-F238E27FC236}">
                <a16:creationId xmlns:a16="http://schemas.microsoft.com/office/drawing/2014/main" id="{163995DF-A9A8-498F-8E31-700EF58721A1}"/>
              </a:ext>
            </a:extLst>
          </p:cNvPr>
          <p:cNvCxnSpPr>
            <a:cxnSpLocks/>
          </p:cNvCxnSpPr>
          <p:nvPr/>
        </p:nvCxnSpPr>
        <p:spPr>
          <a:xfrm>
            <a:off x="855301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325F3E85-03A1-41B4-B5ED-127B94619A41}"/>
              </a:ext>
            </a:extLst>
          </p:cNvPr>
          <p:cNvCxnSpPr>
            <a:cxnSpLocks/>
          </p:cNvCxnSpPr>
          <p:nvPr/>
        </p:nvCxnSpPr>
        <p:spPr>
          <a:xfrm>
            <a:off x="861245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AF305C81-5C56-418C-A325-D0DA755B854F}"/>
              </a:ext>
            </a:extLst>
          </p:cNvPr>
          <p:cNvCxnSpPr>
            <a:cxnSpLocks/>
          </p:cNvCxnSpPr>
          <p:nvPr/>
        </p:nvCxnSpPr>
        <p:spPr>
          <a:xfrm>
            <a:off x="864106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C00A41ED-7B87-4DD9-AF96-CA04E789E78F}"/>
              </a:ext>
            </a:extLst>
          </p:cNvPr>
          <p:cNvCxnSpPr>
            <a:cxnSpLocks/>
          </p:cNvCxnSpPr>
          <p:nvPr/>
        </p:nvCxnSpPr>
        <p:spPr>
          <a:xfrm flipH="1">
            <a:off x="870548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FE3B14A6-29EF-43C5-AB2C-B9CD195DF86F}"/>
              </a:ext>
            </a:extLst>
          </p:cNvPr>
          <p:cNvCxnSpPr>
            <a:cxnSpLocks/>
          </p:cNvCxnSpPr>
          <p:nvPr/>
        </p:nvCxnSpPr>
        <p:spPr>
          <a:xfrm>
            <a:off x="8735209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EE91EF49-B07F-4616-B0D2-54B320A3275D}"/>
              </a:ext>
            </a:extLst>
          </p:cNvPr>
          <p:cNvCxnSpPr>
            <a:cxnSpLocks/>
          </p:cNvCxnSpPr>
          <p:nvPr/>
        </p:nvCxnSpPr>
        <p:spPr>
          <a:xfrm>
            <a:off x="879465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E32808FC-3BE6-4376-B695-089A76C3D865}"/>
              </a:ext>
            </a:extLst>
          </p:cNvPr>
          <p:cNvCxnSpPr>
            <a:cxnSpLocks/>
          </p:cNvCxnSpPr>
          <p:nvPr/>
        </p:nvCxnSpPr>
        <p:spPr>
          <a:xfrm>
            <a:off x="882109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0B35B9AD-20B1-468A-AF23-BC5F4CAE6530}"/>
              </a:ext>
            </a:extLst>
          </p:cNvPr>
          <p:cNvCxnSpPr>
            <a:cxnSpLocks/>
          </p:cNvCxnSpPr>
          <p:nvPr/>
        </p:nvCxnSpPr>
        <p:spPr>
          <a:xfrm flipH="1">
            <a:off x="888054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A776EDD8-C54C-4475-A318-6C7529CDA31F}"/>
              </a:ext>
            </a:extLst>
          </p:cNvPr>
          <p:cNvCxnSpPr>
            <a:cxnSpLocks/>
          </p:cNvCxnSpPr>
          <p:nvPr/>
        </p:nvCxnSpPr>
        <p:spPr>
          <a:xfrm>
            <a:off x="891026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コネクタ 399">
            <a:extLst>
              <a:ext uri="{FF2B5EF4-FFF2-40B4-BE49-F238E27FC236}">
                <a16:creationId xmlns:a16="http://schemas.microsoft.com/office/drawing/2014/main" id="{A41C4AAE-343B-4E43-8204-414D24D64230}"/>
              </a:ext>
            </a:extLst>
          </p:cNvPr>
          <p:cNvCxnSpPr>
            <a:cxnSpLocks/>
          </p:cNvCxnSpPr>
          <p:nvPr/>
        </p:nvCxnSpPr>
        <p:spPr>
          <a:xfrm>
            <a:off x="896970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6D6AAAA8-DFE7-4B59-A808-6D79EEA67498}"/>
              </a:ext>
            </a:extLst>
          </p:cNvPr>
          <p:cNvCxnSpPr>
            <a:cxnSpLocks/>
          </p:cNvCxnSpPr>
          <p:nvPr/>
        </p:nvCxnSpPr>
        <p:spPr>
          <a:xfrm>
            <a:off x="899942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01EC086D-5F0A-46F9-B279-6E31A6C92E5D}"/>
              </a:ext>
            </a:extLst>
          </p:cNvPr>
          <p:cNvCxnSpPr>
            <a:cxnSpLocks/>
          </p:cNvCxnSpPr>
          <p:nvPr/>
        </p:nvCxnSpPr>
        <p:spPr>
          <a:xfrm flipH="1">
            <a:off x="905886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6674319C-54BD-4FFC-9D2E-89ACCE779896}"/>
              </a:ext>
            </a:extLst>
          </p:cNvPr>
          <p:cNvCxnSpPr>
            <a:cxnSpLocks/>
          </p:cNvCxnSpPr>
          <p:nvPr/>
        </p:nvCxnSpPr>
        <p:spPr>
          <a:xfrm>
            <a:off x="908859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DEB49FD0-C2C2-4EE2-A607-BA40CBA14F67}"/>
              </a:ext>
            </a:extLst>
          </p:cNvPr>
          <p:cNvCxnSpPr>
            <a:cxnSpLocks/>
          </p:cNvCxnSpPr>
          <p:nvPr/>
        </p:nvCxnSpPr>
        <p:spPr>
          <a:xfrm>
            <a:off x="914803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30076397-C424-41CB-8BF5-125245E2E170}"/>
              </a:ext>
            </a:extLst>
          </p:cNvPr>
          <p:cNvCxnSpPr>
            <a:cxnSpLocks/>
          </p:cNvCxnSpPr>
          <p:nvPr/>
        </p:nvCxnSpPr>
        <p:spPr>
          <a:xfrm>
            <a:off x="9177235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F6A1138-15E7-425F-9A5E-262C524E8405}"/>
              </a:ext>
            </a:extLst>
          </p:cNvPr>
          <p:cNvCxnSpPr>
            <a:cxnSpLocks/>
          </p:cNvCxnSpPr>
          <p:nvPr/>
        </p:nvCxnSpPr>
        <p:spPr>
          <a:xfrm flipH="1">
            <a:off x="923667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0440E5F8-85DA-4F92-A662-F02C50E3935B}"/>
              </a:ext>
            </a:extLst>
          </p:cNvPr>
          <p:cNvCxnSpPr>
            <a:cxnSpLocks/>
          </p:cNvCxnSpPr>
          <p:nvPr/>
        </p:nvCxnSpPr>
        <p:spPr>
          <a:xfrm>
            <a:off x="9266399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コネクタ 407">
            <a:extLst>
              <a:ext uri="{FF2B5EF4-FFF2-40B4-BE49-F238E27FC236}">
                <a16:creationId xmlns:a16="http://schemas.microsoft.com/office/drawing/2014/main" id="{644D0ECB-BCB5-455E-A9E4-20D40094708B}"/>
              </a:ext>
            </a:extLst>
          </p:cNvPr>
          <p:cNvCxnSpPr>
            <a:cxnSpLocks/>
          </p:cNvCxnSpPr>
          <p:nvPr/>
        </p:nvCxnSpPr>
        <p:spPr>
          <a:xfrm>
            <a:off x="932584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B50D646C-1CE5-4EDF-9E0C-F9103A575E55}"/>
              </a:ext>
            </a:extLst>
          </p:cNvPr>
          <p:cNvCxnSpPr>
            <a:cxnSpLocks/>
          </p:cNvCxnSpPr>
          <p:nvPr/>
        </p:nvCxnSpPr>
        <p:spPr>
          <a:xfrm>
            <a:off x="9354105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正方形/長方形 443">
            <a:extLst>
              <a:ext uri="{FF2B5EF4-FFF2-40B4-BE49-F238E27FC236}">
                <a16:creationId xmlns:a16="http://schemas.microsoft.com/office/drawing/2014/main" id="{A48C9D2C-C8AB-44C7-82DA-8FD672E14BDB}"/>
              </a:ext>
            </a:extLst>
          </p:cNvPr>
          <p:cNvSpPr/>
          <p:nvPr/>
        </p:nvSpPr>
        <p:spPr>
          <a:xfrm>
            <a:off x="1824977" y="3373439"/>
            <a:ext cx="185104" cy="3600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95" name="直線コネクタ 294">
            <a:extLst>
              <a:ext uri="{FF2B5EF4-FFF2-40B4-BE49-F238E27FC236}">
                <a16:creationId xmlns:a16="http://schemas.microsoft.com/office/drawing/2014/main" id="{EBE8FAF8-2D8B-493E-B06C-1C993BE0B459}"/>
              </a:ext>
            </a:extLst>
          </p:cNvPr>
          <p:cNvCxnSpPr>
            <a:cxnSpLocks/>
          </p:cNvCxnSpPr>
          <p:nvPr/>
        </p:nvCxnSpPr>
        <p:spPr>
          <a:xfrm>
            <a:off x="2013708" y="22968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線コネクタ 349">
            <a:extLst>
              <a:ext uri="{FF2B5EF4-FFF2-40B4-BE49-F238E27FC236}">
                <a16:creationId xmlns:a16="http://schemas.microsoft.com/office/drawing/2014/main" id="{C83F8DC9-6B30-45C6-8203-E21DCA9B797D}"/>
              </a:ext>
            </a:extLst>
          </p:cNvPr>
          <p:cNvCxnSpPr>
            <a:cxnSpLocks/>
          </p:cNvCxnSpPr>
          <p:nvPr/>
        </p:nvCxnSpPr>
        <p:spPr>
          <a:xfrm>
            <a:off x="2550444" y="286136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コネクタ 434">
            <a:extLst>
              <a:ext uri="{FF2B5EF4-FFF2-40B4-BE49-F238E27FC236}">
                <a16:creationId xmlns:a16="http://schemas.microsoft.com/office/drawing/2014/main" id="{3AC1DFDF-CBB4-4A38-BE43-EF53A37AA299}"/>
              </a:ext>
            </a:extLst>
          </p:cNvPr>
          <p:cNvCxnSpPr>
            <a:cxnSpLocks/>
          </p:cNvCxnSpPr>
          <p:nvPr/>
        </p:nvCxnSpPr>
        <p:spPr>
          <a:xfrm flipH="1">
            <a:off x="3088024" y="2307098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線コネクタ 436">
            <a:extLst>
              <a:ext uri="{FF2B5EF4-FFF2-40B4-BE49-F238E27FC236}">
                <a16:creationId xmlns:a16="http://schemas.microsoft.com/office/drawing/2014/main" id="{29B1A45C-42FB-4422-8531-3B2F35239711}"/>
              </a:ext>
            </a:extLst>
          </p:cNvPr>
          <p:cNvCxnSpPr>
            <a:cxnSpLocks/>
          </p:cNvCxnSpPr>
          <p:nvPr/>
        </p:nvCxnSpPr>
        <p:spPr>
          <a:xfrm>
            <a:off x="3117745" y="2300150"/>
            <a:ext cx="20808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正方形/長方形 437">
            <a:extLst>
              <a:ext uri="{FF2B5EF4-FFF2-40B4-BE49-F238E27FC236}">
                <a16:creationId xmlns:a16="http://schemas.microsoft.com/office/drawing/2014/main" id="{E8760DA9-C32D-4741-89D9-5DCA47BAB1DC}"/>
              </a:ext>
            </a:extLst>
          </p:cNvPr>
          <p:cNvSpPr/>
          <p:nvPr/>
        </p:nvSpPr>
        <p:spPr>
          <a:xfrm>
            <a:off x="3081206" y="337343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77" name="直線コネクタ 476">
            <a:extLst>
              <a:ext uri="{FF2B5EF4-FFF2-40B4-BE49-F238E27FC236}">
                <a16:creationId xmlns:a16="http://schemas.microsoft.com/office/drawing/2014/main" id="{86DB9B0E-D228-452E-ACAA-1FA483B31110}"/>
              </a:ext>
            </a:extLst>
          </p:cNvPr>
          <p:cNvCxnSpPr>
            <a:cxnSpLocks/>
          </p:cNvCxnSpPr>
          <p:nvPr/>
        </p:nvCxnSpPr>
        <p:spPr>
          <a:xfrm flipH="1">
            <a:off x="3619214" y="287361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直線コネクタ 477">
            <a:extLst>
              <a:ext uri="{FF2B5EF4-FFF2-40B4-BE49-F238E27FC236}">
                <a16:creationId xmlns:a16="http://schemas.microsoft.com/office/drawing/2014/main" id="{3E45E58C-3838-4B15-8B7D-9929F3A97F07}"/>
              </a:ext>
            </a:extLst>
          </p:cNvPr>
          <p:cNvCxnSpPr>
            <a:cxnSpLocks/>
          </p:cNvCxnSpPr>
          <p:nvPr/>
        </p:nvCxnSpPr>
        <p:spPr>
          <a:xfrm>
            <a:off x="3645458" y="2865292"/>
            <a:ext cx="10251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正方形/長方形 482">
            <a:extLst>
              <a:ext uri="{FF2B5EF4-FFF2-40B4-BE49-F238E27FC236}">
                <a16:creationId xmlns:a16="http://schemas.microsoft.com/office/drawing/2014/main" id="{833FC448-5584-4C01-B5B9-94D1B2F641D7}"/>
              </a:ext>
            </a:extLst>
          </p:cNvPr>
          <p:cNvSpPr/>
          <p:nvPr/>
        </p:nvSpPr>
        <p:spPr>
          <a:xfrm>
            <a:off x="3618887" y="3373439"/>
            <a:ext cx="1041231" cy="360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HIGH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7" name="正方形/長方形 486">
            <a:extLst>
              <a:ext uri="{FF2B5EF4-FFF2-40B4-BE49-F238E27FC236}">
                <a16:creationId xmlns:a16="http://schemas.microsoft.com/office/drawing/2014/main" id="{9CC64D31-0948-4ED2-9DD7-D1CDF52DD396}"/>
              </a:ext>
            </a:extLst>
          </p:cNvPr>
          <p:cNvSpPr/>
          <p:nvPr/>
        </p:nvSpPr>
        <p:spPr>
          <a:xfrm>
            <a:off x="4665784" y="337343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89" name="直線コネクタ 488">
            <a:extLst>
              <a:ext uri="{FF2B5EF4-FFF2-40B4-BE49-F238E27FC236}">
                <a16:creationId xmlns:a16="http://schemas.microsoft.com/office/drawing/2014/main" id="{296535F3-C652-4D28-8F8C-030031DA8ABA}"/>
              </a:ext>
            </a:extLst>
          </p:cNvPr>
          <p:cNvCxnSpPr>
            <a:cxnSpLocks/>
          </p:cNvCxnSpPr>
          <p:nvPr/>
        </p:nvCxnSpPr>
        <p:spPr>
          <a:xfrm>
            <a:off x="4671937" y="286136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72004D5D-FBB0-40F9-B03B-60906C6249B9}"/>
              </a:ext>
            </a:extLst>
          </p:cNvPr>
          <p:cNvCxnSpPr>
            <a:cxnSpLocks/>
          </p:cNvCxnSpPr>
          <p:nvPr/>
        </p:nvCxnSpPr>
        <p:spPr>
          <a:xfrm>
            <a:off x="5202020" y="22968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21311DB8-4371-48F4-AC07-8D6FEAA7990E}"/>
              </a:ext>
            </a:extLst>
          </p:cNvPr>
          <p:cNvCxnSpPr>
            <a:cxnSpLocks/>
          </p:cNvCxnSpPr>
          <p:nvPr/>
        </p:nvCxnSpPr>
        <p:spPr>
          <a:xfrm>
            <a:off x="4701659" y="318826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正方形/長方形 492">
            <a:extLst>
              <a:ext uri="{FF2B5EF4-FFF2-40B4-BE49-F238E27FC236}">
                <a16:creationId xmlns:a16="http://schemas.microsoft.com/office/drawing/2014/main" id="{DACE3313-D1DE-420D-AC89-40BE349AC3DF}"/>
              </a:ext>
            </a:extLst>
          </p:cNvPr>
          <p:cNvSpPr/>
          <p:nvPr/>
        </p:nvSpPr>
        <p:spPr>
          <a:xfrm>
            <a:off x="5195529" y="337343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4" name="正方形/長方形 493">
            <a:extLst>
              <a:ext uri="{FF2B5EF4-FFF2-40B4-BE49-F238E27FC236}">
                <a16:creationId xmlns:a16="http://schemas.microsoft.com/office/drawing/2014/main" id="{9EADA56E-C5BE-458B-B06F-DB20A4383E29}"/>
              </a:ext>
            </a:extLst>
          </p:cNvPr>
          <p:cNvSpPr/>
          <p:nvPr/>
        </p:nvSpPr>
        <p:spPr>
          <a:xfrm>
            <a:off x="5724670" y="3373439"/>
            <a:ext cx="1049771" cy="360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HIGH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CC72B57F-DF50-42AB-86C5-0DEE4F8EA326}"/>
              </a:ext>
            </a:extLst>
          </p:cNvPr>
          <p:cNvCxnSpPr>
            <a:cxnSpLocks/>
          </p:cNvCxnSpPr>
          <p:nvPr/>
        </p:nvCxnSpPr>
        <p:spPr>
          <a:xfrm flipH="1">
            <a:off x="5735006" y="287361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F39502EC-A143-4485-9882-4717D6150776}"/>
              </a:ext>
            </a:extLst>
          </p:cNvPr>
          <p:cNvCxnSpPr>
            <a:cxnSpLocks/>
          </p:cNvCxnSpPr>
          <p:nvPr/>
        </p:nvCxnSpPr>
        <p:spPr>
          <a:xfrm>
            <a:off x="5761250" y="2865292"/>
            <a:ext cx="10251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12DBA869-3675-4358-AFDC-A9223C1F84F4}"/>
              </a:ext>
            </a:extLst>
          </p:cNvPr>
          <p:cNvCxnSpPr>
            <a:cxnSpLocks/>
          </p:cNvCxnSpPr>
          <p:nvPr/>
        </p:nvCxnSpPr>
        <p:spPr>
          <a:xfrm>
            <a:off x="6787729" y="286136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コネクタ 497">
            <a:extLst>
              <a:ext uri="{FF2B5EF4-FFF2-40B4-BE49-F238E27FC236}">
                <a16:creationId xmlns:a16="http://schemas.microsoft.com/office/drawing/2014/main" id="{E3FFC79D-68B1-49ED-9533-CE90C645ABD8}"/>
              </a:ext>
            </a:extLst>
          </p:cNvPr>
          <p:cNvCxnSpPr>
            <a:cxnSpLocks/>
          </p:cNvCxnSpPr>
          <p:nvPr/>
        </p:nvCxnSpPr>
        <p:spPr>
          <a:xfrm>
            <a:off x="5231742" y="2623119"/>
            <a:ext cx="20784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正方形/長方形 498">
            <a:extLst>
              <a:ext uri="{FF2B5EF4-FFF2-40B4-BE49-F238E27FC236}">
                <a16:creationId xmlns:a16="http://schemas.microsoft.com/office/drawing/2014/main" id="{30E81BD0-AC39-494A-9E21-F50B1E6B7089}"/>
              </a:ext>
            </a:extLst>
          </p:cNvPr>
          <p:cNvSpPr/>
          <p:nvPr/>
        </p:nvSpPr>
        <p:spPr>
          <a:xfrm>
            <a:off x="6780495" y="337343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0" name="正方形/長方形 499">
            <a:extLst>
              <a:ext uri="{FF2B5EF4-FFF2-40B4-BE49-F238E27FC236}">
                <a16:creationId xmlns:a16="http://schemas.microsoft.com/office/drawing/2014/main" id="{FF8789AA-B62C-430C-A134-64CEB45E8EAE}"/>
              </a:ext>
            </a:extLst>
          </p:cNvPr>
          <p:cNvSpPr/>
          <p:nvPr/>
        </p:nvSpPr>
        <p:spPr>
          <a:xfrm>
            <a:off x="7310239" y="337343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1" name="直線コネクタ 500">
            <a:extLst>
              <a:ext uri="{FF2B5EF4-FFF2-40B4-BE49-F238E27FC236}">
                <a16:creationId xmlns:a16="http://schemas.microsoft.com/office/drawing/2014/main" id="{7656C50D-C6D8-44F5-966A-09786CB40AAE}"/>
              </a:ext>
            </a:extLst>
          </p:cNvPr>
          <p:cNvCxnSpPr>
            <a:cxnSpLocks/>
          </p:cNvCxnSpPr>
          <p:nvPr/>
        </p:nvCxnSpPr>
        <p:spPr>
          <a:xfrm>
            <a:off x="6811130" y="318826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正方形/長方形 501">
            <a:extLst>
              <a:ext uri="{FF2B5EF4-FFF2-40B4-BE49-F238E27FC236}">
                <a16:creationId xmlns:a16="http://schemas.microsoft.com/office/drawing/2014/main" id="{F83885EB-C7F5-4D47-8E37-0C4CAF7D9199}"/>
              </a:ext>
            </a:extLst>
          </p:cNvPr>
          <p:cNvSpPr/>
          <p:nvPr/>
        </p:nvSpPr>
        <p:spPr>
          <a:xfrm>
            <a:off x="7844004" y="3373439"/>
            <a:ext cx="1041231" cy="360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HIGH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3" name="直線コネクタ 502">
            <a:extLst>
              <a:ext uri="{FF2B5EF4-FFF2-40B4-BE49-F238E27FC236}">
                <a16:creationId xmlns:a16="http://schemas.microsoft.com/office/drawing/2014/main" id="{C9B5A8F3-45AB-449A-B74B-E86A98D465BC}"/>
              </a:ext>
            </a:extLst>
          </p:cNvPr>
          <p:cNvCxnSpPr>
            <a:cxnSpLocks/>
          </p:cNvCxnSpPr>
          <p:nvPr/>
        </p:nvCxnSpPr>
        <p:spPr>
          <a:xfrm flipH="1">
            <a:off x="7845801" y="287361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コネクタ 503">
            <a:extLst>
              <a:ext uri="{FF2B5EF4-FFF2-40B4-BE49-F238E27FC236}">
                <a16:creationId xmlns:a16="http://schemas.microsoft.com/office/drawing/2014/main" id="{D2B3FAE0-145A-4882-B2AE-C17728071937}"/>
              </a:ext>
            </a:extLst>
          </p:cNvPr>
          <p:cNvCxnSpPr>
            <a:cxnSpLocks/>
          </p:cNvCxnSpPr>
          <p:nvPr/>
        </p:nvCxnSpPr>
        <p:spPr>
          <a:xfrm>
            <a:off x="7872045" y="2865292"/>
            <a:ext cx="10251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線コネクタ 504">
            <a:extLst>
              <a:ext uri="{FF2B5EF4-FFF2-40B4-BE49-F238E27FC236}">
                <a16:creationId xmlns:a16="http://schemas.microsoft.com/office/drawing/2014/main" id="{070F4717-9E33-44F7-A374-2827780B6363}"/>
              </a:ext>
            </a:extLst>
          </p:cNvPr>
          <p:cNvCxnSpPr>
            <a:cxnSpLocks/>
          </p:cNvCxnSpPr>
          <p:nvPr/>
        </p:nvCxnSpPr>
        <p:spPr>
          <a:xfrm>
            <a:off x="8898524" y="286136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正方形/長方形 505">
            <a:extLst>
              <a:ext uri="{FF2B5EF4-FFF2-40B4-BE49-F238E27FC236}">
                <a16:creationId xmlns:a16="http://schemas.microsoft.com/office/drawing/2014/main" id="{AB082EFD-3441-4896-B522-1799960A7332}"/>
              </a:ext>
            </a:extLst>
          </p:cNvPr>
          <p:cNvSpPr/>
          <p:nvPr/>
        </p:nvSpPr>
        <p:spPr>
          <a:xfrm>
            <a:off x="8891290" y="337343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7" name="正方形/長方形 506">
            <a:extLst>
              <a:ext uri="{FF2B5EF4-FFF2-40B4-BE49-F238E27FC236}">
                <a16:creationId xmlns:a16="http://schemas.microsoft.com/office/drawing/2014/main" id="{4D8551AC-F2CC-4D37-BC9C-CAAADE899632}"/>
              </a:ext>
            </a:extLst>
          </p:cNvPr>
          <p:cNvSpPr/>
          <p:nvPr/>
        </p:nvSpPr>
        <p:spPr>
          <a:xfrm>
            <a:off x="9421034" y="337343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8" name="直線コネクタ 507">
            <a:extLst>
              <a:ext uri="{FF2B5EF4-FFF2-40B4-BE49-F238E27FC236}">
                <a16:creationId xmlns:a16="http://schemas.microsoft.com/office/drawing/2014/main" id="{44093FA9-C513-4A67-9FBA-DC1A050B9021}"/>
              </a:ext>
            </a:extLst>
          </p:cNvPr>
          <p:cNvCxnSpPr>
            <a:cxnSpLocks/>
          </p:cNvCxnSpPr>
          <p:nvPr/>
        </p:nvCxnSpPr>
        <p:spPr>
          <a:xfrm>
            <a:off x="8921924" y="318826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線コネクタ 508">
            <a:extLst>
              <a:ext uri="{FF2B5EF4-FFF2-40B4-BE49-F238E27FC236}">
                <a16:creationId xmlns:a16="http://schemas.microsoft.com/office/drawing/2014/main" id="{DA64B2D5-8ECA-4BF8-B06C-ADFE5227A066}"/>
              </a:ext>
            </a:extLst>
          </p:cNvPr>
          <p:cNvCxnSpPr>
            <a:cxnSpLocks/>
          </p:cNvCxnSpPr>
          <p:nvPr/>
        </p:nvCxnSpPr>
        <p:spPr>
          <a:xfrm flipH="1">
            <a:off x="7317259" y="2307098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A036961B-7645-496E-91DB-0A14F9242C09}"/>
              </a:ext>
            </a:extLst>
          </p:cNvPr>
          <p:cNvCxnSpPr>
            <a:cxnSpLocks/>
          </p:cNvCxnSpPr>
          <p:nvPr/>
        </p:nvCxnSpPr>
        <p:spPr>
          <a:xfrm>
            <a:off x="7342584" y="2300150"/>
            <a:ext cx="20808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39F0E3CC-7710-4ADE-B2B2-3A760E19E4F8}"/>
              </a:ext>
            </a:extLst>
          </p:cNvPr>
          <p:cNvCxnSpPr>
            <a:cxnSpLocks/>
          </p:cNvCxnSpPr>
          <p:nvPr/>
        </p:nvCxnSpPr>
        <p:spPr>
          <a:xfrm>
            <a:off x="5727362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2" name="グループ化 511">
            <a:extLst>
              <a:ext uri="{FF2B5EF4-FFF2-40B4-BE49-F238E27FC236}">
                <a16:creationId xmlns:a16="http://schemas.microsoft.com/office/drawing/2014/main" id="{914FBD42-622A-4570-9B0D-472DE398C00E}"/>
              </a:ext>
            </a:extLst>
          </p:cNvPr>
          <p:cNvGrpSpPr/>
          <p:nvPr/>
        </p:nvGrpSpPr>
        <p:grpSpPr>
          <a:xfrm>
            <a:off x="6425483" y="1430738"/>
            <a:ext cx="195210" cy="2530054"/>
            <a:chOff x="5538415" y="294271"/>
            <a:chExt cx="195210" cy="5438984"/>
          </a:xfrm>
        </p:grpSpPr>
        <p:sp>
          <p:nvSpPr>
            <p:cNvPr id="513" name="フリーフォーム: 図形 512">
              <a:extLst>
                <a:ext uri="{FF2B5EF4-FFF2-40B4-BE49-F238E27FC236}">
                  <a16:creationId xmlns:a16="http://schemas.microsoft.com/office/drawing/2014/main" id="{5F619E4A-BF04-46D4-ABC3-BE6D9ED44D7D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4" name="フリーフォーム: 図形 513">
              <a:extLst>
                <a:ext uri="{FF2B5EF4-FFF2-40B4-BE49-F238E27FC236}">
                  <a16:creationId xmlns:a16="http://schemas.microsoft.com/office/drawing/2014/main" id="{8DC03274-8434-476B-8843-07C03DC7FE38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5" name="フリーフォーム: 図形 514">
              <a:extLst>
                <a:ext uri="{FF2B5EF4-FFF2-40B4-BE49-F238E27FC236}">
                  <a16:creationId xmlns:a16="http://schemas.microsoft.com/office/drawing/2014/main" id="{FC515547-FCA6-4AA5-A7FE-1F722D5813EC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562205B1-FF1C-4DE0-A08C-74DCFA5DB761}"/>
              </a:ext>
            </a:extLst>
          </p:cNvPr>
          <p:cNvCxnSpPr>
            <a:cxnSpLocks/>
          </p:cNvCxnSpPr>
          <p:nvPr/>
        </p:nvCxnSpPr>
        <p:spPr>
          <a:xfrm>
            <a:off x="6776327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コネクタ 347">
            <a:extLst>
              <a:ext uri="{FF2B5EF4-FFF2-40B4-BE49-F238E27FC236}">
                <a16:creationId xmlns:a16="http://schemas.microsoft.com/office/drawing/2014/main" id="{A4A17663-933E-4D8D-8698-84CB8D7165F2}"/>
              </a:ext>
            </a:extLst>
          </p:cNvPr>
          <p:cNvCxnSpPr>
            <a:cxnSpLocks/>
          </p:cNvCxnSpPr>
          <p:nvPr/>
        </p:nvCxnSpPr>
        <p:spPr>
          <a:xfrm>
            <a:off x="2015187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2192F566-3EA8-4CD0-9A7F-61B5DE074378}"/>
              </a:ext>
            </a:extLst>
          </p:cNvPr>
          <p:cNvCxnSpPr>
            <a:cxnSpLocks/>
          </p:cNvCxnSpPr>
          <p:nvPr/>
        </p:nvCxnSpPr>
        <p:spPr>
          <a:xfrm>
            <a:off x="2547265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線コネクタ 463">
            <a:extLst>
              <a:ext uri="{FF2B5EF4-FFF2-40B4-BE49-F238E27FC236}">
                <a16:creationId xmlns:a16="http://schemas.microsoft.com/office/drawing/2014/main" id="{812D79B0-6F03-45FF-B3D9-80A962B7DB17}"/>
              </a:ext>
            </a:extLst>
          </p:cNvPr>
          <p:cNvCxnSpPr>
            <a:cxnSpLocks/>
          </p:cNvCxnSpPr>
          <p:nvPr/>
        </p:nvCxnSpPr>
        <p:spPr>
          <a:xfrm>
            <a:off x="3081619" y="1417061"/>
            <a:ext cx="0" cy="2811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直線コネクタ 473">
            <a:extLst>
              <a:ext uri="{FF2B5EF4-FFF2-40B4-BE49-F238E27FC236}">
                <a16:creationId xmlns:a16="http://schemas.microsoft.com/office/drawing/2014/main" id="{3F10DAC9-BD49-4A0F-B13A-74B95CFF3BE7}"/>
              </a:ext>
            </a:extLst>
          </p:cNvPr>
          <p:cNvCxnSpPr>
            <a:cxnSpLocks/>
          </p:cNvCxnSpPr>
          <p:nvPr/>
        </p:nvCxnSpPr>
        <p:spPr>
          <a:xfrm>
            <a:off x="3613113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コネクタ 483">
            <a:extLst>
              <a:ext uri="{FF2B5EF4-FFF2-40B4-BE49-F238E27FC236}">
                <a16:creationId xmlns:a16="http://schemas.microsoft.com/office/drawing/2014/main" id="{E0FF9369-8B71-4F38-8149-DA05F60280B8}"/>
              </a:ext>
            </a:extLst>
          </p:cNvPr>
          <p:cNvCxnSpPr>
            <a:cxnSpLocks/>
          </p:cNvCxnSpPr>
          <p:nvPr/>
        </p:nvCxnSpPr>
        <p:spPr>
          <a:xfrm>
            <a:off x="4658572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コネクタ 487">
            <a:extLst>
              <a:ext uri="{FF2B5EF4-FFF2-40B4-BE49-F238E27FC236}">
                <a16:creationId xmlns:a16="http://schemas.microsoft.com/office/drawing/2014/main" id="{67263D42-AA79-43FD-BE95-DE0DA93D5BF3}"/>
              </a:ext>
            </a:extLst>
          </p:cNvPr>
          <p:cNvCxnSpPr>
            <a:cxnSpLocks/>
          </p:cNvCxnSpPr>
          <p:nvPr/>
        </p:nvCxnSpPr>
        <p:spPr>
          <a:xfrm>
            <a:off x="5195461" y="1417061"/>
            <a:ext cx="0" cy="2811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2D75BDD7-09FF-4113-95C9-1538DE39230B}"/>
              </a:ext>
            </a:extLst>
          </p:cNvPr>
          <p:cNvCxnSpPr>
            <a:cxnSpLocks/>
          </p:cNvCxnSpPr>
          <p:nvPr/>
        </p:nvCxnSpPr>
        <p:spPr>
          <a:xfrm>
            <a:off x="7311472" y="1417061"/>
            <a:ext cx="0" cy="2811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4F8A48CA-E455-47BA-97F9-6532E0850C25}"/>
              </a:ext>
            </a:extLst>
          </p:cNvPr>
          <p:cNvCxnSpPr>
            <a:cxnSpLocks/>
          </p:cNvCxnSpPr>
          <p:nvPr/>
        </p:nvCxnSpPr>
        <p:spPr>
          <a:xfrm>
            <a:off x="7839936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F797686E-F91A-4283-8D8D-9F026433BFDC}"/>
              </a:ext>
            </a:extLst>
          </p:cNvPr>
          <p:cNvCxnSpPr>
            <a:cxnSpLocks/>
          </p:cNvCxnSpPr>
          <p:nvPr/>
        </p:nvCxnSpPr>
        <p:spPr>
          <a:xfrm>
            <a:off x="8886441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コネクタ 519">
            <a:extLst>
              <a:ext uri="{FF2B5EF4-FFF2-40B4-BE49-F238E27FC236}">
                <a16:creationId xmlns:a16="http://schemas.microsoft.com/office/drawing/2014/main" id="{920C73B2-3C51-4E46-8C92-180846A3A81D}"/>
              </a:ext>
            </a:extLst>
          </p:cNvPr>
          <p:cNvCxnSpPr>
            <a:cxnSpLocks/>
          </p:cNvCxnSpPr>
          <p:nvPr/>
        </p:nvCxnSpPr>
        <p:spPr>
          <a:xfrm flipH="1">
            <a:off x="941878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コネクタ 520">
            <a:extLst>
              <a:ext uri="{FF2B5EF4-FFF2-40B4-BE49-F238E27FC236}">
                <a16:creationId xmlns:a16="http://schemas.microsoft.com/office/drawing/2014/main" id="{48325656-F89D-4FFC-AD83-45B2DE3B31E3}"/>
              </a:ext>
            </a:extLst>
          </p:cNvPr>
          <p:cNvCxnSpPr>
            <a:cxnSpLocks/>
          </p:cNvCxnSpPr>
          <p:nvPr/>
        </p:nvCxnSpPr>
        <p:spPr>
          <a:xfrm>
            <a:off x="944850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>
            <a:extLst>
              <a:ext uri="{FF2B5EF4-FFF2-40B4-BE49-F238E27FC236}">
                <a16:creationId xmlns:a16="http://schemas.microsoft.com/office/drawing/2014/main" id="{A66A0E08-F46B-4943-B7FD-A746BF953402}"/>
              </a:ext>
            </a:extLst>
          </p:cNvPr>
          <p:cNvCxnSpPr>
            <a:cxnSpLocks/>
          </p:cNvCxnSpPr>
          <p:nvPr/>
        </p:nvCxnSpPr>
        <p:spPr>
          <a:xfrm>
            <a:off x="950794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コネクタ 522">
            <a:extLst>
              <a:ext uri="{FF2B5EF4-FFF2-40B4-BE49-F238E27FC236}">
                <a16:creationId xmlns:a16="http://schemas.microsoft.com/office/drawing/2014/main" id="{3888FE86-D1FE-4D70-A183-D4754813CBDE}"/>
              </a:ext>
            </a:extLst>
          </p:cNvPr>
          <p:cNvCxnSpPr>
            <a:cxnSpLocks/>
          </p:cNvCxnSpPr>
          <p:nvPr/>
        </p:nvCxnSpPr>
        <p:spPr>
          <a:xfrm>
            <a:off x="953333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3BDA008C-3991-4163-A34E-E6E59E075B6A}"/>
              </a:ext>
            </a:extLst>
          </p:cNvPr>
          <p:cNvCxnSpPr>
            <a:cxnSpLocks/>
          </p:cNvCxnSpPr>
          <p:nvPr/>
        </p:nvCxnSpPr>
        <p:spPr>
          <a:xfrm flipH="1">
            <a:off x="959278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コネクタ 524">
            <a:extLst>
              <a:ext uri="{FF2B5EF4-FFF2-40B4-BE49-F238E27FC236}">
                <a16:creationId xmlns:a16="http://schemas.microsoft.com/office/drawing/2014/main" id="{21AE2CAF-13F0-48D8-883B-A93F0D13D82D}"/>
              </a:ext>
            </a:extLst>
          </p:cNvPr>
          <p:cNvCxnSpPr>
            <a:cxnSpLocks/>
          </p:cNvCxnSpPr>
          <p:nvPr/>
        </p:nvCxnSpPr>
        <p:spPr>
          <a:xfrm>
            <a:off x="962250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コネクタ 525">
            <a:extLst>
              <a:ext uri="{FF2B5EF4-FFF2-40B4-BE49-F238E27FC236}">
                <a16:creationId xmlns:a16="http://schemas.microsoft.com/office/drawing/2014/main" id="{34E27BF8-6A0E-47C4-AA82-3519A45DCEFB}"/>
              </a:ext>
            </a:extLst>
          </p:cNvPr>
          <p:cNvCxnSpPr>
            <a:cxnSpLocks/>
          </p:cNvCxnSpPr>
          <p:nvPr/>
        </p:nvCxnSpPr>
        <p:spPr>
          <a:xfrm>
            <a:off x="968194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コネクタ 526">
            <a:extLst>
              <a:ext uri="{FF2B5EF4-FFF2-40B4-BE49-F238E27FC236}">
                <a16:creationId xmlns:a16="http://schemas.microsoft.com/office/drawing/2014/main" id="{47E85822-D74B-463A-9178-E7697A7395EB}"/>
              </a:ext>
            </a:extLst>
          </p:cNvPr>
          <p:cNvCxnSpPr>
            <a:cxnSpLocks/>
          </p:cNvCxnSpPr>
          <p:nvPr/>
        </p:nvCxnSpPr>
        <p:spPr>
          <a:xfrm>
            <a:off x="9708390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線コネクタ 527">
            <a:extLst>
              <a:ext uri="{FF2B5EF4-FFF2-40B4-BE49-F238E27FC236}">
                <a16:creationId xmlns:a16="http://schemas.microsoft.com/office/drawing/2014/main" id="{9E6932BA-BEDA-4C4C-9626-D6D53030BBAC}"/>
              </a:ext>
            </a:extLst>
          </p:cNvPr>
          <p:cNvCxnSpPr>
            <a:cxnSpLocks/>
          </p:cNvCxnSpPr>
          <p:nvPr/>
        </p:nvCxnSpPr>
        <p:spPr>
          <a:xfrm flipH="1">
            <a:off x="976783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線コネクタ 528">
            <a:extLst>
              <a:ext uri="{FF2B5EF4-FFF2-40B4-BE49-F238E27FC236}">
                <a16:creationId xmlns:a16="http://schemas.microsoft.com/office/drawing/2014/main" id="{850526BB-C60F-48E0-B787-32CBED2FD97C}"/>
              </a:ext>
            </a:extLst>
          </p:cNvPr>
          <p:cNvCxnSpPr>
            <a:cxnSpLocks/>
          </p:cNvCxnSpPr>
          <p:nvPr/>
        </p:nvCxnSpPr>
        <p:spPr>
          <a:xfrm>
            <a:off x="979755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直線コネクタ 529">
            <a:extLst>
              <a:ext uri="{FF2B5EF4-FFF2-40B4-BE49-F238E27FC236}">
                <a16:creationId xmlns:a16="http://schemas.microsoft.com/office/drawing/2014/main" id="{4EB8B5F0-9E3F-4EBD-B88C-9F8BEC4645F1}"/>
              </a:ext>
            </a:extLst>
          </p:cNvPr>
          <p:cNvCxnSpPr>
            <a:cxnSpLocks/>
          </p:cNvCxnSpPr>
          <p:nvPr/>
        </p:nvCxnSpPr>
        <p:spPr>
          <a:xfrm>
            <a:off x="985699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C855D1BF-9A43-4188-86E4-DBB68BC117B0}"/>
              </a:ext>
            </a:extLst>
          </p:cNvPr>
          <p:cNvCxnSpPr>
            <a:cxnSpLocks/>
          </p:cNvCxnSpPr>
          <p:nvPr/>
        </p:nvCxnSpPr>
        <p:spPr>
          <a:xfrm>
            <a:off x="988671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コネクタ 531">
            <a:extLst>
              <a:ext uri="{FF2B5EF4-FFF2-40B4-BE49-F238E27FC236}">
                <a16:creationId xmlns:a16="http://schemas.microsoft.com/office/drawing/2014/main" id="{8F995037-1C5A-49E1-AAB0-5782E7D5E9C8}"/>
              </a:ext>
            </a:extLst>
          </p:cNvPr>
          <p:cNvCxnSpPr>
            <a:cxnSpLocks/>
          </p:cNvCxnSpPr>
          <p:nvPr/>
        </p:nvCxnSpPr>
        <p:spPr>
          <a:xfrm flipH="1">
            <a:off x="994616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直線コネクタ 532">
            <a:extLst>
              <a:ext uri="{FF2B5EF4-FFF2-40B4-BE49-F238E27FC236}">
                <a16:creationId xmlns:a16="http://schemas.microsoft.com/office/drawing/2014/main" id="{281A38DE-2D10-452E-8CAC-BB8951AF6216}"/>
              </a:ext>
            </a:extLst>
          </p:cNvPr>
          <p:cNvCxnSpPr>
            <a:cxnSpLocks/>
          </p:cNvCxnSpPr>
          <p:nvPr/>
        </p:nvCxnSpPr>
        <p:spPr>
          <a:xfrm>
            <a:off x="9975883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C48A4E8E-1DE5-4CDA-A872-14D1E6E3D0E6}"/>
              </a:ext>
            </a:extLst>
          </p:cNvPr>
          <p:cNvCxnSpPr>
            <a:cxnSpLocks/>
          </p:cNvCxnSpPr>
          <p:nvPr/>
        </p:nvCxnSpPr>
        <p:spPr>
          <a:xfrm>
            <a:off x="1003532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E24613FF-48A8-4630-ADA6-165DBCAEE7B0}"/>
              </a:ext>
            </a:extLst>
          </p:cNvPr>
          <p:cNvCxnSpPr>
            <a:cxnSpLocks/>
          </p:cNvCxnSpPr>
          <p:nvPr/>
        </p:nvCxnSpPr>
        <p:spPr>
          <a:xfrm>
            <a:off x="1006452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A95B311C-CB45-4C39-97E4-953961C7B8F5}"/>
              </a:ext>
            </a:extLst>
          </p:cNvPr>
          <p:cNvCxnSpPr>
            <a:cxnSpLocks/>
          </p:cNvCxnSpPr>
          <p:nvPr/>
        </p:nvCxnSpPr>
        <p:spPr>
          <a:xfrm flipH="1">
            <a:off x="1012397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>
            <a:extLst>
              <a:ext uri="{FF2B5EF4-FFF2-40B4-BE49-F238E27FC236}">
                <a16:creationId xmlns:a16="http://schemas.microsoft.com/office/drawing/2014/main" id="{4C1ABEFE-E124-41B5-9101-86F4E953D14E}"/>
              </a:ext>
            </a:extLst>
          </p:cNvPr>
          <p:cNvCxnSpPr>
            <a:cxnSpLocks/>
          </p:cNvCxnSpPr>
          <p:nvPr/>
        </p:nvCxnSpPr>
        <p:spPr>
          <a:xfrm>
            <a:off x="1015369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9DFAEEE3-8676-486B-91E1-9FA981F47710}"/>
              </a:ext>
            </a:extLst>
          </p:cNvPr>
          <p:cNvCxnSpPr>
            <a:cxnSpLocks/>
          </p:cNvCxnSpPr>
          <p:nvPr/>
        </p:nvCxnSpPr>
        <p:spPr>
          <a:xfrm>
            <a:off x="1021313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41CB29F4-4290-4D96-8ED0-9BC5DE4B26DF}"/>
              </a:ext>
            </a:extLst>
          </p:cNvPr>
          <p:cNvCxnSpPr>
            <a:cxnSpLocks/>
          </p:cNvCxnSpPr>
          <p:nvPr/>
        </p:nvCxnSpPr>
        <p:spPr>
          <a:xfrm>
            <a:off x="1024139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0BD137FC-A5B8-4006-82B7-B0F3845F7BB3}"/>
              </a:ext>
            </a:extLst>
          </p:cNvPr>
          <p:cNvCxnSpPr>
            <a:cxnSpLocks/>
          </p:cNvCxnSpPr>
          <p:nvPr/>
        </p:nvCxnSpPr>
        <p:spPr>
          <a:xfrm flipH="1">
            <a:off x="1030084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コネクタ 540">
            <a:extLst>
              <a:ext uri="{FF2B5EF4-FFF2-40B4-BE49-F238E27FC236}">
                <a16:creationId xmlns:a16="http://schemas.microsoft.com/office/drawing/2014/main" id="{88B1F335-5B75-4DA7-AD21-2DE82AA8BC2A}"/>
              </a:ext>
            </a:extLst>
          </p:cNvPr>
          <p:cNvCxnSpPr>
            <a:cxnSpLocks/>
          </p:cNvCxnSpPr>
          <p:nvPr/>
        </p:nvCxnSpPr>
        <p:spPr>
          <a:xfrm>
            <a:off x="1033056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コネクタ 541">
            <a:extLst>
              <a:ext uri="{FF2B5EF4-FFF2-40B4-BE49-F238E27FC236}">
                <a16:creationId xmlns:a16="http://schemas.microsoft.com/office/drawing/2014/main" id="{523E8989-F3A6-4E4C-B759-F071519EF3E4}"/>
              </a:ext>
            </a:extLst>
          </p:cNvPr>
          <p:cNvCxnSpPr>
            <a:cxnSpLocks/>
          </p:cNvCxnSpPr>
          <p:nvPr/>
        </p:nvCxnSpPr>
        <p:spPr>
          <a:xfrm>
            <a:off x="1039000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コネクタ 542">
            <a:extLst>
              <a:ext uri="{FF2B5EF4-FFF2-40B4-BE49-F238E27FC236}">
                <a16:creationId xmlns:a16="http://schemas.microsoft.com/office/drawing/2014/main" id="{CD360375-9123-43DE-B815-561DCDCD9C35}"/>
              </a:ext>
            </a:extLst>
          </p:cNvPr>
          <p:cNvCxnSpPr>
            <a:cxnSpLocks/>
          </p:cNvCxnSpPr>
          <p:nvPr/>
        </p:nvCxnSpPr>
        <p:spPr>
          <a:xfrm>
            <a:off x="1041539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コネクタ 543">
            <a:extLst>
              <a:ext uri="{FF2B5EF4-FFF2-40B4-BE49-F238E27FC236}">
                <a16:creationId xmlns:a16="http://schemas.microsoft.com/office/drawing/2014/main" id="{C2D50291-28A2-4F1F-9591-84FF40D0D064}"/>
              </a:ext>
            </a:extLst>
          </p:cNvPr>
          <p:cNvCxnSpPr>
            <a:cxnSpLocks/>
          </p:cNvCxnSpPr>
          <p:nvPr/>
        </p:nvCxnSpPr>
        <p:spPr>
          <a:xfrm flipH="1">
            <a:off x="1047483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コネクタ 544">
            <a:extLst>
              <a:ext uri="{FF2B5EF4-FFF2-40B4-BE49-F238E27FC236}">
                <a16:creationId xmlns:a16="http://schemas.microsoft.com/office/drawing/2014/main" id="{0DE55582-93F1-42AF-B953-E1833554A935}"/>
              </a:ext>
            </a:extLst>
          </p:cNvPr>
          <p:cNvCxnSpPr>
            <a:cxnSpLocks/>
          </p:cNvCxnSpPr>
          <p:nvPr/>
        </p:nvCxnSpPr>
        <p:spPr>
          <a:xfrm>
            <a:off x="1050456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コネクタ 545">
            <a:extLst>
              <a:ext uri="{FF2B5EF4-FFF2-40B4-BE49-F238E27FC236}">
                <a16:creationId xmlns:a16="http://schemas.microsoft.com/office/drawing/2014/main" id="{573717CF-7798-45C2-982C-5B4611BBC4D8}"/>
              </a:ext>
            </a:extLst>
          </p:cNvPr>
          <p:cNvCxnSpPr>
            <a:cxnSpLocks/>
          </p:cNvCxnSpPr>
          <p:nvPr/>
        </p:nvCxnSpPr>
        <p:spPr>
          <a:xfrm>
            <a:off x="1056400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コネクタ 546">
            <a:extLst>
              <a:ext uri="{FF2B5EF4-FFF2-40B4-BE49-F238E27FC236}">
                <a16:creationId xmlns:a16="http://schemas.microsoft.com/office/drawing/2014/main" id="{3A3532F0-2302-40B0-9C8A-76A3CDDE19C6}"/>
              </a:ext>
            </a:extLst>
          </p:cNvPr>
          <p:cNvCxnSpPr>
            <a:cxnSpLocks/>
          </p:cNvCxnSpPr>
          <p:nvPr/>
        </p:nvCxnSpPr>
        <p:spPr>
          <a:xfrm>
            <a:off x="1059261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線コネクタ 547">
            <a:extLst>
              <a:ext uri="{FF2B5EF4-FFF2-40B4-BE49-F238E27FC236}">
                <a16:creationId xmlns:a16="http://schemas.microsoft.com/office/drawing/2014/main" id="{32789AB8-3F65-4AAB-9BFE-FAE4E5909DEF}"/>
              </a:ext>
            </a:extLst>
          </p:cNvPr>
          <p:cNvCxnSpPr>
            <a:cxnSpLocks/>
          </p:cNvCxnSpPr>
          <p:nvPr/>
        </p:nvCxnSpPr>
        <p:spPr>
          <a:xfrm flipH="1">
            <a:off x="1065703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線コネクタ 548">
            <a:extLst>
              <a:ext uri="{FF2B5EF4-FFF2-40B4-BE49-F238E27FC236}">
                <a16:creationId xmlns:a16="http://schemas.microsoft.com/office/drawing/2014/main" id="{C17C80EE-32ED-4682-A1E5-996C38B3A94D}"/>
              </a:ext>
            </a:extLst>
          </p:cNvPr>
          <p:cNvCxnSpPr>
            <a:cxnSpLocks/>
          </p:cNvCxnSpPr>
          <p:nvPr/>
        </p:nvCxnSpPr>
        <p:spPr>
          <a:xfrm>
            <a:off x="10686758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コネクタ 549">
            <a:extLst>
              <a:ext uri="{FF2B5EF4-FFF2-40B4-BE49-F238E27FC236}">
                <a16:creationId xmlns:a16="http://schemas.microsoft.com/office/drawing/2014/main" id="{06D5BEE6-84E4-4A64-A12D-D3C36CD3BAB3}"/>
              </a:ext>
            </a:extLst>
          </p:cNvPr>
          <p:cNvCxnSpPr>
            <a:cxnSpLocks/>
          </p:cNvCxnSpPr>
          <p:nvPr/>
        </p:nvCxnSpPr>
        <p:spPr>
          <a:xfrm>
            <a:off x="1074620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線コネクタ 550">
            <a:extLst>
              <a:ext uri="{FF2B5EF4-FFF2-40B4-BE49-F238E27FC236}">
                <a16:creationId xmlns:a16="http://schemas.microsoft.com/office/drawing/2014/main" id="{927ED2C8-B3FE-4F14-9C2F-580341366323}"/>
              </a:ext>
            </a:extLst>
          </p:cNvPr>
          <p:cNvCxnSpPr>
            <a:cxnSpLocks/>
          </p:cNvCxnSpPr>
          <p:nvPr/>
        </p:nvCxnSpPr>
        <p:spPr>
          <a:xfrm>
            <a:off x="1077264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コネクタ 551">
            <a:extLst>
              <a:ext uri="{FF2B5EF4-FFF2-40B4-BE49-F238E27FC236}">
                <a16:creationId xmlns:a16="http://schemas.microsoft.com/office/drawing/2014/main" id="{1E23CCE1-5304-4937-A361-E7ED09409339}"/>
              </a:ext>
            </a:extLst>
          </p:cNvPr>
          <p:cNvCxnSpPr>
            <a:cxnSpLocks/>
          </p:cNvCxnSpPr>
          <p:nvPr/>
        </p:nvCxnSpPr>
        <p:spPr>
          <a:xfrm flipH="1">
            <a:off x="1083208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コネクタ 552">
            <a:extLst>
              <a:ext uri="{FF2B5EF4-FFF2-40B4-BE49-F238E27FC236}">
                <a16:creationId xmlns:a16="http://schemas.microsoft.com/office/drawing/2014/main" id="{82B29019-B92F-4C51-9BD9-A17F01577965}"/>
              </a:ext>
            </a:extLst>
          </p:cNvPr>
          <p:cNvCxnSpPr>
            <a:cxnSpLocks/>
          </p:cNvCxnSpPr>
          <p:nvPr/>
        </p:nvCxnSpPr>
        <p:spPr>
          <a:xfrm>
            <a:off x="1086181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線コネクタ 553">
            <a:extLst>
              <a:ext uri="{FF2B5EF4-FFF2-40B4-BE49-F238E27FC236}">
                <a16:creationId xmlns:a16="http://schemas.microsoft.com/office/drawing/2014/main" id="{597F5B0F-0A10-4144-870E-65A4AE1AB85E}"/>
              </a:ext>
            </a:extLst>
          </p:cNvPr>
          <p:cNvCxnSpPr>
            <a:cxnSpLocks/>
          </p:cNvCxnSpPr>
          <p:nvPr/>
        </p:nvCxnSpPr>
        <p:spPr>
          <a:xfrm>
            <a:off x="1092125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直線コネクタ 554">
            <a:extLst>
              <a:ext uri="{FF2B5EF4-FFF2-40B4-BE49-F238E27FC236}">
                <a16:creationId xmlns:a16="http://schemas.microsoft.com/office/drawing/2014/main" id="{1F0C1DC5-5D5A-47F5-B0C3-5447D5FE345D}"/>
              </a:ext>
            </a:extLst>
          </p:cNvPr>
          <p:cNvCxnSpPr>
            <a:cxnSpLocks/>
          </p:cNvCxnSpPr>
          <p:nvPr/>
        </p:nvCxnSpPr>
        <p:spPr>
          <a:xfrm>
            <a:off x="10950975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直線コネクタ 555">
            <a:extLst>
              <a:ext uri="{FF2B5EF4-FFF2-40B4-BE49-F238E27FC236}">
                <a16:creationId xmlns:a16="http://schemas.microsoft.com/office/drawing/2014/main" id="{ECE5A564-0BE2-442A-88E1-EAFF7F6BD3A7}"/>
              </a:ext>
            </a:extLst>
          </p:cNvPr>
          <p:cNvCxnSpPr>
            <a:cxnSpLocks/>
          </p:cNvCxnSpPr>
          <p:nvPr/>
        </p:nvCxnSpPr>
        <p:spPr>
          <a:xfrm flipH="1">
            <a:off x="1101041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直線コネクタ 556">
            <a:extLst>
              <a:ext uri="{FF2B5EF4-FFF2-40B4-BE49-F238E27FC236}">
                <a16:creationId xmlns:a16="http://schemas.microsoft.com/office/drawing/2014/main" id="{8114BB67-4BAD-467F-8EE9-584B28736920}"/>
              </a:ext>
            </a:extLst>
          </p:cNvPr>
          <p:cNvCxnSpPr>
            <a:cxnSpLocks/>
          </p:cNvCxnSpPr>
          <p:nvPr/>
        </p:nvCxnSpPr>
        <p:spPr>
          <a:xfrm>
            <a:off x="1104014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直線コネクタ 557">
            <a:extLst>
              <a:ext uri="{FF2B5EF4-FFF2-40B4-BE49-F238E27FC236}">
                <a16:creationId xmlns:a16="http://schemas.microsoft.com/office/drawing/2014/main" id="{E1BAEAA6-AADA-4C30-8B98-2CAC1CE05E97}"/>
              </a:ext>
            </a:extLst>
          </p:cNvPr>
          <p:cNvCxnSpPr>
            <a:cxnSpLocks/>
          </p:cNvCxnSpPr>
          <p:nvPr/>
        </p:nvCxnSpPr>
        <p:spPr>
          <a:xfrm>
            <a:off x="1109958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コネクタ 558">
            <a:extLst>
              <a:ext uri="{FF2B5EF4-FFF2-40B4-BE49-F238E27FC236}">
                <a16:creationId xmlns:a16="http://schemas.microsoft.com/office/drawing/2014/main" id="{5F931F6B-0459-4D15-9238-E36540C8C9DF}"/>
              </a:ext>
            </a:extLst>
          </p:cNvPr>
          <p:cNvCxnSpPr>
            <a:cxnSpLocks/>
          </p:cNvCxnSpPr>
          <p:nvPr/>
        </p:nvCxnSpPr>
        <p:spPr>
          <a:xfrm>
            <a:off x="11128784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直線コネクタ 559">
            <a:extLst>
              <a:ext uri="{FF2B5EF4-FFF2-40B4-BE49-F238E27FC236}">
                <a16:creationId xmlns:a16="http://schemas.microsoft.com/office/drawing/2014/main" id="{38F871BA-B377-412C-B5CF-689FE8E507F2}"/>
              </a:ext>
            </a:extLst>
          </p:cNvPr>
          <p:cNvCxnSpPr>
            <a:cxnSpLocks/>
          </p:cNvCxnSpPr>
          <p:nvPr/>
        </p:nvCxnSpPr>
        <p:spPr>
          <a:xfrm flipH="1">
            <a:off x="1118822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直線コネクタ 560">
            <a:extLst>
              <a:ext uri="{FF2B5EF4-FFF2-40B4-BE49-F238E27FC236}">
                <a16:creationId xmlns:a16="http://schemas.microsoft.com/office/drawing/2014/main" id="{BC6E2085-A673-4DFB-A1DA-0CCEE8EED683}"/>
              </a:ext>
            </a:extLst>
          </p:cNvPr>
          <p:cNvCxnSpPr>
            <a:cxnSpLocks/>
          </p:cNvCxnSpPr>
          <p:nvPr/>
        </p:nvCxnSpPr>
        <p:spPr>
          <a:xfrm>
            <a:off x="11217948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直線コネクタ 561">
            <a:extLst>
              <a:ext uri="{FF2B5EF4-FFF2-40B4-BE49-F238E27FC236}">
                <a16:creationId xmlns:a16="http://schemas.microsoft.com/office/drawing/2014/main" id="{01AE6ED0-AC34-4DBD-95AC-79D6A2FEFD69}"/>
              </a:ext>
            </a:extLst>
          </p:cNvPr>
          <p:cNvCxnSpPr>
            <a:cxnSpLocks/>
          </p:cNvCxnSpPr>
          <p:nvPr/>
        </p:nvCxnSpPr>
        <p:spPr>
          <a:xfrm>
            <a:off x="1127739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直線コネクタ 562">
            <a:extLst>
              <a:ext uri="{FF2B5EF4-FFF2-40B4-BE49-F238E27FC236}">
                <a16:creationId xmlns:a16="http://schemas.microsoft.com/office/drawing/2014/main" id="{6B6DD7E3-8888-4CF2-BCD6-DFDED4A5E1E2}"/>
              </a:ext>
            </a:extLst>
          </p:cNvPr>
          <p:cNvCxnSpPr>
            <a:cxnSpLocks/>
          </p:cNvCxnSpPr>
          <p:nvPr/>
        </p:nvCxnSpPr>
        <p:spPr>
          <a:xfrm>
            <a:off x="11305654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30AB3E16-0F96-42A5-8E14-6F4CAB5457D5}"/>
              </a:ext>
            </a:extLst>
          </p:cNvPr>
          <p:cNvCxnSpPr>
            <a:cxnSpLocks/>
          </p:cNvCxnSpPr>
          <p:nvPr/>
        </p:nvCxnSpPr>
        <p:spPr>
          <a:xfrm>
            <a:off x="9416638" y="1417061"/>
            <a:ext cx="0" cy="2811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直線コネクタ 564">
            <a:extLst>
              <a:ext uri="{FF2B5EF4-FFF2-40B4-BE49-F238E27FC236}">
                <a16:creationId xmlns:a16="http://schemas.microsoft.com/office/drawing/2014/main" id="{B5AA492D-6710-48A3-B81E-D75B090E4181}"/>
              </a:ext>
            </a:extLst>
          </p:cNvPr>
          <p:cNvCxnSpPr>
            <a:cxnSpLocks/>
          </p:cNvCxnSpPr>
          <p:nvPr/>
        </p:nvCxnSpPr>
        <p:spPr>
          <a:xfrm>
            <a:off x="9420896" y="22968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コネクタ 565">
            <a:extLst>
              <a:ext uri="{FF2B5EF4-FFF2-40B4-BE49-F238E27FC236}">
                <a16:creationId xmlns:a16="http://schemas.microsoft.com/office/drawing/2014/main" id="{7096BB9B-43DA-4419-89E4-F0ECE497D766}"/>
              </a:ext>
            </a:extLst>
          </p:cNvPr>
          <p:cNvCxnSpPr>
            <a:cxnSpLocks/>
          </p:cNvCxnSpPr>
          <p:nvPr/>
        </p:nvCxnSpPr>
        <p:spPr>
          <a:xfrm>
            <a:off x="9953939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線コネクタ 566">
            <a:extLst>
              <a:ext uri="{FF2B5EF4-FFF2-40B4-BE49-F238E27FC236}">
                <a16:creationId xmlns:a16="http://schemas.microsoft.com/office/drawing/2014/main" id="{1A779FE6-CCD1-4691-802B-5F9EABAAA02C}"/>
              </a:ext>
            </a:extLst>
          </p:cNvPr>
          <p:cNvCxnSpPr>
            <a:cxnSpLocks/>
          </p:cNvCxnSpPr>
          <p:nvPr/>
        </p:nvCxnSpPr>
        <p:spPr>
          <a:xfrm>
            <a:off x="9448232" y="2623119"/>
            <a:ext cx="10399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8" name="正方形/長方形 567">
            <a:extLst>
              <a:ext uri="{FF2B5EF4-FFF2-40B4-BE49-F238E27FC236}">
                <a16:creationId xmlns:a16="http://schemas.microsoft.com/office/drawing/2014/main" id="{44501F35-0642-4EC9-9C97-D52441D1AA0A}"/>
              </a:ext>
            </a:extLst>
          </p:cNvPr>
          <p:cNvSpPr/>
          <p:nvPr/>
        </p:nvSpPr>
        <p:spPr>
          <a:xfrm>
            <a:off x="9956308" y="3373439"/>
            <a:ext cx="531833" cy="360034"/>
          </a:xfrm>
          <a:prstGeom prst="rect">
            <a:avLst/>
          </a:prstGeom>
          <a:solidFill>
            <a:srgbClr val="FFCCFF"/>
          </a:solidFill>
          <a:ln>
            <a:solidFill>
              <a:srgbClr val="FF66FF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STO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9" name="直線コネクタ 568">
            <a:extLst>
              <a:ext uri="{FF2B5EF4-FFF2-40B4-BE49-F238E27FC236}">
                <a16:creationId xmlns:a16="http://schemas.microsoft.com/office/drawing/2014/main" id="{EBE99556-41C2-4771-B878-65B85442A6C3}"/>
              </a:ext>
            </a:extLst>
          </p:cNvPr>
          <p:cNvCxnSpPr>
            <a:cxnSpLocks/>
          </p:cNvCxnSpPr>
          <p:nvPr/>
        </p:nvCxnSpPr>
        <p:spPr>
          <a:xfrm flipH="1">
            <a:off x="9954932" y="287361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線コネクタ 569">
            <a:extLst>
              <a:ext uri="{FF2B5EF4-FFF2-40B4-BE49-F238E27FC236}">
                <a16:creationId xmlns:a16="http://schemas.microsoft.com/office/drawing/2014/main" id="{07F93207-8779-4655-84CE-55B42AB4BE4B}"/>
              </a:ext>
            </a:extLst>
          </p:cNvPr>
          <p:cNvCxnSpPr>
            <a:cxnSpLocks/>
          </p:cNvCxnSpPr>
          <p:nvPr/>
        </p:nvCxnSpPr>
        <p:spPr>
          <a:xfrm>
            <a:off x="9981176" y="2865292"/>
            <a:ext cx="17614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コネクタ 570">
            <a:extLst>
              <a:ext uri="{FF2B5EF4-FFF2-40B4-BE49-F238E27FC236}">
                <a16:creationId xmlns:a16="http://schemas.microsoft.com/office/drawing/2014/main" id="{2A7F4F66-DB05-4263-BAD1-0B6C680039F3}"/>
              </a:ext>
            </a:extLst>
          </p:cNvPr>
          <p:cNvCxnSpPr>
            <a:cxnSpLocks/>
          </p:cNvCxnSpPr>
          <p:nvPr/>
        </p:nvCxnSpPr>
        <p:spPr>
          <a:xfrm>
            <a:off x="10488699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正方形/長方形 571">
            <a:extLst>
              <a:ext uri="{FF2B5EF4-FFF2-40B4-BE49-F238E27FC236}">
                <a16:creationId xmlns:a16="http://schemas.microsoft.com/office/drawing/2014/main" id="{F8A79C45-5081-4FA3-82BC-94BE716593D4}"/>
              </a:ext>
            </a:extLst>
          </p:cNvPr>
          <p:cNvSpPr/>
          <p:nvPr/>
        </p:nvSpPr>
        <p:spPr>
          <a:xfrm>
            <a:off x="10489258" y="3373439"/>
            <a:ext cx="716477" cy="3600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BUF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3" name="直線コネクタ 572">
            <a:extLst>
              <a:ext uri="{FF2B5EF4-FFF2-40B4-BE49-F238E27FC236}">
                <a16:creationId xmlns:a16="http://schemas.microsoft.com/office/drawing/2014/main" id="{870EB5D4-12C8-4CF4-BDFF-285AE2FE4F63}"/>
              </a:ext>
            </a:extLst>
          </p:cNvPr>
          <p:cNvCxnSpPr>
            <a:cxnSpLocks/>
          </p:cNvCxnSpPr>
          <p:nvPr/>
        </p:nvCxnSpPr>
        <p:spPr>
          <a:xfrm flipH="1">
            <a:off x="10494409" y="2307098"/>
            <a:ext cx="29722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直線コネクタ 573">
            <a:extLst>
              <a:ext uri="{FF2B5EF4-FFF2-40B4-BE49-F238E27FC236}">
                <a16:creationId xmlns:a16="http://schemas.microsoft.com/office/drawing/2014/main" id="{7976FFBE-C46B-492E-BE62-5C67F1E65170}"/>
              </a:ext>
            </a:extLst>
          </p:cNvPr>
          <p:cNvCxnSpPr>
            <a:cxnSpLocks/>
          </p:cNvCxnSpPr>
          <p:nvPr/>
        </p:nvCxnSpPr>
        <p:spPr>
          <a:xfrm>
            <a:off x="10519734" y="2300150"/>
            <a:ext cx="68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直線コネクタ 574">
            <a:extLst>
              <a:ext uri="{FF2B5EF4-FFF2-40B4-BE49-F238E27FC236}">
                <a16:creationId xmlns:a16="http://schemas.microsoft.com/office/drawing/2014/main" id="{D3D08162-53AF-4A41-B0AE-1BCE40CC96C6}"/>
              </a:ext>
            </a:extLst>
          </p:cNvPr>
          <p:cNvCxnSpPr>
            <a:cxnSpLocks/>
          </p:cNvCxnSpPr>
          <p:nvPr/>
        </p:nvCxnSpPr>
        <p:spPr>
          <a:xfrm flipH="1">
            <a:off x="1136327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直線コネクタ 575">
            <a:extLst>
              <a:ext uri="{FF2B5EF4-FFF2-40B4-BE49-F238E27FC236}">
                <a16:creationId xmlns:a16="http://schemas.microsoft.com/office/drawing/2014/main" id="{598191B4-04F7-4212-AA9C-B0B853959BE5}"/>
              </a:ext>
            </a:extLst>
          </p:cNvPr>
          <p:cNvCxnSpPr>
            <a:cxnSpLocks/>
          </p:cNvCxnSpPr>
          <p:nvPr/>
        </p:nvCxnSpPr>
        <p:spPr>
          <a:xfrm>
            <a:off x="1139300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>
            <a:extLst>
              <a:ext uri="{FF2B5EF4-FFF2-40B4-BE49-F238E27FC236}">
                <a16:creationId xmlns:a16="http://schemas.microsoft.com/office/drawing/2014/main" id="{4AC96E4C-4E1B-4162-95E7-3C3BEA335579}"/>
              </a:ext>
            </a:extLst>
          </p:cNvPr>
          <p:cNvCxnSpPr>
            <a:cxnSpLocks/>
          </p:cNvCxnSpPr>
          <p:nvPr/>
        </p:nvCxnSpPr>
        <p:spPr>
          <a:xfrm>
            <a:off x="1145244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>
            <a:extLst>
              <a:ext uri="{FF2B5EF4-FFF2-40B4-BE49-F238E27FC236}">
                <a16:creationId xmlns:a16="http://schemas.microsoft.com/office/drawing/2014/main" id="{15660630-CAF8-4248-A67F-D89EFAF1DBB6}"/>
              </a:ext>
            </a:extLst>
          </p:cNvPr>
          <p:cNvCxnSpPr>
            <a:cxnSpLocks/>
          </p:cNvCxnSpPr>
          <p:nvPr/>
        </p:nvCxnSpPr>
        <p:spPr>
          <a:xfrm>
            <a:off x="1147888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EE8EE71C-F7B2-4D28-A1D3-D5C0D8F66012}"/>
              </a:ext>
            </a:extLst>
          </p:cNvPr>
          <p:cNvCxnSpPr>
            <a:cxnSpLocks/>
          </p:cNvCxnSpPr>
          <p:nvPr/>
        </p:nvCxnSpPr>
        <p:spPr>
          <a:xfrm flipH="1">
            <a:off x="1153833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コネクタ 579">
            <a:extLst>
              <a:ext uri="{FF2B5EF4-FFF2-40B4-BE49-F238E27FC236}">
                <a16:creationId xmlns:a16="http://schemas.microsoft.com/office/drawing/2014/main" id="{34A800C1-1653-44F1-A17D-CE8A004BA2D6}"/>
              </a:ext>
            </a:extLst>
          </p:cNvPr>
          <p:cNvCxnSpPr>
            <a:cxnSpLocks/>
          </p:cNvCxnSpPr>
          <p:nvPr/>
        </p:nvCxnSpPr>
        <p:spPr>
          <a:xfrm>
            <a:off x="11568053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直線コネクタ 580">
            <a:extLst>
              <a:ext uri="{FF2B5EF4-FFF2-40B4-BE49-F238E27FC236}">
                <a16:creationId xmlns:a16="http://schemas.microsoft.com/office/drawing/2014/main" id="{925DB4EE-A771-4294-B75D-99F512F603B2}"/>
              </a:ext>
            </a:extLst>
          </p:cNvPr>
          <p:cNvCxnSpPr>
            <a:cxnSpLocks/>
          </p:cNvCxnSpPr>
          <p:nvPr/>
        </p:nvCxnSpPr>
        <p:spPr>
          <a:xfrm>
            <a:off x="1162749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コネクタ 581">
            <a:extLst>
              <a:ext uri="{FF2B5EF4-FFF2-40B4-BE49-F238E27FC236}">
                <a16:creationId xmlns:a16="http://schemas.microsoft.com/office/drawing/2014/main" id="{1262C2A0-3E7C-420D-B17C-2D75006CD985}"/>
              </a:ext>
            </a:extLst>
          </p:cNvPr>
          <p:cNvCxnSpPr>
            <a:cxnSpLocks/>
          </p:cNvCxnSpPr>
          <p:nvPr/>
        </p:nvCxnSpPr>
        <p:spPr>
          <a:xfrm>
            <a:off x="1165721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コネクタ 582">
            <a:extLst>
              <a:ext uri="{FF2B5EF4-FFF2-40B4-BE49-F238E27FC236}">
                <a16:creationId xmlns:a16="http://schemas.microsoft.com/office/drawing/2014/main" id="{F8697450-4D05-4BA3-96F3-414AD32322B3}"/>
              </a:ext>
            </a:extLst>
          </p:cNvPr>
          <p:cNvCxnSpPr>
            <a:cxnSpLocks/>
          </p:cNvCxnSpPr>
          <p:nvPr/>
        </p:nvCxnSpPr>
        <p:spPr>
          <a:xfrm flipH="1">
            <a:off x="1171666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796CA4EF-194F-498B-A881-75FF17F2C437}"/>
              </a:ext>
            </a:extLst>
          </p:cNvPr>
          <p:cNvCxnSpPr>
            <a:cxnSpLocks/>
          </p:cNvCxnSpPr>
          <p:nvPr/>
        </p:nvCxnSpPr>
        <p:spPr>
          <a:xfrm>
            <a:off x="11206294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正方形/長方形 591">
            <a:extLst>
              <a:ext uri="{FF2B5EF4-FFF2-40B4-BE49-F238E27FC236}">
                <a16:creationId xmlns:a16="http://schemas.microsoft.com/office/drawing/2014/main" id="{387F3071-FE5B-4AE6-B7C2-F67C8A959992}"/>
              </a:ext>
            </a:extLst>
          </p:cNvPr>
          <p:cNvSpPr/>
          <p:nvPr/>
        </p:nvSpPr>
        <p:spPr>
          <a:xfrm>
            <a:off x="11209925" y="3373439"/>
            <a:ext cx="533763" cy="360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HD;STA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93" name="直線コネクタ 592">
            <a:extLst>
              <a:ext uri="{FF2B5EF4-FFF2-40B4-BE49-F238E27FC236}">
                <a16:creationId xmlns:a16="http://schemas.microsoft.com/office/drawing/2014/main" id="{D61AFC30-27F2-4CCF-BF1F-22819C454D41}"/>
              </a:ext>
            </a:extLst>
          </p:cNvPr>
          <p:cNvCxnSpPr>
            <a:cxnSpLocks/>
          </p:cNvCxnSpPr>
          <p:nvPr/>
        </p:nvCxnSpPr>
        <p:spPr>
          <a:xfrm>
            <a:off x="11206465" y="22968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線コネクタ 593">
            <a:extLst>
              <a:ext uri="{FF2B5EF4-FFF2-40B4-BE49-F238E27FC236}">
                <a16:creationId xmlns:a16="http://schemas.microsoft.com/office/drawing/2014/main" id="{472717C2-D0EB-44DE-AD36-034A814BD090}"/>
              </a:ext>
            </a:extLst>
          </p:cNvPr>
          <p:cNvCxnSpPr>
            <a:cxnSpLocks/>
          </p:cNvCxnSpPr>
          <p:nvPr/>
        </p:nvCxnSpPr>
        <p:spPr>
          <a:xfrm>
            <a:off x="11236186" y="2623119"/>
            <a:ext cx="5659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A5DE6A6F-8F6F-452A-BBB1-3CDC4D61475B}"/>
              </a:ext>
            </a:extLst>
          </p:cNvPr>
          <p:cNvCxnSpPr>
            <a:cxnSpLocks/>
          </p:cNvCxnSpPr>
          <p:nvPr/>
        </p:nvCxnSpPr>
        <p:spPr>
          <a:xfrm>
            <a:off x="11743688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直線コネクタ 597">
            <a:extLst>
              <a:ext uri="{FF2B5EF4-FFF2-40B4-BE49-F238E27FC236}">
                <a16:creationId xmlns:a16="http://schemas.microsoft.com/office/drawing/2014/main" id="{37B6FFEE-05DA-4EE1-942D-D039C9F37262}"/>
              </a:ext>
            </a:extLst>
          </p:cNvPr>
          <p:cNvCxnSpPr>
            <a:cxnSpLocks/>
          </p:cNvCxnSpPr>
          <p:nvPr/>
        </p:nvCxnSpPr>
        <p:spPr>
          <a:xfrm>
            <a:off x="11742667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コネクタ 598">
            <a:extLst>
              <a:ext uri="{FF2B5EF4-FFF2-40B4-BE49-F238E27FC236}">
                <a16:creationId xmlns:a16="http://schemas.microsoft.com/office/drawing/2014/main" id="{E27BC383-2395-43F8-82EC-24078A4463B8}"/>
              </a:ext>
            </a:extLst>
          </p:cNvPr>
          <p:cNvCxnSpPr>
            <a:cxnSpLocks/>
          </p:cNvCxnSpPr>
          <p:nvPr/>
        </p:nvCxnSpPr>
        <p:spPr>
          <a:xfrm>
            <a:off x="11741666" y="286136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直線矢印コネクタ 600">
            <a:extLst>
              <a:ext uri="{FF2B5EF4-FFF2-40B4-BE49-F238E27FC236}">
                <a16:creationId xmlns:a16="http://schemas.microsoft.com/office/drawing/2014/main" id="{3D219BE3-AD42-41B2-B30F-99BEBB9D646D}"/>
              </a:ext>
            </a:extLst>
          </p:cNvPr>
          <p:cNvCxnSpPr>
            <a:cxnSpLocks/>
          </p:cNvCxnSpPr>
          <p:nvPr/>
        </p:nvCxnSpPr>
        <p:spPr>
          <a:xfrm>
            <a:off x="10488141" y="1567935"/>
            <a:ext cx="72044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直線矢印コネクタ 601">
            <a:extLst>
              <a:ext uri="{FF2B5EF4-FFF2-40B4-BE49-F238E27FC236}">
                <a16:creationId xmlns:a16="http://schemas.microsoft.com/office/drawing/2014/main" id="{1F2AC3E6-ADB9-4495-93D5-9031066B3140}"/>
              </a:ext>
            </a:extLst>
          </p:cNvPr>
          <p:cNvCxnSpPr>
            <a:cxnSpLocks/>
          </p:cNvCxnSpPr>
          <p:nvPr/>
        </p:nvCxnSpPr>
        <p:spPr>
          <a:xfrm flipV="1">
            <a:off x="10903119" y="713645"/>
            <a:ext cx="146061" cy="85429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直線矢印コネクタ 602">
            <a:extLst>
              <a:ext uri="{FF2B5EF4-FFF2-40B4-BE49-F238E27FC236}">
                <a16:creationId xmlns:a16="http://schemas.microsoft.com/office/drawing/2014/main" id="{86FD488D-C5E3-4600-9AA6-CC07A6CFF5B6}"/>
              </a:ext>
            </a:extLst>
          </p:cNvPr>
          <p:cNvCxnSpPr>
            <a:cxnSpLocks/>
          </p:cNvCxnSpPr>
          <p:nvPr/>
        </p:nvCxnSpPr>
        <p:spPr>
          <a:xfrm>
            <a:off x="9949102" y="1567935"/>
            <a:ext cx="534007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矢印コネクタ 603">
            <a:extLst>
              <a:ext uri="{FF2B5EF4-FFF2-40B4-BE49-F238E27FC236}">
                <a16:creationId xmlns:a16="http://schemas.microsoft.com/office/drawing/2014/main" id="{228E4E6F-BA99-42D3-9EA0-04813F2E11F8}"/>
              </a:ext>
            </a:extLst>
          </p:cNvPr>
          <p:cNvCxnSpPr>
            <a:cxnSpLocks/>
          </p:cNvCxnSpPr>
          <p:nvPr/>
        </p:nvCxnSpPr>
        <p:spPr>
          <a:xfrm flipH="1" flipV="1">
            <a:off x="9886718" y="1329552"/>
            <a:ext cx="290928" cy="23838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7" name="テキスト ボックス 606">
            <a:extLst>
              <a:ext uri="{FF2B5EF4-FFF2-40B4-BE49-F238E27FC236}">
                <a16:creationId xmlns:a16="http://schemas.microsoft.com/office/drawing/2014/main" id="{36B29221-FE2A-4CCF-BE75-4FE0F93D7F3D}"/>
              </a:ext>
            </a:extLst>
          </p:cNvPr>
          <p:cNvSpPr txBox="1"/>
          <p:nvPr/>
        </p:nvSpPr>
        <p:spPr>
          <a:xfrm>
            <a:off x="2299416" y="801767"/>
            <a:ext cx="1889215" cy="553998"/>
          </a:xfrm>
          <a:prstGeom prst="rect">
            <a:avLst/>
          </a:prstGeom>
          <a:solidFill>
            <a:srgbClr val="FFFFCC"/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 setup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(I2CM_TSUDAT+1)</a:t>
            </a:r>
          </a:p>
        </p:txBody>
      </p:sp>
      <p:sp>
        <p:nvSpPr>
          <p:cNvPr id="608" name="テキスト ボックス 607">
            <a:extLst>
              <a:ext uri="{FF2B5EF4-FFF2-40B4-BE49-F238E27FC236}">
                <a16:creationId xmlns:a16="http://schemas.microsoft.com/office/drawing/2014/main" id="{F5087E83-3439-414F-935F-DD98E45D5358}"/>
              </a:ext>
            </a:extLst>
          </p:cNvPr>
          <p:cNvSpPr txBox="1"/>
          <p:nvPr/>
        </p:nvSpPr>
        <p:spPr>
          <a:xfrm>
            <a:off x="3585234" y="144526"/>
            <a:ext cx="1889215" cy="5539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Clock High period[s]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(I2CM_THIGH+1)</a:t>
            </a:r>
          </a:p>
        </p:txBody>
      </p:sp>
      <p:sp>
        <p:nvSpPr>
          <p:cNvPr id="610" name="テキスト ボックス 609">
            <a:extLst>
              <a:ext uri="{FF2B5EF4-FFF2-40B4-BE49-F238E27FC236}">
                <a16:creationId xmlns:a16="http://schemas.microsoft.com/office/drawing/2014/main" id="{6BAB70D8-92EB-4416-A50D-F87509D4F1BE}"/>
              </a:ext>
            </a:extLst>
          </p:cNvPr>
          <p:cNvSpPr txBox="1"/>
          <p:nvPr/>
        </p:nvSpPr>
        <p:spPr>
          <a:xfrm>
            <a:off x="8547395" y="775554"/>
            <a:ext cx="1889215" cy="553998"/>
          </a:xfrm>
          <a:prstGeom prst="rect">
            <a:avLst/>
          </a:prstGeom>
          <a:solidFill>
            <a:srgbClr val="FFCCFF"/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Stop Condition setup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(I2CM_TSUSTO+1)</a:t>
            </a:r>
          </a:p>
        </p:txBody>
      </p:sp>
      <p:sp>
        <p:nvSpPr>
          <p:cNvPr id="611" name="テキスト ボックス 610">
            <a:extLst>
              <a:ext uri="{FF2B5EF4-FFF2-40B4-BE49-F238E27FC236}">
                <a16:creationId xmlns:a16="http://schemas.microsoft.com/office/drawing/2014/main" id="{265CF9F6-14B8-4756-ADE1-BB2B300233C4}"/>
              </a:ext>
            </a:extLst>
          </p:cNvPr>
          <p:cNvSpPr txBox="1"/>
          <p:nvPr/>
        </p:nvSpPr>
        <p:spPr>
          <a:xfrm>
            <a:off x="9827275" y="135302"/>
            <a:ext cx="1889215" cy="553998"/>
          </a:xfrm>
          <a:prstGeom prst="rect">
            <a:avLst/>
          </a:prstGeom>
          <a:solidFill>
            <a:srgbClr val="FFD966"/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Bus Free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(I2CM_TBUF+1)</a:t>
            </a:r>
          </a:p>
        </p:txBody>
      </p:sp>
      <p:cxnSp>
        <p:nvCxnSpPr>
          <p:cNvPr id="612" name="直線矢印コネクタ 611">
            <a:extLst>
              <a:ext uri="{FF2B5EF4-FFF2-40B4-BE49-F238E27FC236}">
                <a16:creationId xmlns:a16="http://schemas.microsoft.com/office/drawing/2014/main" id="{C31C63FF-DA6A-45D8-BD40-514FA727BB04}"/>
              </a:ext>
            </a:extLst>
          </p:cNvPr>
          <p:cNvCxnSpPr>
            <a:cxnSpLocks/>
          </p:cNvCxnSpPr>
          <p:nvPr/>
        </p:nvCxnSpPr>
        <p:spPr>
          <a:xfrm flipV="1">
            <a:off x="3426543" y="4067195"/>
            <a:ext cx="174486" cy="50435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矢印コネクタ 919">
            <a:extLst>
              <a:ext uri="{FF2B5EF4-FFF2-40B4-BE49-F238E27FC236}">
                <a16:creationId xmlns:a16="http://schemas.microsoft.com/office/drawing/2014/main" id="{AE310515-2CEC-4054-B088-6AEC22BCAC35}"/>
              </a:ext>
            </a:extLst>
          </p:cNvPr>
          <p:cNvCxnSpPr>
            <a:cxnSpLocks/>
          </p:cNvCxnSpPr>
          <p:nvPr/>
        </p:nvCxnSpPr>
        <p:spPr>
          <a:xfrm>
            <a:off x="4648808" y="3813142"/>
            <a:ext cx="106954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1" name="テキスト ボックス 920">
            <a:extLst>
              <a:ext uri="{FF2B5EF4-FFF2-40B4-BE49-F238E27FC236}">
                <a16:creationId xmlns:a16="http://schemas.microsoft.com/office/drawing/2014/main" id="{C03A05CF-21A3-4379-B4D3-2DDC1562D64A}"/>
              </a:ext>
            </a:extLst>
          </p:cNvPr>
          <p:cNvSpPr txBox="1"/>
          <p:nvPr/>
        </p:nvSpPr>
        <p:spPr>
          <a:xfrm>
            <a:off x="5495437" y="4014096"/>
            <a:ext cx="3355378" cy="557451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050" i="1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LOW</a:t>
            </a:r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[s]</a:t>
            </a:r>
          </a:p>
          <a:p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System Clock period[s] ×</a:t>
            </a:r>
          </a:p>
          <a:p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{</a:t>
            </a:r>
            <a:r>
              <a:rPr lang="en-US" altLang="ja-JP" sz="1050" i="1" dirty="0">
                <a:highlight>
                  <a:srgbClr val="FFFFCC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(I2CM_TSUDAT 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+ </a:t>
            </a:r>
            <a:r>
              <a:rPr lang="en-US" altLang="ja-JP" sz="1050" i="1" dirty="0">
                <a:highlight>
                  <a:srgbClr val="9DC3E6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(I2CM_THDDAT 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22" name="直線矢印コネクタ 921">
            <a:extLst>
              <a:ext uri="{FF2B5EF4-FFF2-40B4-BE49-F238E27FC236}">
                <a16:creationId xmlns:a16="http://schemas.microsoft.com/office/drawing/2014/main" id="{028859B2-94A7-4085-8EDA-CF7B0D274A36}"/>
              </a:ext>
            </a:extLst>
          </p:cNvPr>
          <p:cNvCxnSpPr>
            <a:cxnSpLocks/>
          </p:cNvCxnSpPr>
          <p:nvPr/>
        </p:nvCxnSpPr>
        <p:spPr>
          <a:xfrm flipH="1" flipV="1">
            <a:off x="5447072" y="3816237"/>
            <a:ext cx="136729" cy="19785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081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423BDB41-EFB5-45FE-AEDA-352D6B593F6A}"/>
              </a:ext>
            </a:extLst>
          </p:cNvPr>
          <p:cNvSpPr txBox="1"/>
          <p:nvPr/>
        </p:nvSpPr>
        <p:spPr>
          <a:xfrm>
            <a:off x="135882" y="1718606"/>
            <a:ext cx="159068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E1C8745A-1AAE-4C4B-95CA-6E076B4FA235}"/>
              </a:ext>
            </a:extLst>
          </p:cNvPr>
          <p:cNvSpPr txBox="1"/>
          <p:nvPr/>
        </p:nvSpPr>
        <p:spPr>
          <a:xfrm>
            <a:off x="136346" y="1153464"/>
            <a:ext cx="159021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SYSCLK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74869B7A-C594-4C53-A6B4-8A2091122E5F}"/>
              </a:ext>
            </a:extLst>
          </p:cNvPr>
          <p:cNvSpPr txBox="1"/>
          <p:nvPr/>
        </p:nvSpPr>
        <p:spPr>
          <a:xfrm>
            <a:off x="135882" y="2283748"/>
            <a:ext cx="159068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0" name="テキスト ボックス 449">
            <a:extLst>
              <a:ext uri="{FF2B5EF4-FFF2-40B4-BE49-F238E27FC236}">
                <a16:creationId xmlns:a16="http://schemas.microsoft.com/office/drawing/2014/main" id="{899DCB1D-194D-4115-AAFE-DC195ABD7C98}"/>
              </a:ext>
            </a:extLst>
          </p:cNvPr>
          <p:cNvSpPr txBox="1"/>
          <p:nvPr/>
        </p:nvSpPr>
        <p:spPr>
          <a:xfrm>
            <a:off x="135882" y="2687278"/>
            <a:ext cx="1689384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Master Controller</a:t>
            </a:r>
          </a:p>
          <a:p>
            <a:pPr algn="r"/>
            <a:r>
              <a:rPr kumimoji="1" lang="en-US" altLang="ja-JP" sz="120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Timing State</a:t>
            </a:r>
            <a:endParaRPr kumimoji="1" lang="ja-JP" altLang="en-US" sz="1200" i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67" name="直線コネクタ 266">
            <a:extLst>
              <a:ext uri="{FF2B5EF4-FFF2-40B4-BE49-F238E27FC236}">
                <a16:creationId xmlns:a16="http://schemas.microsoft.com/office/drawing/2014/main" id="{47B9A987-C97E-419F-9C0D-083A5749CCAD}"/>
              </a:ext>
            </a:extLst>
          </p:cNvPr>
          <p:cNvCxnSpPr>
            <a:cxnSpLocks/>
          </p:cNvCxnSpPr>
          <p:nvPr/>
        </p:nvCxnSpPr>
        <p:spPr>
          <a:xfrm flipH="1">
            <a:off x="183063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>
            <a:extLst>
              <a:ext uri="{FF2B5EF4-FFF2-40B4-BE49-F238E27FC236}">
                <a16:creationId xmlns:a16="http://schemas.microsoft.com/office/drawing/2014/main" id="{FECEE52A-F2C1-401B-929B-FEA2E3D8D4B7}"/>
              </a:ext>
            </a:extLst>
          </p:cNvPr>
          <p:cNvCxnSpPr>
            <a:cxnSpLocks/>
          </p:cNvCxnSpPr>
          <p:nvPr/>
        </p:nvCxnSpPr>
        <p:spPr>
          <a:xfrm>
            <a:off x="1860362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B3D6A3D2-21AD-4320-B1D6-25287D14F71A}"/>
              </a:ext>
            </a:extLst>
          </p:cNvPr>
          <p:cNvCxnSpPr>
            <a:cxnSpLocks/>
          </p:cNvCxnSpPr>
          <p:nvPr/>
        </p:nvCxnSpPr>
        <p:spPr>
          <a:xfrm>
            <a:off x="191980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コネクタ 269">
            <a:extLst>
              <a:ext uri="{FF2B5EF4-FFF2-40B4-BE49-F238E27FC236}">
                <a16:creationId xmlns:a16="http://schemas.microsoft.com/office/drawing/2014/main" id="{B01E53FB-B7F1-45D4-BA08-C53134F041EB}"/>
              </a:ext>
            </a:extLst>
          </p:cNvPr>
          <p:cNvCxnSpPr>
            <a:cxnSpLocks/>
          </p:cNvCxnSpPr>
          <p:nvPr/>
        </p:nvCxnSpPr>
        <p:spPr>
          <a:xfrm>
            <a:off x="1945195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コネクタ 270">
            <a:extLst>
              <a:ext uri="{FF2B5EF4-FFF2-40B4-BE49-F238E27FC236}">
                <a16:creationId xmlns:a16="http://schemas.microsoft.com/office/drawing/2014/main" id="{F16FA4F8-3F15-41CB-A104-7FDA86FF7224}"/>
              </a:ext>
            </a:extLst>
          </p:cNvPr>
          <p:cNvCxnSpPr>
            <a:cxnSpLocks/>
          </p:cNvCxnSpPr>
          <p:nvPr/>
        </p:nvCxnSpPr>
        <p:spPr>
          <a:xfrm flipH="1">
            <a:off x="200463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>
            <a:extLst>
              <a:ext uri="{FF2B5EF4-FFF2-40B4-BE49-F238E27FC236}">
                <a16:creationId xmlns:a16="http://schemas.microsoft.com/office/drawing/2014/main" id="{0E5850C5-5F91-4A44-BE97-314784102786}"/>
              </a:ext>
            </a:extLst>
          </p:cNvPr>
          <p:cNvCxnSpPr>
            <a:cxnSpLocks/>
          </p:cNvCxnSpPr>
          <p:nvPr/>
        </p:nvCxnSpPr>
        <p:spPr>
          <a:xfrm>
            <a:off x="2034359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コネクタ 272">
            <a:extLst>
              <a:ext uri="{FF2B5EF4-FFF2-40B4-BE49-F238E27FC236}">
                <a16:creationId xmlns:a16="http://schemas.microsoft.com/office/drawing/2014/main" id="{BFBC0F0C-B058-4562-A0CD-3780C2C23C3E}"/>
              </a:ext>
            </a:extLst>
          </p:cNvPr>
          <p:cNvCxnSpPr>
            <a:cxnSpLocks/>
          </p:cNvCxnSpPr>
          <p:nvPr/>
        </p:nvCxnSpPr>
        <p:spPr>
          <a:xfrm>
            <a:off x="209380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コネクタ 273">
            <a:extLst>
              <a:ext uri="{FF2B5EF4-FFF2-40B4-BE49-F238E27FC236}">
                <a16:creationId xmlns:a16="http://schemas.microsoft.com/office/drawing/2014/main" id="{7A43CAC0-507B-4833-9FC4-21EE0C21EC6B}"/>
              </a:ext>
            </a:extLst>
          </p:cNvPr>
          <p:cNvCxnSpPr>
            <a:cxnSpLocks/>
          </p:cNvCxnSpPr>
          <p:nvPr/>
        </p:nvCxnSpPr>
        <p:spPr>
          <a:xfrm>
            <a:off x="2120247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>
            <a:extLst>
              <a:ext uri="{FF2B5EF4-FFF2-40B4-BE49-F238E27FC236}">
                <a16:creationId xmlns:a16="http://schemas.microsoft.com/office/drawing/2014/main" id="{78B26065-B6E6-4314-B176-9224EC50C215}"/>
              </a:ext>
            </a:extLst>
          </p:cNvPr>
          <p:cNvCxnSpPr>
            <a:cxnSpLocks/>
          </p:cNvCxnSpPr>
          <p:nvPr/>
        </p:nvCxnSpPr>
        <p:spPr>
          <a:xfrm flipH="1">
            <a:off x="2179690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コネクタ 275">
            <a:extLst>
              <a:ext uri="{FF2B5EF4-FFF2-40B4-BE49-F238E27FC236}">
                <a16:creationId xmlns:a16="http://schemas.microsoft.com/office/drawing/2014/main" id="{556EEC1F-1312-4D7C-BC89-9C7E73B3F19B}"/>
              </a:ext>
            </a:extLst>
          </p:cNvPr>
          <p:cNvCxnSpPr>
            <a:cxnSpLocks/>
          </p:cNvCxnSpPr>
          <p:nvPr/>
        </p:nvCxnSpPr>
        <p:spPr>
          <a:xfrm>
            <a:off x="2209412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コネクタ 276">
            <a:extLst>
              <a:ext uri="{FF2B5EF4-FFF2-40B4-BE49-F238E27FC236}">
                <a16:creationId xmlns:a16="http://schemas.microsoft.com/office/drawing/2014/main" id="{823AEB18-0B96-4569-A3C3-E5D587884357}"/>
              </a:ext>
            </a:extLst>
          </p:cNvPr>
          <p:cNvCxnSpPr>
            <a:cxnSpLocks/>
          </p:cNvCxnSpPr>
          <p:nvPr/>
        </p:nvCxnSpPr>
        <p:spPr>
          <a:xfrm>
            <a:off x="226885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コネクタ 277">
            <a:extLst>
              <a:ext uri="{FF2B5EF4-FFF2-40B4-BE49-F238E27FC236}">
                <a16:creationId xmlns:a16="http://schemas.microsoft.com/office/drawing/2014/main" id="{4AF45B18-AC04-4526-BFDD-AF3DF9E11364}"/>
              </a:ext>
            </a:extLst>
          </p:cNvPr>
          <p:cNvCxnSpPr>
            <a:cxnSpLocks/>
          </p:cNvCxnSpPr>
          <p:nvPr/>
        </p:nvCxnSpPr>
        <p:spPr>
          <a:xfrm>
            <a:off x="2298576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コネクタ 278">
            <a:extLst>
              <a:ext uri="{FF2B5EF4-FFF2-40B4-BE49-F238E27FC236}">
                <a16:creationId xmlns:a16="http://schemas.microsoft.com/office/drawing/2014/main" id="{595CBA2C-B5DF-4DB4-BB3B-A47E54C86D46}"/>
              </a:ext>
            </a:extLst>
          </p:cNvPr>
          <p:cNvCxnSpPr>
            <a:cxnSpLocks/>
          </p:cNvCxnSpPr>
          <p:nvPr/>
        </p:nvCxnSpPr>
        <p:spPr>
          <a:xfrm flipH="1">
            <a:off x="235801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コネクタ 279">
            <a:extLst>
              <a:ext uri="{FF2B5EF4-FFF2-40B4-BE49-F238E27FC236}">
                <a16:creationId xmlns:a16="http://schemas.microsoft.com/office/drawing/2014/main" id="{DF9C3E84-96E7-4D4D-B3A4-A18599DFB838}"/>
              </a:ext>
            </a:extLst>
          </p:cNvPr>
          <p:cNvCxnSpPr>
            <a:cxnSpLocks/>
          </p:cNvCxnSpPr>
          <p:nvPr/>
        </p:nvCxnSpPr>
        <p:spPr>
          <a:xfrm>
            <a:off x="2387741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コネクタ 280">
            <a:extLst>
              <a:ext uri="{FF2B5EF4-FFF2-40B4-BE49-F238E27FC236}">
                <a16:creationId xmlns:a16="http://schemas.microsoft.com/office/drawing/2014/main" id="{16D63210-0092-4721-A7E8-6D97ED51EA84}"/>
              </a:ext>
            </a:extLst>
          </p:cNvPr>
          <p:cNvCxnSpPr>
            <a:cxnSpLocks/>
          </p:cNvCxnSpPr>
          <p:nvPr/>
        </p:nvCxnSpPr>
        <p:spPr>
          <a:xfrm>
            <a:off x="244718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コネクタ 281">
            <a:extLst>
              <a:ext uri="{FF2B5EF4-FFF2-40B4-BE49-F238E27FC236}">
                <a16:creationId xmlns:a16="http://schemas.microsoft.com/office/drawing/2014/main" id="{AD5D2A01-3262-4B35-8495-BAB34B332FFB}"/>
              </a:ext>
            </a:extLst>
          </p:cNvPr>
          <p:cNvCxnSpPr>
            <a:cxnSpLocks/>
          </p:cNvCxnSpPr>
          <p:nvPr/>
        </p:nvCxnSpPr>
        <p:spPr>
          <a:xfrm>
            <a:off x="2476385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コネクタ 282">
            <a:extLst>
              <a:ext uri="{FF2B5EF4-FFF2-40B4-BE49-F238E27FC236}">
                <a16:creationId xmlns:a16="http://schemas.microsoft.com/office/drawing/2014/main" id="{59AACB52-1B7B-4CC5-9E16-8E30D9C5E750}"/>
              </a:ext>
            </a:extLst>
          </p:cNvPr>
          <p:cNvCxnSpPr>
            <a:cxnSpLocks/>
          </p:cNvCxnSpPr>
          <p:nvPr/>
        </p:nvCxnSpPr>
        <p:spPr>
          <a:xfrm flipH="1">
            <a:off x="253582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コネクタ 283">
            <a:extLst>
              <a:ext uri="{FF2B5EF4-FFF2-40B4-BE49-F238E27FC236}">
                <a16:creationId xmlns:a16="http://schemas.microsoft.com/office/drawing/2014/main" id="{B24BC2E2-A71C-415F-B095-0C8C57E9F81F}"/>
              </a:ext>
            </a:extLst>
          </p:cNvPr>
          <p:cNvCxnSpPr>
            <a:cxnSpLocks/>
          </p:cNvCxnSpPr>
          <p:nvPr/>
        </p:nvCxnSpPr>
        <p:spPr>
          <a:xfrm>
            <a:off x="2565549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コネクタ 284">
            <a:extLst>
              <a:ext uri="{FF2B5EF4-FFF2-40B4-BE49-F238E27FC236}">
                <a16:creationId xmlns:a16="http://schemas.microsoft.com/office/drawing/2014/main" id="{07BF233D-7F1A-4149-AB69-4284C51A5156}"/>
              </a:ext>
            </a:extLst>
          </p:cNvPr>
          <p:cNvCxnSpPr>
            <a:cxnSpLocks/>
          </p:cNvCxnSpPr>
          <p:nvPr/>
        </p:nvCxnSpPr>
        <p:spPr>
          <a:xfrm>
            <a:off x="262499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コネクタ 285">
            <a:extLst>
              <a:ext uri="{FF2B5EF4-FFF2-40B4-BE49-F238E27FC236}">
                <a16:creationId xmlns:a16="http://schemas.microsoft.com/office/drawing/2014/main" id="{81573DFA-CCEB-4139-8A1B-A924AB2234E4}"/>
              </a:ext>
            </a:extLst>
          </p:cNvPr>
          <p:cNvCxnSpPr>
            <a:cxnSpLocks/>
          </p:cNvCxnSpPr>
          <p:nvPr/>
        </p:nvCxnSpPr>
        <p:spPr>
          <a:xfrm>
            <a:off x="2653255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コネクタ 286">
            <a:extLst>
              <a:ext uri="{FF2B5EF4-FFF2-40B4-BE49-F238E27FC236}">
                <a16:creationId xmlns:a16="http://schemas.microsoft.com/office/drawing/2014/main" id="{DCF9DEB1-5B46-49C0-A257-F12787C7D3A4}"/>
              </a:ext>
            </a:extLst>
          </p:cNvPr>
          <p:cNvCxnSpPr>
            <a:cxnSpLocks/>
          </p:cNvCxnSpPr>
          <p:nvPr/>
        </p:nvCxnSpPr>
        <p:spPr>
          <a:xfrm flipH="1">
            <a:off x="2712697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コネクタ 287">
            <a:extLst>
              <a:ext uri="{FF2B5EF4-FFF2-40B4-BE49-F238E27FC236}">
                <a16:creationId xmlns:a16="http://schemas.microsoft.com/office/drawing/2014/main" id="{2465F694-7A34-4DD8-8352-C4991F09F51A}"/>
              </a:ext>
            </a:extLst>
          </p:cNvPr>
          <p:cNvCxnSpPr>
            <a:cxnSpLocks/>
          </p:cNvCxnSpPr>
          <p:nvPr/>
        </p:nvCxnSpPr>
        <p:spPr>
          <a:xfrm>
            <a:off x="2742420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コネクタ 288">
            <a:extLst>
              <a:ext uri="{FF2B5EF4-FFF2-40B4-BE49-F238E27FC236}">
                <a16:creationId xmlns:a16="http://schemas.microsoft.com/office/drawing/2014/main" id="{CD3A2F3C-D20F-4ED2-AADF-D8330C526834}"/>
              </a:ext>
            </a:extLst>
          </p:cNvPr>
          <p:cNvCxnSpPr>
            <a:cxnSpLocks/>
          </p:cNvCxnSpPr>
          <p:nvPr/>
        </p:nvCxnSpPr>
        <p:spPr>
          <a:xfrm>
            <a:off x="280186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コネクタ 289">
            <a:extLst>
              <a:ext uri="{FF2B5EF4-FFF2-40B4-BE49-F238E27FC236}">
                <a16:creationId xmlns:a16="http://schemas.microsoft.com/office/drawing/2014/main" id="{ACEEA3FB-AF32-4130-A758-AEF0A7E289F5}"/>
              </a:ext>
            </a:extLst>
          </p:cNvPr>
          <p:cNvCxnSpPr>
            <a:cxnSpLocks/>
          </p:cNvCxnSpPr>
          <p:nvPr/>
        </p:nvCxnSpPr>
        <p:spPr>
          <a:xfrm>
            <a:off x="2827253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コネクタ 290">
            <a:extLst>
              <a:ext uri="{FF2B5EF4-FFF2-40B4-BE49-F238E27FC236}">
                <a16:creationId xmlns:a16="http://schemas.microsoft.com/office/drawing/2014/main" id="{B4A24F36-658E-4EAF-B4BA-BCD2B6E5D561}"/>
              </a:ext>
            </a:extLst>
          </p:cNvPr>
          <p:cNvCxnSpPr>
            <a:cxnSpLocks/>
          </p:cNvCxnSpPr>
          <p:nvPr/>
        </p:nvCxnSpPr>
        <p:spPr>
          <a:xfrm flipH="1">
            <a:off x="288669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コネクタ 291">
            <a:extLst>
              <a:ext uri="{FF2B5EF4-FFF2-40B4-BE49-F238E27FC236}">
                <a16:creationId xmlns:a16="http://schemas.microsoft.com/office/drawing/2014/main" id="{592F1ACD-A64A-457C-8C2E-9FB5974D9366}"/>
              </a:ext>
            </a:extLst>
          </p:cNvPr>
          <p:cNvCxnSpPr>
            <a:cxnSpLocks/>
          </p:cNvCxnSpPr>
          <p:nvPr/>
        </p:nvCxnSpPr>
        <p:spPr>
          <a:xfrm>
            <a:off x="2916417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コネクタ 292">
            <a:extLst>
              <a:ext uri="{FF2B5EF4-FFF2-40B4-BE49-F238E27FC236}">
                <a16:creationId xmlns:a16="http://schemas.microsoft.com/office/drawing/2014/main" id="{ECB7E682-7E8C-49FD-AB0F-298A28481E0D}"/>
              </a:ext>
            </a:extLst>
          </p:cNvPr>
          <p:cNvCxnSpPr>
            <a:cxnSpLocks/>
          </p:cNvCxnSpPr>
          <p:nvPr/>
        </p:nvCxnSpPr>
        <p:spPr>
          <a:xfrm>
            <a:off x="2975860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コネクタ 293">
            <a:extLst>
              <a:ext uri="{FF2B5EF4-FFF2-40B4-BE49-F238E27FC236}">
                <a16:creationId xmlns:a16="http://schemas.microsoft.com/office/drawing/2014/main" id="{148E5021-31FB-4EF3-8BD7-BB5D6677AABA}"/>
              </a:ext>
            </a:extLst>
          </p:cNvPr>
          <p:cNvCxnSpPr>
            <a:cxnSpLocks/>
          </p:cNvCxnSpPr>
          <p:nvPr/>
        </p:nvCxnSpPr>
        <p:spPr>
          <a:xfrm>
            <a:off x="3004474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コネクタ 295">
            <a:extLst>
              <a:ext uri="{FF2B5EF4-FFF2-40B4-BE49-F238E27FC236}">
                <a16:creationId xmlns:a16="http://schemas.microsoft.com/office/drawing/2014/main" id="{41F16EFB-B269-4C22-8D57-0C563B354B04}"/>
              </a:ext>
            </a:extLst>
          </p:cNvPr>
          <p:cNvCxnSpPr>
            <a:cxnSpLocks/>
          </p:cNvCxnSpPr>
          <p:nvPr/>
        </p:nvCxnSpPr>
        <p:spPr>
          <a:xfrm flipH="1">
            <a:off x="306267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コネクタ 296">
            <a:extLst>
              <a:ext uri="{FF2B5EF4-FFF2-40B4-BE49-F238E27FC236}">
                <a16:creationId xmlns:a16="http://schemas.microsoft.com/office/drawing/2014/main" id="{A9CB60F2-89BF-4095-B140-78FE4367856C}"/>
              </a:ext>
            </a:extLst>
          </p:cNvPr>
          <p:cNvCxnSpPr>
            <a:cxnSpLocks/>
          </p:cNvCxnSpPr>
          <p:nvPr/>
        </p:nvCxnSpPr>
        <p:spPr>
          <a:xfrm>
            <a:off x="3092395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コネクタ 297">
            <a:extLst>
              <a:ext uri="{FF2B5EF4-FFF2-40B4-BE49-F238E27FC236}">
                <a16:creationId xmlns:a16="http://schemas.microsoft.com/office/drawing/2014/main" id="{9DF60661-7A8A-4F6D-A54D-61D2788DE24A}"/>
              </a:ext>
            </a:extLst>
          </p:cNvPr>
          <p:cNvCxnSpPr>
            <a:cxnSpLocks/>
          </p:cNvCxnSpPr>
          <p:nvPr/>
        </p:nvCxnSpPr>
        <p:spPr>
          <a:xfrm>
            <a:off x="315183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コネクタ 298">
            <a:extLst>
              <a:ext uri="{FF2B5EF4-FFF2-40B4-BE49-F238E27FC236}">
                <a16:creationId xmlns:a16="http://schemas.microsoft.com/office/drawing/2014/main" id="{DF4564D8-B1A7-46DD-9CFB-3FAD063A23D1}"/>
              </a:ext>
            </a:extLst>
          </p:cNvPr>
          <p:cNvCxnSpPr>
            <a:cxnSpLocks/>
          </p:cNvCxnSpPr>
          <p:nvPr/>
        </p:nvCxnSpPr>
        <p:spPr>
          <a:xfrm>
            <a:off x="3178283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コネクタ 299">
            <a:extLst>
              <a:ext uri="{FF2B5EF4-FFF2-40B4-BE49-F238E27FC236}">
                <a16:creationId xmlns:a16="http://schemas.microsoft.com/office/drawing/2014/main" id="{6AAFD813-32BB-442E-B39E-D0713AB8E108}"/>
              </a:ext>
            </a:extLst>
          </p:cNvPr>
          <p:cNvCxnSpPr>
            <a:cxnSpLocks/>
          </p:cNvCxnSpPr>
          <p:nvPr/>
        </p:nvCxnSpPr>
        <p:spPr>
          <a:xfrm flipH="1">
            <a:off x="323772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コネクタ 300">
            <a:extLst>
              <a:ext uri="{FF2B5EF4-FFF2-40B4-BE49-F238E27FC236}">
                <a16:creationId xmlns:a16="http://schemas.microsoft.com/office/drawing/2014/main" id="{30F1DF78-47E2-46F3-B027-7DC474AF1EB8}"/>
              </a:ext>
            </a:extLst>
          </p:cNvPr>
          <p:cNvCxnSpPr>
            <a:cxnSpLocks/>
          </p:cNvCxnSpPr>
          <p:nvPr/>
        </p:nvCxnSpPr>
        <p:spPr>
          <a:xfrm>
            <a:off x="3267448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72AF70DB-4114-453A-AE4F-3652D09BB86F}"/>
              </a:ext>
            </a:extLst>
          </p:cNvPr>
          <p:cNvCxnSpPr>
            <a:cxnSpLocks/>
          </p:cNvCxnSpPr>
          <p:nvPr/>
        </p:nvCxnSpPr>
        <p:spPr>
          <a:xfrm>
            <a:off x="3326891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コネクタ 302">
            <a:extLst>
              <a:ext uri="{FF2B5EF4-FFF2-40B4-BE49-F238E27FC236}">
                <a16:creationId xmlns:a16="http://schemas.microsoft.com/office/drawing/2014/main" id="{E8CD1F14-ACCA-474F-8C48-F8C4899D58B2}"/>
              </a:ext>
            </a:extLst>
          </p:cNvPr>
          <p:cNvCxnSpPr>
            <a:cxnSpLocks/>
          </p:cNvCxnSpPr>
          <p:nvPr/>
        </p:nvCxnSpPr>
        <p:spPr>
          <a:xfrm>
            <a:off x="335661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コネクタ 303">
            <a:extLst>
              <a:ext uri="{FF2B5EF4-FFF2-40B4-BE49-F238E27FC236}">
                <a16:creationId xmlns:a16="http://schemas.microsoft.com/office/drawing/2014/main" id="{9867681B-5485-4824-8B3B-D74B89D513B0}"/>
              </a:ext>
            </a:extLst>
          </p:cNvPr>
          <p:cNvCxnSpPr>
            <a:cxnSpLocks/>
          </p:cNvCxnSpPr>
          <p:nvPr/>
        </p:nvCxnSpPr>
        <p:spPr>
          <a:xfrm flipH="1">
            <a:off x="341605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コネクタ 304">
            <a:extLst>
              <a:ext uri="{FF2B5EF4-FFF2-40B4-BE49-F238E27FC236}">
                <a16:creationId xmlns:a16="http://schemas.microsoft.com/office/drawing/2014/main" id="{1DDA63E2-2208-46CF-AD2C-81BC4E09A0FF}"/>
              </a:ext>
            </a:extLst>
          </p:cNvPr>
          <p:cNvCxnSpPr>
            <a:cxnSpLocks/>
          </p:cNvCxnSpPr>
          <p:nvPr/>
        </p:nvCxnSpPr>
        <p:spPr>
          <a:xfrm>
            <a:off x="3445777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コネクタ 305">
            <a:extLst>
              <a:ext uri="{FF2B5EF4-FFF2-40B4-BE49-F238E27FC236}">
                <a16:creationId xmlns:a16="http://schemas.microsoft.com/office/drawing/2014/main" id="{6CA09627-10E8-40E0-A85F-95CD4E11AF8A}"/>
              </a:ext>
            </a:extLst>
          </p:cNvPr>
          <p:cNvCxnSpPr>
            <a:cxnSpLocks/>
          </p:cNvCxnSpPr>
          <p:nvPr/>
        </p:nvCxnSpPr>
        <p:spPr>
          <a:xfrm>
            <a:off x="3505220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コネクタ 306">
            <a:extLst>
              <a:ext uri="{FF2B5EF4-FFF2-40B4-BE49-F238E27FC236}">
                <a16:creationId xmlns:a16="http://schemas.microsoft.com/office/drawing/2014/main" id="{6CA801CB-8C3B-4E0F-8965-E859CFA89D86}"/>
              </a:ext>
            </a:extLst>
          </p:cNvPr>
          <p:cNvCxnSpPr>
            <a:cxnSpLocks/>
          </p:cNvCxnSpPr>
          <p:nvPr/>
        </p:nvCxnSpPr>
        <p:spPr>
          <a:xfrm>
            <a:off x="353454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コネクタ 307">
            <a:extLst>
              <a:ext uri="{FF2B5EF4-FFF2-40B4-BE49-F238E27FC236}">
                <a16:creationId xmlns:a16="http://schemas.microsoft.com/office/drawing/2014/main" id="{F8E201A8-A3DD-4D1D-9804-E5AAFFDC402E}"/>
              </a:ext>
            </a:extLst>
          </p:cNvPr>
          <p:cNvCxnSpPr>
            <a:cxnSpLocks/>
          </p:cNvCxnSpPr>
          <p:nvPr/>
        </p:nvCxnSpPr>
        <p:spPr>
          <a:xfrm flipH="1">
            <a:off x="359005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コネクタ 308">
            <a:extLst>
              <a:ext uri="{FF2B5EF4-FFF2-40B4-BE49-F238E27FC236}">
                <a16:creationId xmlns:a16="http://schemas.microsoft.com/office/drawing/2014/main" id="{99E00F93-BF89-4CB3-96AE-13677AA2FA21}"/>
              </a:ext>
            </a:extLst>
          </p:cNvPr>
          <p:cNvCxnSpPr>
            <a:cxnSpLocks/>
          </p:cNvCxnSpPr>
          <p:nvPr/>
        </p:nvCxnSpPr>
        <p:spPr>
          <a:xfrm>
            <a:off x="3619775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コネクタ 309">
            <a:extLst>
              <a:ext uri="{FF2B5EF4-FFF2-40B4-BE49-F238E27FC236}">
                <a16:creationId xmlns:a16="http://schemas.microsoft.com/office/drawing/2014/main" id="{5BCFEB4E-08F8-45C3-870D-24C2A754E674}"/>
              </a:ext>
            </a:extLst>
          </p:cNvPr>
          <p:cNvCxnSpPr>
            <a:cxnSpLocks/>
          </p:cNvCxnSpPr>
          <p:nvPr/>
        </p:nvCxnSpPr>
        <p:spPr>
          <a:xfrm>
            <a:off x="367921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コネクタ 310">
            <a:extLst>
              <a:ext uri="{FF2B5EF4-FFF2-40B4-BE49-F238E27FC236}">
                <a16:creationId xmlns:a16="http://schemas.microsoft.com/office/drawing/2014/main" id="{1FF6C886-12B5-4FD6-A0C7-9555D9061450}"/>
              </a:ext>
            </a:extLst>
          </p:cNvPr>
          <p:cNvCxnSpPr>
            <a:cxnSpLocks/>
          </p:cNvCxnSpPr>
          <p:nvPr/>
        </p:nvCxnSpPr>
        <p:spPr>
          <a:xfrm>
            <a:off x="370566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5EB77680-3754-4A31-A99D-6ACEF667DCBD}"/>
              </a:ext>
            </a:extLst>
          </p:cNvPr>
          <p:cNvCxnSpPr>
            <a:cxnSpLocks/>
          </p:cNvCxnSpPr>
          <p:nvPr/>
        </p:nvCxnSpPr>
        <p:spPr>
          <a:xfrm flipH="1">
            <a:off x="376510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85FCC5FD-A0EB-43B4-BFC7-C7B243B1A5C1}"/>
              </a:ext>
            </a:extLst>
          </p:cNvPr>
          <p:cNvCxnSpPr>
            <a:cxnSpLocks/>
          </p:cNvCxnSpPr>
          <p:nvPr/>
        </p:nvCxnSpPr>
        <p:spPr>
          <a:xfrm>
            <a:off x="3794828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3902C6E4-E6FA-4E36-83E8-01ABD5B74F49}"/>
              </a:ext>
            </a:extLst>
          </p:cNvPr>
          <p:cNvCxnSpPr>
            <a:cxnSpLocks/>
          </p:cNvCxnSpPr>
          <p:nvPr/>
        </p:nvCxnSpPr>
        <p:spPr>
          <a:xfrm>
            <a:off x="3854271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コネクタ 314">
            <a:extLst>
              <a:ext uri="{FF2B5EF4-FFF2-40B4-BE49-F238E27FC236}">
                <a16:creationId xmlns:a16="http://schemas.microsoft.com/office/drawing/2014/main" id="{1913D14B-4DF3-4F71-BE8E-12B2C0E9E3D0}"/>
              </a:ext>
            </a:extLst>
          </p:cNvPr>
          <p:cNvCxnSpPr>
            <a:cxnSpLocks/>
          </p:cNvCxnSpPr>
          <p:nvPr/>
        </p:nvCxnSpPr>
        <p:spPr>
          <a:xfrm>
            <a:off x="388399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コネクタ 315">
            <a:extLst>
              <a:ext uri="{FF2B5EF4-FFF2-40B4-BE49-F238E27FC236}">
                <a16:creationId xmlns:a16="http://schemas.microsoft.com/office/drawing/2014/main" id="{BECC67B3-65EB-47A0-8196-7A99C177DE3A}"/>
              </a:ext>
            </a:extLst>
          </p:cNvPr>
          <p:cNvCxnSpPr>
            <a:cxnSpLocks/>
          </p:cNvCxnSpPr>
          <p:nvPr/>
        </p:nvCxnSpPr>
        <p:spPr>
          <a:xfrm flipH="1">
            <a:off x="394343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コネクタ 316">
            <a:extLst>
              <a:ext uri="{FF2B5EF4-FFF2-40B4-BE49-F238E27FC236}">
                <a16:creationId xmlns:a16="http://schemas.microsoft.com/office/drawing/2014/main" id="{3C6C5166-1D99-446B-A0C9-FB62275B67D4}"/>
              </a:ext>
            </a:extLst>
          </p:cNvPr>
          <p:cNvCxnSpPr>
            <a:cxnSpLocks/>
          </p:cNvCxnSpPr>
          <p:nvPr/>
        </p:nvCxnSpPr>
        <p:spPr>
          <a:xfrm>
            <a:off x="3973156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コネクタ 317">
            <a:extLst>
              <a:ext uri="{FF2B5EF4-FFF2-40B4-BE49-F238E27FC236}">
                <a16:creationId xmlns:a16="http://schemas.microsoft.com/office/drawing/2014/main" id="{434F4AFD-910F-4205-84A6-287656CD51D1}"/>
              </a:ext>
            </a:extLst>
          </p:cNvPr>
          <p:cNvCxnSpPr>
            <a:cxnSpLocks/>
          </p:cNvCxnSpPr>
          <p:nvPr/>
        </p:nvCxnSpPr>
        <p:spPr>
          <a:xfrm>
            <a:off x="403259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コネクタ 318">
            <a:extLst>
              <a:ext uri="{FF2B5EF4-FFF2-40B4-BE49-F238E27FC236}">
                <a16:creationId xmlns:a16="http://schemas.microsoft.com/office/drawing/2014/main" id="{F73B05EA-7CD7-4970-9950-3BEAF377B771}"/>
              </a:ext>
            </a:extLst>
          </p:cNvPr>
          <p:cNvCxnSpPr>
            <a:cxnSpLocks/>
          </p:cNvCxnSpPr>
          <p:nvPr/>
        </p:nvCxnSpPr>
        <p:spPr>
          <a:xfrm>
            <a:off x="406232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8DAD5282-4B46-4E37-802F-73E1E7DA6546}"/>
              </a:ext>
            </a:extLst>
          </p:cNvPr>
          <p:cNvCxnSpPr>
            <a:cxnSpLocks/>
          </p:cNvCxnSpPr>
          <p:nvPr/>
        </p:nvCxnSpPr>
        <p:spPr>
          <a:xfrm flipH="1">
            <a:off x="412176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4A50E7A6-F63D-49FD-8EAD-FF77B0BA4BF8}"/>
              </a:ext>
            </a:extLst>
          </p:cNvPr>
          <p:cNvCxnSpPr>
            <a:cxnSpLocks/>
          </p:cNvCxnSpPr>
          <p:nvPr/>
        </p:nvCxnSpPr>
        <p:spPr>
          <a:xfrm>
            <a:off x="4151486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コネクタ 321">
            <a:extLst>
              <a:ext uri="{FF2B5EF4-FFF2-40B4-BE49-F238E27FC236}">
                <a16:creationId xmlns:a16="http://schemas.microsoft.com/office/drawing/2014/main" id="{1B090B4B-E303-4802-9003-FD70DE5D1FD0}"/>
              </a:ext>
            </a:extLst>
          </p:cNvPr>
          <p:cNvCxnSpPr>
            <a:cxnSpLocks/>
          </p:cNvCxnSpPr>
          <p:nvPr/>
        </p:nvCxnSpPr>
        <p:spPr>
          <a:xfrm>
            <a:off x="421092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81FBB68A-C93D-4FBD-B228-99FE926637A3}"/>
              </a:ext>
            </a:extLst>
          </p:cNvPr>
          <p:cNvCxnSpPr>
            <a:cxnSpLocks/>
          </p:cNvCxnSpPr>
          <p:nvPr/>
        </p:nvCxnSpPr>
        <p:spPr>
          <a:xfrm>
            <a:off x="4236319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コネクタ 323">
            <a:extLst>
              <a:ext uri="{FF2B5EF4-FFF2-40B4-BE49-F238E27FC236}">
                <a16:creationId xmlns:a16="http://schemas.microsoft.com/office/drawing/2014/main" id="{FC2F917E-BC80-496E-AE44-A582A6CAA11E}"/>
              </a:ext>
            </a:extLst>
          </p:cNvPr>
          <p:cNvCxnSpPr>
            <a:cxnSpLocks/>
          </p:cNvCxnSpPr>
          <p:nvPr/>
        </p:nvCxnSpPr>
        <p:spPr>
          <a:xfrm flipH="1">
            <a:off x="429576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コネクタ 324">
            <a:extLst>
              <a:ext uri="{FF2B5EF4-FFF2-40B4-BE49-F238E27FC236}">
                <a16:creationId xmlns:a16="http://schemas.microsoft.com/office/drawing/2014/main" id="{5B831DB0-AC48-4C01-AE0B-FF3CC882D1D6}"/>
              </a:ext>
            </a:extLst>
          </p:cNvPr>
          <p:cNvCxnSpPr>
            <a:cxnSpLocks/>
          </p:cNvCxnSpPr>
          <p:nvPr/>
        </p:nvCxnSpPr>
        <p:spPr>
          <a:xfrm>
            <a:off x="4325484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コネクタ 325">
            <a:extLst>
              <a:ext uri="{FF2B5EF4-FFF2-40B4-BE49-F238E27FC236}">
                <a16:creationId xmlns:a16="http://schemas.microsoft.com/office/drawing/2014/main" id="{53769CF2-69DC-4C8E-96BD-ED382EFADD2C}"/>
              </a:ext>
            </a:extLst>
          </p:cNvPr>
          <p:cNvCxnSpPr>
            <a:cxnSpLocks/>
          </p:cNvCxnSpPr>
          <p:nvPr/>
        </p:nvCxnSpPr>
        <p:spPr>
          <a:xfrm>
            <a:off x="4384927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コネクタ 326">
            <a:extLst>
              <a:ext uri="{FF2B5EF4-FFF2-40B4-BE49-F238E27FC236}">
                <a16:creationId xmlns:a16="http://schemas.microsoft.com/office/drawing/2014/main" id="{F8B06EF1-7E0E-4DEE-AA27-95FE078A0C0B}"/>
              </a:ext>
            </a:extLst>
          </p:cNvPr>
          <p:cNvCxnSpPr>
            <a:cxnSpLocks/>
          </p:cNvCxnSpPr>
          <p:nvPr/>
        </p:nvCxnSpPr>
        <p:spPr>
          <a:xfrm>
            <a:off x="441137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コネクタ 327">
            <a:extLst>
              <a:ext uri="{FF2B5EF4-FFF2-40B4-BE49-F238E27FC236}">
                <a16:creationId xmlns:a16="http://schemas.microsoft.com/office/drawing/2014/main" id="{CD80E5E4-F24C-462F-A16C-F5A49FBAB08A}"/>
              </a:ext>
            </a:extLst>
          </p:cNvPr>
          <p:cNvCxnSpPr>
            <a:cxnSpLocks/>
          </p:cNvCxnSpPr>
          <p:nvPr/>
        </p:nvCxnSpPr>
        <p:spPr>
          <a:xfrm flipH="1">
            <a:off x="447081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コネクタ 328">
            <a:extLst>
              <a:ext uri="{FF2B5EF4-FFF2-40B4-BE49-F238E27FC236}">
                <a16:creationId xmlns:a16="http://schemas.microsoft.com/office/drawing/2014/main" id="{7A47A1D7-3C2C-4F7C-9A6E-662F9B3DF637}"/>
              </a:ext>
            </a:extLst>
          </p:cNvPr>
          <p:cNvCxnSpPr>
            <a:cxnSpLocks/>
          </p:cNvCxnSpPr>
          <p:nvPr/>
        </p:nvCxnSpPr>
        <p:spPr>
          <a:xfrm>
            <a:off x="4500536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コネクタ 329">
            <a:extLst>
              <a:ext uri="{FF2B5EF4-FFF2-40B4-BE49-F238E27FC236}">
                <a16:creationId xmlns:a16="http://schemas.microsoft.com/office/drawing/2014/main" id="{A44770B4-DB33-4B64-A444-F6989B6C5845}"/>
              </a:ext>
            </a:extLst>
          </p:cNvPr>
          <p:cNvCxnSpPr>
            <a:cxnSpLocks/>
          </p:cNvCxnSpPr>
          <p:nvPr/>
        </p:nvCxnSpPr>
        <p:spPr>
          <a:xfrm>
            <a:off x="455997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コネクタ 330">
            <a:extLst>
              <a:ext uri="{FF2B5EF4-FFF2-40B4-BE49-F238E27FC236}">
                <a16:creationId xmlns:a16="http://schemas.microsoft.com/office/drawing/2014/main" id="{CC85F093-0804-40C4-90CF-5D9FAEF4D5A9}"/>
              </a:ext>
            </a:extLst>
          </p:cNvPr>
          <p:cNvCxnSpPr>
            <a:cxnSpLocks/>
          </p:cNvCxnSpPr>
          <p:nvPr/>
        </p:nvCxnSpPr>
        <p:spPr>
          <a:xfrm>
            <a:off x="4589701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コネクタ 331">
            <a:extLst>
              <a:ext uri="{FF2B5EF4-FFF2-40B4-BE49-F238E27FC236}">
                <a16:creationId xmlns:a16="http://schemas.microsoft.com/office/drawing/2014/main" id="{97CBCE08-47A1-4FB6-83B5-B4E3BD0BEDED}"/>
              </a:ext>
            </a:extLst>
          </p:cNvPr>
          <p:cNvCxnSpPr>
            <a:cxnSpLocks/>
          </p:cNvCxnSpPr>
          <p:nvPr/>
        </p:nvCxnSpPr>
        <p:spPr>
          <a:xfrm flipH="1">
            <a:off x="464914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4269943D-DFFB-458D-B764-E6F8E3112A13}"/>
              </a:ext>
            </a:extLst>
          </p:cNvPr>
          <p:cNvCxnSpPr>
            <a:cxnSpLocks/>
          </p:cNvCxnSpPr>
          <p:nvPr/>
        </p:nvCxnSpPr>
        <p:spPr>
          <a:xfrm>
            <a:off x="4678865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コネクタ 333">
            <a:extLst>
              <a:ext uri="{FF2B5EF4-FFF2-40B4-BE49-F238E27FC236}">
                <a16:creationId xmlns:a16="http://schemas.microsoft.com/office/drawing/2014/main" id="{60F0D271-A293-4EF9-8CD1-AFCAE190FED0}"/>
              </a:ext>
            </a:extLst>
          </p:cNvPr>
          <p:cNvCxnSpPr>
            <a:cxnSpLocks/>
          </p:cNvCxnSpPr>
          <p:nvPr/>
        </p:nvCxnSpPr>
        <p:spPr>
          <a:xfrm>
            <a:off x="473830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コネクタ 334">
            <a:extLst>
              <a:ext uri="{FF2B5EF4-FFF2-40B4-BE49-F238E27FC236}">
                <a16:creationId xmlns:a16="http://schemas.microsoft.com/office/drawing/2014/main" id="{64AEFB34-FB0C-480E-AE25-3690E9C2795D}"/>
              </a:ext>
            </a:extLst>
          </p:cNvPr>
          <p:cNvCxnSpPr>
            <a:cxnSpLocks/>
          </p:cNvCxnSpPr>
          <p:nvPr/>
        </p:nvCxnSpPr>
        <p:spPr>
          <a:xfrm>
            <a:off x="4767510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81B5847D-39E4-426D-9F65-2380A97F3957}"/>
              </a:ext>
            </a:extLst>
          </p:cNvPr>
          <p:cNvCxnSpPr>
            <a:cxnSpLocks/>
          </p:cNvCxnSpPr>
          <p:nvPr/>
        </p:nvCxnSpPr>
        <p:spPr>
          <a:xfrm flipH="1">
            <a:off x="482695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72C3408D-8DD1-4449-91BB-85787E10B48B}"/>
              </a:ext>
            </a:extLst>
          </p:cNvPr>
          <p:cNvCxnSpPr>
            <a:cxnSpLocks/>
          </p:cNvCxnSpPr>
          <p:nvPr/>
        </p:nvCxnSpPr>
        <p:spPr>
          <a:xfrm>
            <a:off x="4856674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FCE70112-DB0E-4ABE-AFEC-A6C4594DC7A7}"/>
              </a:ext>
            </a:extLst>
          </p:cNvPr>
          <p:cNvCxnSpPr>
            <a:cxnSpLocks/>
          </p:cNvCxnSpPr>
          <p:nvPr/>
        </p:nvCxnSpPr>
        <p:spPr>
          <a:xfrm>
            <a:off x="4916117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EC08E248-3621-4978-9819-58C70A3BE1DA}"/>
              </a:ext>
            </a:extLst>
          </p:cNvPr>
          <p:cNvCxnSpPr>
            <a:cxnSpLocks/>
          </p:cNvCxnSpPr>
          <p:nvPr/>
        </p:nvCxnSpPr>
        <p:spPr>
          <a:xfrm>
            <a:off x="4944380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34ACAA9D-2BB0-46F1-AC87-D7289047F69F}"/>
              </a:ext>
            </a:extLst>
          </p:cNvPr>
          <p:cNvCxnSpPr>
            <a:cxnSpLocks/>
          </p:cNvCxnSpPr>
          <p:nvPr/>
        </p:nvCxnSpPr>
        <p:spPr>
          <a:xfrm flipH="1">
            <a:off x="500382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A0491A82-A704-4BFA-ACCC-D59B077626F6}"/>
              </a:ext>
            </a:extLst>
          </p:cNvPr>
          <p:cNvCxnSpPr>
            <a:cxnSpLocks/>
          </p:cNvCxnSpPr>
          <p:nvPr/>
        </p:nvCxnSpPr>
        <p:spPr>
          <a:xfrm>
            <a:off x="5033544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CB533AF1-F26D-4FAA-91DC-8CDC119A6744}"/>
              </a:ext>
            </a:extLst>
          </p:cNvPr>
          <p:cNvCxnSpPr>
            <a:cxnSpLocks/>
          </p:cNvCxnSpPr>
          <p:nvPr/>
        </p:nvCxnSpPr>
        <p:spPr>
          <a:xfrm>
            <a:off x="509298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AC3591D9-0A16-452B-924B-6DF439F49858}"/>
              </a:ext>
            </a:extLst>
          </p:cNvPr>
          <p:cNvCxnSpPr>
            <a:cxnSpLocks/>
          </p:cNvCxnSpPr>
          <p:nvPr/>
        </p:nvCxnSpPr>
        <p:spPr>
          <a:xfrm>
            <a:off x="5118378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3AA73E10-D19F-419F-8B7D-8A65F3911B08}"/>
              </a:ext>
            </a:extLst>
          </p:cNvPr>
          <p:cNvCxnSpPr>
            <a:cxnSpLocks/>
          </p:cNvCxnSpPr>
          <p:nvPr/>
        </p:nvCxnSpPr>
        <p:spPr>
          <a:xfrm flipH="1">
            <a:off x="5177820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コネクタ 344">
            <a:extLst>
              <a:ext uri="{FF2B5EF4-FFF2-40B4-BE49-F238E27FC236}">
                <a16:creationId xmlns:a16="http://schemas.microsoft.com/office/drawing/2014/main" id="{163995DF-A9A8-498F-8E31-700EF58721A1}"/>
              </a:ext>
            </a:extLst>
          </p:cNvPr>
          <p:cNvCxnSpPr>
            <a:cxnSpLocks/>
          </p:cNvCxnSpPr>
          <p:nvPr/>
        </p:nvCxnSpPr>
        <p:spPr>
          <a:xfrm>
            <a:off x="5207542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325F3E85-03A1-41B4-B5ED-127B94619A41}"/>
              </a:ext>
            </a:extLst>
          </p:cNvPr>
          <p:cNvCxnSpPr>
            <a:cxnSpLocks/>
          </p:cNvCxnSpPr>
          <p:nvPr/>
        </p:nvCxnSpPr>
        <p:spPr>
          <a:xfrm>
            <a:off x="526698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AF305C81-5C56-418C-A325-D0DA755B854F}"/>
              </a:ext>
            </a:extLst>
          </p:cNvPr>
          <p:cNvCxnSpPr>
            <a:cxnSpLocks/>
          </p:cNvCxnSpPr>
          <p:nvPr/>
        </p:nvCxnSpPr>
        <p:spPr>
          <a:xfrm>
            <a:off x="5295598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C00A41ED-7B87-4DD9-AF96-CA04E789E78F}"/>
              </a:ext>
            </a:extLst>
          </p:cNvPr>
          <p:cNvCxnSpPr>
            <a:cxnSpLocks/>
          </p:cNvCxnSpPr>
          <p:nvPr/>
        </p:nvCxnSpPr>
        <p:spPr>
          <a:xfrm flipH="1">
            <a:off x="536001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FE3B14A6-29EF-43C5-AB2C-B9CD195DF86F}"/>
              </a:ext>
            </a:extLst>
          </p:cNvPr>
          <p:cNvCxnSpPr>
            <a:cxnSpLocks/>
          </p:cNvCxnSpPr>
          <p:nvPr/>
        </p:nvCxnSpPr>
        <p:spPr>
          <a:xfrm>
            <a:off x="5389740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EE91EF49-B07F-4616-B0D2-54B320A3275D}"/>
              </a:ext>
            </a:extLst>
          </p:cNvPr>
          <p:cNvCxnSpPr>
            <a:cxnSpLocks/>
          </p:cNvCxnSpPr>
          <p:nvPr/>
        </p:nvCxnSpPr>
        <p:spPr>
          <a:xfrm>
            <a:off x="544918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E32808FC-3BE6-4376-B695-089A76C3D865}"/>
              </a:ext>
            </a:extLst>
          </p:cNvPr>
          <p:cNvCxnSpPr>
            <a:cxnSpLocks/>
          </p:cNvCxnSpPr>
          <p:nvPr/>
        </p:nvCxnSpPr>
        <p:spPr>
          <a:xfrm>
            <a:off x="5475628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0B35B9AD-20B1-468A-AF23-BC5F4CAE6530}"/>
              </a:ext>
            </a:extLst>
          </p:cNvPr>
          <p:cNvCxnSpPr>
            <a:cxnSpLocks/>
          </p:cNvCxnSpPr>
          <p:nvPr/>
        </p:nvCxnSpPr>
        <p:spPr>
          <a:xfrm flipH="1">
            <a:off x="5535071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A776EDD8-C54C-4475-A318-6C7529CDA31F}"/>
              </a:ext>
            </a:extLst>
          </p:cNvPr>
          <p:cNvCxnSpPr>
            <a:cxnSpLocks/>
          </p:cNvCxnSpPr>
          <p:nvPr/>
        </p:nvCxnSpPr>
        <p:spPr>
          <a:xfrm>
            <a:off x="5564793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コネクタ 399">
            <a:extLst>
              <a:ext uri="{FF2B5EF4-FFF2-40B4-BE49-F238E27FC236}">
                <a16:creationId xmlns:a16="http://schemas.microsoft.com/office/drawing/2014/main" id="{A41C4AAE-343B-4E43-8204-414D24D64230}"/>
              </a:ext>
            </a:extLst>
          </p:cNvPr>
          <p:cNvCxnSpPr>
            <a:cxnSpLocks/>
          </p:cNvCxnSpPr>
          <p:nvPr/>
        </p:nvCxnSpPr>
        <p:spPr>
          <a:xfrm>
            <a:off x="562423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6D6AAAA8-DFE7-4B59-A808-6D79EEA67498}"/>
              </a:ext>
            </a:extLst>
          </p:cNvPr>
          <p:cNvCxnSpPr>
            <a:cxnSpLocks/>
          </p:cNvCxnSpPr>
          <p:nvPr/>
        </p:nvCxnSpPr>
        <p:spPr>
          <a:xfrm>
            <a:off x="5653957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01EC086D-5F0A-46F9-B279-6E31A6C92E5D}"/>
              </a:ext>
            </a:extLst>
          </p:cNvPr>
          <p:cNvCxnSpPr>
            <a:cxnSpLocks/>
          </p:cNvCxnSpPr>
          <p:nvPr/>
        </p:nvCxnSpPr>
        <p:spPr>
          <a:xfrm flipH="1">
            <a:off x="5713400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6674319C-54BD-4FFC-9D2E-89ACCE779896}"/>
              </a:ext>
            </a:extLst>
          </p:cNvPr>
          <p:cNvCxnSpPr>
            <a:cxnSpLocks/>
          </p:cNvCxnSpPr>
          <p:nvPr/>
        </p:nvCxnSpPr>
        <p:spPr>
          <a:xfrm>
            <a:off x="5743122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DEB49FD0-C2C2-4EE2-A607-BA40CBA14F67}"/>
              </a:ext>
            </a:extLst>
          </p:cNvPr>
          <p:cNvCxnSpPr>
            <a:cxnSpLocks/>
          </p:cNvCxnSpPr>
          <p:nvPr/>
        </p:nvCxnSpPr>
        <p:spPr>
          <a:xfrm>
            <a:off x="580256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30076397-C424-41CB-8BF5-125245E2E170}"/>
              </a:ext>
            </a:extLst>
          </p:cNvPr>
          <p:cNvCxnSpPr>
            <a:cxnSpLocks/>
          </p:cNvCxnSpPr>
          <p:nvPr/>
        </p:nvCxnSpPr>
        <p:spPr>
          <a:xfrm>
            <a:off x="5831766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F6A1138-15E7-425F-9A5E-262C524E8405}"/>
              </a:ext>
            </a:extLst>
          </p:cNvPr>
          <p:cNvCxnSpPr>
            <a:cxnSpLocks/>
          </p:cNvCxnSpPr>
          <p:nvPr/>
        </p:nvCxnSpPr>
        <p:spPr>
          <a:xfrm flipH="1">
            <a:off x="589120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0440E5F8-85DA-4F92-A662-F02C50E3935B}"/>
              </a:ext>
            </a:extLst>
          </p:cNvPr>
          <p:cNvCxnSpPr>
            <a:cxnSpLocks/>
          </p:cNvCxnSpPr>
          <p:nvPr/>
        </p:nvCxnSpPr>
        <p:spPr>
          <a:xfrm>
            <a:off x="5920930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コネクタ 407">
            <a:extLst>
              <a:ext uri="{FF2B5EF4-FFF2-40B4-BE49-F238E27FC236}">
                <a16:creationId xmlns:a16="http://schemas.microsoft.com/office/drawing/2014/main" id="{644D0ECB-BCB5-455E-A9E4-20D40094708B}"/>
              </a:ext>
            </a:extLst>
          </p:cNvPr>
          <p:cNvCxnSpPr>
            <a:cxnSpLocks/>
          </p:cNvCxnSpPr>
          <p:nvPr/>
        </p:nvCxnSpPr>
        <p:spPr>
          <a:xfrm>
            <a:off x="598037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B50D646C-1CE5-4EDF-9E0C-F9103A575E55}"/>
              </a:ext>
            </a:extLst>
          </p:cNvPr>
          <p:cNvCxnSpPr>
            <a:cxnSpLocks/>
          </p:cNvCxnSpPr>
          <p:nvPr/>
        </p:nvCxnSpPr>
        <p:spPr>
          <a:xfrm>
            <a:off x="6008636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72004D5D-FBB0-40F9-B03B-60906C6249B9}"/>
              </a:ext>
            </a:extLst>
          </p:cNvPr>
          <p:cNvCxnSpPr>
            <a:cxnSpLocks/>
          </p:cNvCxnSpPr>
          <p:nvPr/>
        </p:nvCxnSpPr>
        <p:spPr>
          <a:xfrm>
            <a:off x="1856551" y="165170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21311DB8-4371-48F4-AC07-8D6FEAA7990E}"/>
              </a:ext>
            </a:extLst>
          </p:cNvPr>
          <p:cNvCxnSpPr>
            <a:cxnSpLocks/>
          </p:cNvCxnSpPr>
          <p:nvPr/>
        </p:nvCxnSpPr>
        <p:spPr>
          <a:xfrm>
            <a:off x="1856551" y="2543101"/>
            <a:ext cx="5354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正方形/長方形 492">
            <a:extLst>
              <a:ext uri="{FF2B5EF4-FFF2-40B4-BE49-F238E27FC236}">
                <a16:creationId xmlns:a16="http://schemas.microsoft.com/office/drawing/2014/main" id="{DACE3313-D1DE-420D-AC89-40BE349AC3DF}"/>
              </a:ext>
            </a:extLst>
          </p:cNvPr>
          <p:cNvSpPr/>
          <p:nvPr/>
        </p:nvSpPr>
        <p:spPr>
          <a:xfrm>
            <a:off x="1850060" y="272827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4" name="正方形/長方形 493">
            <a:extLst>
              <a:ext uri="{FF2B5EF4-FFF2-40B4-BE49-F238E27FC236}">
                <a16:creationId xmlns:a16="http://schemas.microsoft.com/office/drawing/2014/main" id="{9EADA56E-C5BE-458B-B06F-DB20A4383E29}"/>
              </a:ext>
            </a:extLst>
          </p:cNvPr>
          <p:cNvSpPr/>
          <p:nvPr/>
        </p:nvSpPr>
        <p:spPr>
          <a:xfrm>
            <a:off x="2379201" y="2728279"/>
            <a:ext cx="1049771" cy="360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HIGH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CC72B57F-DF50-42AB-86C5-0DEE4F8EA326}"/>
              </a:ext>
            </a:extLst>
          </p:cNvPr>
          <p:cNvCxnSpPr>
            <a:cxnSpLocks/>
          </p:cNvCxnSpPr>
          <p:nvPr/>
        </p:nvCxnSpPr>
        <p:spPr>
          <a:xfrm flipH="1">
            <a:off x="2389537" y="222845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F39502EC-A143-4485-9882-4717D6150776}"/>
              </a:ext>
            </a:extLst>
          </p:cNvPr>
          <p:cNvCxnSpPr>
            <a:cxnSpLocks/>
          </p:cNvCxnSpPr>
          <p:nvPr/>
        </p:nvCxnSpPr>
        <p:spPr>
          <a:xfrm>
            <a:off x="2415781" y="2220132"/>
            <a:ext cx="10251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12DBA869-3675-4358-AFDC-A9223C1F84F4}"/>
              </a:ext>
            </a:extLst>
          </p:cNvPr>
          <p:cNvCxnSpPr>
            <a:cxnSpLocks/>
          </p:cNvCxnSpPr>
          <p:nvPr/>
        </p:nvCxnSpPr>
        <p:spPr>
          <a:xfrm>
            <a:off x="3442260" y="221620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コネクタ 497">
            <a:extLst>
              <a:ext uri="{FF2B5EF4-FFF2-40B4-BE49-F238E27FC236}">
                <a16:creationId xmlns:a16="http://schemas.microsoft.com/office/drawing/2014/main" id="{E3FFC79D-68B1-49ED-9533-CE90C645ABD8}"/>
              </a:ext>
            </a:extLst>
          </p:cNvPr>
          <p:cNvCxnSpPr>
            <a:cxnSpLocks/>
          </p:cNvCxnSpPr>
          <p:nvPr/>
        </p:nvCxnSpPr>
        <p:spPr>
          <a:xfrm>
            <a:off x="1886273" y="1977959"/>
            <a:ext cx="20784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正方形/長方形 498">
            <a:extLst>
              <a:ext uri="{FF2B5EF4-FFF2-40B4-BE49-F238E27FC236}">
                <a16:creationId xmlns:a16="http://schemas.microsoft.com/office/drawing/2014/main" id="{30E81BD0-AC39-494A-9E21-F50B1E6B7089}"/>
              </a:ext>
            </a:extLst>
          </p:cNvPr>
          <p:cNvSpPr/>
          <p:nvPr/>
        </p:nvSpPr>
        <p:spPr>
          <a:xfrm>
            <a:off x="3435026" y="272827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0" name="正方形/長方形 499">
            <a:extLst>
              <a:ext uri="{FF2B5EF4-FFF2-40B4-BE49-F238E27FC236}">
                <a16:creationId xmlns:a16="http://schemas.microsoft.com/office/drawing/2014/main" id="{FF8789AA-B62C-430C-A134-64CEB45E8EAE}"/>
              </a:ext>
            </a:extLst>
          </p:cNvPr>
          <p:cNvSpPr/>
          <p:nvPr/>
        </p:nvSpPr>
        <p:spPr>
          <a:xfrm>
            <a:off x="3964770" y="272827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1" name="直線コネクタ 500">
            <a:extLst>
              <a:ext uri="{FF2B5EF4-FFF2-40B4-BE49-F238E27FC236}">
                <a16:creationId xmlns:a16="http://schemas.microsoft.com/office/drawing/2014/main" id="{7656C50D-C6D8-44F5-966A-09786CB40AAE}"/>
              </a:ext>
            </a:extLst>
          </p:cNvPr>
          <p:cNvCxnSpPr>
            <a:cxnSpLocks/>
          </p:cNvCxnSpPr>
          <p:nvPr/>
        </p:nvCxnSpPr>
        <p:spPr>
          <a:xfrm>
            <a:off x="3465661" y="254310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正方形/長方形 501">
            <a:extLst>
              <a:ext uri="{FF2B5EF4-FFF2-40B4-BE49-F238E27FC236}">
                <a16:creationId xmlns:a16="http://schemas.microsoft.com/office/drawing/2014/main" id="{F83885EB-C7F5-4D47-8E37-0C4CAF7D9199}"/>
              </a:ext>
            </a:extLst>
          </p:cNvPr>
          <p:cNvSpPr/>
          <p:nvPr/>
        </p:nvSpPr>
        <p:spPr>
          <a:xfrm>
            <a:off x="4498535" y="2728279"/>
            <a:ext cx="1041231" cy="360034"/>
          </a:xfrm>
          <a:prstGeom prst="rect">
            <a:avLst/>
          </a:prstGeom>
          <a:solidFill>
            <a:srgbClr val="CCFFFF"/>
          </a:solidFill>
          <a:ln>
            <a:solidFill>
              <a:srgbClr val="0000FF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SU;STA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3" name="直線コネクタ 502">
            <a:extLst>
              <a:ext uri="{FF2B5EF4-FFF2-40B4-BE49-F238E27FC236}">
                <a16:creationId xmlns:a16="http://schemas.microsoft.com/office/drawing/2014/main" id="{C9B5A8F3-45AB-449A-B74B-E86A98D465BC}"/>
              </a:ext>
            </a:extLst>
          </p:cNvPr>
          <p:cNvCxnSpPr>
            <a:cxnSpLocks/>
          </p:cNvCxnSpPr>
          <p:nvPr/>
        </p:nvCxnSpPr>
        <p:spPr>
          <a:xfrm flipH="1">
            <a:off x="4500332" y="222845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コネクタ 503">
            <a:extLst>
              <a:ext uri="{FF2B5EF4-FFF2-40B4-BE49-F238E27FC236}">
                <a16:creationId xmlns:a16="http://schemas.microsoft.com/office/drawing/2014/main" id="{D2B3FAE0-145A-4882-B2AE-C17728071937}"/>
              </a:ext>
            </a:extLst>
          </p:cNvPr>
          <p:cNvCxnSpPr>
            <a:cxnSpLocks/>
          </p:cNvCxnSpPr>
          <p:nvPr/>
        </p:nvCxnSpPr>
        <p:spPr>
          <a:xfrm>
            <a:off x="4526576" y="2220132"/>
            <a:ext cx="154150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線コネクタ 504">
            <a:extLst>
              <a:ext uri="{FF2B5EF4-FFF2-40B4-BE49-F238E27FC236}">
                <a16:creationId xmlns:a16="http://schemas.microsoft.com/office/drawing/2014/main" id="{070F4717-9E33-44F7-A374-2827780B6363}"/>
              </a:ext>
            </a:extLst>
          </p:cNvPr>
          <p:cNvCxnSpPr>
            <a:cxnSpLocks/>
          </p:cNvCxnSpPr>
          <p:nvPr/>
        </p:nvCxnSpPr>
        <p:spPr>
          <a:xfrm>
            <a:off x="6077654" y="221620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正方形/長方形 505">
            <a:extLst>
              <a:ext uri="{FF2B5EF4-FFF2-40B4-BE49-F238E27FC236}">
                <a16:creationId xmlns:a16="http://schemas.microsoft.com/office/drawing/2014/main" id="{AB082EFD-3441-4896-B522-1799960A7332}"/>
              </a:ext>
            </a:extLst>
          </p:cNvPr>
          <p:cNvSpPr/>
          <p:nvPr/>
        </p:nvSpPr>
        <p:spPr>
          <a:xfrm>
            <a:off x="6075973" y="272827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7" name="正方形/長方形 506">
            <a:extLst>
              <a:ext uri="{FF2B5EF4-FFF2-40B4-BE49-F238E27FC236}">
                <a16:creationId xmlns:a16="http://schemas.microsoft.com/office/drawing/2014/main" id="{4D8551AC-F2CC-4D37-BC9C-CAAADE899632}"/>
              </a:ext>
            </a:extLst>
          </p:cNvPr>
          <p:cNvSpPr/>
          <p:nvPr/>
        </p:nvSpPr>
        <p:spPr>
          <a:xfrm>
            <a:off x="6605717" y="272827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8" name="直線コネクタ 507">
            <a:extLst>
              <a:ext uri="{FF2B5EF4-FFF2-40B4-BE49-F238E27FC236}">
                <a16:creationId xmlns:a16="http://schemas.microsoft.com/office/drawing/2014/main" id="{44093FA9-C513-4A67-9FBA-DC1A050B9021}"/>
              </a:ext>
            </a:extLst>
          </p:cNvPr>
          <p:cNvCxnSpPr>
            <a:cxnSpLocks/>
          </p:cNvCxnSpPr>
          <p:nvPr/>
        </p:nvCxnSpPr>
        <p:spPr>
          <a:xfrm>
            <a:off x="6112488" y="254310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線コネクタ 508">
            <a:extLst>
              <a:ext uri="{FF2B5EF4-FFF2-40B4-BE49-F238E27FC236}">
                <a16:creationId xmlns:a16="http://schemas.microsoft.com/office/drawing/2014/main" id="{DA64B2D5-8ECA-4BF8-B06C-ADFE5227A066}"/>
              </a:ext>
            </a:extLst>
          </p:cNvPr>
          <p:cNvCxnSpPr>
            <a:cxnSpLocks/>
          </p:cNvCxnSpPr>
          <p:nvPr/>
        </p:nvCxnSpPr>
        <p:spPr>
          <a:xfrm flipH="1">
            <a:off x="3971790" y="1661938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A036961B-7645-496E-91DB-0A14F9242C09}"/>
              </a:ext>
            </a:extLst>
          </p:cNvPr>
          <p:cNvCxnSpPr>
            <a:cxnSpLocks/>
          </p:cNvCxnSpPr>
          <p:nvPr/>
        </p:nvCxnSpPr>
        <p:spPr>
          <a:xfrm>
            <a:off x="3997115" y="1654990"/>
            <a:ext cx="15546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39F0E3CC-7710-4ADE-B2B2-3A760E19E4F8}"/>
              </a:ext>
            </a:extLst>
          </p:cNvPr>
          <p:cNvCxnSpPr>
            <a:cxnSpLocks/>
          </p:cNvCxnSpPr>
          <p:nvPr/>
        </p:nvCxnSpPr>
        <p:spPr>
          <a:xfrm>
            <a:off x="2381893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562205B1-FF1C-4DE0-A08C-74DCFA5DB761}"/>
              </a:ext>
            </a:extLst>
          </p:cNvPr>
          <p:cNvCxnSpPr>
            <a:cxnSpLocks/>
          </p:cNvCxnSpPr>
          <p:nvPr/>
        </p:nvCxnSpPr>
        <p:spPr>
          <a:xfrm>
            <a:off x="3430858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2D75BDD7-09FF-4113-95C9-1538DE39230B}"/>
              </a:ext>
            </a:extLst>
          </p:cNvPr>
          <p:cNvCxnSpPr>
            <a:cxnSpLocks/>
          </p:cNvCxnSpPr>
          <p:nvPr/>
        </p:nvCxnSpPr>
        <p:spPr>
          <a:xfrm>
            <a:off x="3966003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4F8A48CA-E455-47BA-97F9-6532E0850C25}"/>
              </a:ext>
            </a:extLst>
          </p:cNvPr>
          <p:cNvCxnSpPr>
            <a:cxnSpLocks/>
          </p:cNvCxnSpPr>
          <p:nvPr/>
        </p:nvCxnSpPr>
        <p:spPr>
          <a:xfrm>
            <a:off x="4494467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F797686E-F91A-4283-8D8D-9F026433BFDC}"/>
              </a:ext>
            </a:extLst>
          </p:cNvPr>
          <p:cNvCxnSpPr>
            <a:cxnSpLocks/>
          </p:cNvCxnSpPr>
          <p:nvPr/>
        </p:nvCxnSpPr>
        <p:spPr>
          <a:xfrm>
            <a:off x="5540972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コネクタ 519">
            <a:extLst>
              <a:ext uri="{FF2B5EF4-FFF2-40B4-BE49-F238E27FC236}">
                <a16:creationId xmlns:a16="http://schemas.microsoft.com/office/drawing/2014/main" id="{920C73B2-3C51-4E46-8C92-180846A3A81D}"/>
              </a:ext>
            </a:extLst>
          </p:cNvPr>
          <p:cNvCxnSpPr>
            <a:cxnSpLocks/>
          </p:cNvCxnSpPr>
          <p:nvPr/>
        </p:nvCxnSpPr>
        <p:spPr>
          <a:xfrm flipH="1">
            <a:off x="607331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コネクタ 520">
            <a:extLst>
              <a:ext uri="{FF2B5EF4-FFF2-40B4-BE49-F238E27FC236}">
                <a16:creationId xmlns:a16="http://schemas.microsoft.com/office/drawing/2014/main" id="{48325656-F89D-4FFC-AD83-45B2DE3B31E3}"/>
              </a:ext>
            </a:extLst>
          </p:cNvPr>
          <p:cNvCxnSpPr>
            <a:cxnSpLocks/>
          </p:cNvCxnSpPr>
          <p:nvPr/>
        </p:nvCxnSpPr>
        <p:spPr>
          <a:xfrm>
            <a:off x="6103035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>
            <a:extLst>
              <a:ext uri="{FF2B5EF4-FFF2-40B4-BE49-F238E27FC236}">
                <a16:creationId xmlns:a16="http://schemas.microsoft.com/office/drawing/2014/main" id="{A66A0E08-F46B-4943-B7FD-A746BF953402}"/>
              </a:ext>
            </a:extLst>
          </p:cNvPr>
          <p:cNvCxnSpPr>
            <a:cxnSpLocks/>
          </p:cNvCxnSpPr>
          <p:nvPr/>
        </p:nvCxnSpPr>
        <p:spPr>
          <a:xfrm>
            <a:off x="6162477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コネクタ 522">
            <a:extLst>
              <a:ext uri="{FF2B5EF4-FFF2-40B4-BE49-F238E27FC236}">
                <a16:creationId xmlns:a16="http://schemas.microsoft.com/office/drawing/2014/main" id="{3888FE86-D1FE-4D70-A183-D4754813CBDE}"/>
              </a:ext>
            </a:extLst>
          </p:cNvPr>
          <p:cNvCxnSpPr>
            <a:cxnSpLocks/>
          </p:cNvCxnSpPr>
          <p:nvPr/>
        </p:nvCxnSpPr>
        <p:spPr>
          <a:xfrm>
            <a:off x="6187868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3BDA008C-3991-4163-A34E-E6E59E075B6A}"/>
              </a:ext>
            </a:extLst>
          </p:cNvPr>
          <p:cNvCxnSpPr>
            <a:cxnSpLocks/>
          </p:cNvCxnSpPr>
          <p:nvPr/>
        </p:nvCxnSpPr>
        <p:spPr>
          <a:xfrm flipH="1">
            <a:off x="6247311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コネクタ 524">
            <a:extLst>
              <a:ext uri="{FF2B5EF4-FFF2-40B4-BE49-F238E27FC236}">
                <a16:creationId xmlns:a16="http://schemas.microsoft.com/office/drawing/2014/main" id="{21AE2CAF-13F0-48D8-883B-A93F0D13D82D}"/>
              </a:ext>
            </a:extLst>
          </p:cNvPr>
          <p:cNvCxnSpPr>
            <a:cxnSpLocks/>
          </p:cNvCxnSpPr>
          <p:nvPr/>
        </p:nvCxnSpPr>
        <p:spPr>
          <a:xfrm>
            <a:off x="6277033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コネクタ 525">
            <a:extLst>
              <a:ext uri="{FF2B5EF4-FFF2-40B4-BE49-F238E27FC236}">
                <a16:creationId xmlns:a16="http://schemas.microsoft.com/office/drawing/2014/main" id="{34E27BF8-6A0E-47C4-AA82-3519A45DCEFB}"/>
              </a:ext>
            </a:extLst>
          </p:cNvPr>
          <p:cNvCxnSpPr>
            <a:cxnSpLocks/>
          </p:cNvCxnSpPr>
          <p:nvPr/>
        </p:nvCxnSpPr>
        <p:spPr>
          <a:xfrm>
            <a:off x="633647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コネクタ 526">
            <a:extLst>
              <a:ext uri="{FF2B5EF4-FFF2-40B4-BE49-F238E27FC236}">
                <a16:creationId xmlns:a16="http://schemas.microsoft.com/office/drawing/2014/main" id="{47E85822-D74B-463A-9178-E7697A7395EB}"/>
              </a:ext>
            </a:extLst>
          </p:cNvPr>
          <p:cNvCxnSpPr>
            <a:cxnSpLocks/>
          </p:cNvCxnSpPr>
          <p:nvPr/>
        </p:nvCxnSpPr>
        <p:spPr>
          <a:xfrm>
            <a:off x="6362921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線コネクタ 527">
            <a:extLst>
              <a:ext uri="{FF2B5EF4-FFF2-40B4-BE49-F238E27FC236}">
                <a16:creationId xmlns:a16="http://schemas.microsoft.com/office/drawing/2014/main" id="{9E6932BA-BEDA-4C4C-9626-D6D53030BBAC}"/>
              </a:ext>
            </a:extLst>
          </p:cNvPr>
          <p:cNvCxnSpPr>
            <a:cxnSpLocks/>
          </p:cNvCxnSpPr>
          <p:nvPr/>
        </p:nvCxnSpPr>
        <p:spPr>
          <a:xfrm flipH="1">
            <a:off x="642236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線コネクタ 528">
            <a:extLst>
              <a:ext uri="{FF2B5EF4-FFF2-40B4-BE49-F238E27FC236}">
                <a16:creationId xmlns:a16="http://schemas.microsoft.com/office/drawing/2014/main" id="{850526BB-C60F-48E0-B787-32CBED2FD97C}"/>
              </a:ext>
            </a:extLst>
          </p:cNvPr>
          <p:cNvCxnSpPr>
            <a:cxnSpLocks/>
          </p:cNvCxnSpPr>
          <p:nvPr/>
        </p:nvCxnSpPr>
        <p:spPr>
          <a:xfrm>
            <a:off x="6452085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直線コネクタ 529">
            <a:extLst>
              <a:ext uri="{FF2B5EF4-FFF2-40B4-BE49-F238E27FC236}">
                <a16:creationId xmlns:a16="http://schemas.microsoft.com/office/drawing/2014/main" id="{4EB8B5F0-9E3F-4EBD-B88C-9F8BEC4645F1}"/>
              </a:ext>
            </a:extLst>
          </p:cNvPr>
          <p:cNvCxnSpPr>
            <a:cxnSpLocks/>
          </p:cNvCxnSpPr>
          <p:nvPr/>
        </p:nvCxnSpPr>
        <p:spPr>
          <a:xfrm>
            <a:off x="651152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C855D1BF-9A43-4188-86E4-DBB68BC117B0}"/>
              </a:ext>
            </a:extLst>
          </p:cNvPr>
          <p:cNvCxnSpPr>
            <a:cxnSpLocks/>
          </p:cNvCxnSpPr>
          <p:nvPr/>
        </p:nvCxnSpPr>
        <p:spPr>
          <a:xfrm>
            <a:off x="6541250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コネクタ 531">
            <a:extLst>
              <a:ext uri="{FF2B5EF4-FFF2-40B4-BE49-F238E27FC236}">
                <a16:creationId xmlns:a16="http://schemas.microsoft.com/office/drawing/2014/main" id="{8F995037-1C5A-49E1-AAB0-5782E7D5E9C8}"/>
              </a:ext>
            </a:extLst>
          </p:cNvPr>
          <p:cNvCxnSpPr>
            <a:cxnSpLocks/>
          </p:cNvCxnSpPr>
          <p:nvPr/>
        </p:nvCxnSpPr>
        <p:spPr>
          <a:xfrm flipH="1">
            <a:off x="660069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直線コネクタ 532">
            <a:extLst>
              <a:ext uri="{FF2B5EF4-FFF2-40B4-BE49-F238E27FC236}">
                <a16:creationId xmlns:a16="http://schemas.microsoft.com/office/drawing/2014/main" id="{281A38DE-2D10-452E-8CAC-BB8951AF6216}"/>
              </a:ext>
            </a:extLst>
          </p:cNvPr>
          <p:cNvCxnSpPr>
            <a:cxnSpLocks/>
          </p:cNvCxnSpPr>
          <p:nvPr/>
        </p:nvCxnSpPr>
        <p:spPr>
          <a:xfrm>
            <a:off x="6630414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C48A4E8E-1DE5-4CDA-A872-14D1E6E3D0E6}"/>
              </a:ext>
            </a:extLst>
          </p:cNvPr>
          <p:cNvCxnSpPr>
            <a:cxnSpLocks/>
          </p:cNvCxnSpPr>
          <p:nvPr/>
        </p:nvCxnSpPr>
        <p:spPr>
          <a:xfrm>
            <a:off x="6689857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E24613FF-48A8-4630-ADA6-165DBCAEE7B0}"/>
              </a:ext>
            </a:extLst>
          </p:cNvPr>
          <p:cNvCxnSpPr>
            <a:cxnSpLocks/>
          </p:cNvCxnSpPr>
          <p:nvPr/>
        </p:nvCxnSpPr>
        <p:spPr>
          <a:xfrm>
            <a:off x="6719059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A95B311C-CB45-4C39-97E4-953961C7B8F5}"/>
              </a:ext>
            </a:extLst>
          </p:cNvPr>
          <p:cNvCxnSpPr>
            <a:cxnSpLocks/>
          </p:cNvCxnSpPr>
          <p:nvPr/>
        </p:nvCxnSpPr>
        <p:spPr>
          <a:xfrm flipH="1">
            <a:off x="677850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>
            <a:extLst>
              <a:ext uri="{FF2B5EF4-FFF2-40B4-BE49-F238E27FC236}">
                <a16:creationId xmlns:a16="http://schemas.microsoft.com/office/drawing/2014/main" id="{4C1ABEFE-E124-41B5-9101-86F4E953D14E}"/>
              </a:ext>
            </a:extLst>
          </p:cNvPr>
          <p:cNvCxnSpPr>
            <a:cxnSpLocks/>
          </p:cNvCxnSpPr>
          <p:nvPr/>
        </p:nvCxnSpPr>
        <p:spPr>
          <a:xfrm>
            <a:off x="6808223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9DFAEEE3-8676-486B-91E1-9FA981F47710}"/>
              </a:ext>
            </a:extLst>
          </p:cNvPr>
          <p:cNvCxnSpPr>
            <a:cxnSpLocks/>
          </p:cNvCxnSpPr>
          <p:nvPr/>
        </p:nvCxnSpPr>
        <p:spPr>
          <a:xfrm>
            <a:off x="686766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41CB29F4-4290-4D96-8ED0-9BC5DE4B26DF}"/>
              </a:ext>
            </a:extLst>
          </p:cNvPr>
          <p:cNvCxnSpPr>
            <a:cxnSpLocks/>
          </p:cNvCxnSpPr>
          <p:nvPr/>
        </p:nvCxnSpPr>
        <p:spPr>
          <a:xfrm>
            <a:off x="6895929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0BD137FC-A5B8-4006-82B7-B0F3845F7BB3}"/>
              </a:ext>
            </a:extLst>
          </p:cNvPr>
          <p:cNvCxnSpPr>
            <a:cxnSpLocks/>
          </p:cNvCxnSpPr>
          <p:nvPr/>
        </p:nvCxnSpPr>
        <p:spPr>
          <a:xfrm flipH="1">
            <a:off x="6955371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コネクタ 540">
            <a:extLst>
              <a:ext uri="{FF2B5EF4-FFF2-40B4-BE49-F238E27FC236}">
                <a16:creationId xmlns:a16="http://schemas.microsoft.com/office/drawing/2014/main" id="{88B1F335-5B75-4DA7-AD21-2DE82AA8BC2A}"/>
              </a:ext>
            </a:extLst>
          </p:cNvPr>
          <p:cNvCxnSpPr>
            <a:cxnSpLocks/>
          </p:cNvCxnSpPr>
          <p:nvPr/>
        </p:nvCxnSpPr>
        <p:spPr>
          <a:xfrm>
            <a:off x="6985093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コネクタ 541">
            <a:extLst>
              <a:ext uri="{FF2B5EF4-FFF2-40B4-BE49-F238E27FC236}">
                <a16:creationId xmlns:a16="http://schemas.microsoft.com/office/drawing/2014/main" id="{523E8989-F3A6-4E4C-B759-F071519EF3E4}"/>
              </a:ext>
            </a:extLst>
          </p:cNvPr>
          <p:cNvCxnSpPr>
            <a:cxnSpLocks/>
          </p:cNvCxnSpPr>
          <p:nvPr/>
        </p:nvCxnSpPr>
        <p:spPr>
          <a:xfrm>
            <a:off x="704453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コネクタ 542">
            <a:extLst>
              <a:ext uri="{FF2B5EF4-FFF2-40B4-BE49-F238E27FC236}">
                <a16:creationId xmlns:a16="http://schemas.microsoft.com/office/drawing/2014/main" id="{CD360375-9123-43DE-B815-561DCDCD9C35}"/>
              </a:ext>
            </a:extLst>
          </p:cNvPr>
          <p:cNvCxnSpPr>
            <a:cxnSpLocks/>
          </p:cNvCxnSpPr>
          <p:nvPr/>
        </p:nvCxnSpPr>
        <p:spPr>
          <a:xfrm>
            <a:off x="7069927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コネクタ 543">
            <a:extLst>
              <a:ext uri="{FF2B5EF4-FFF2-40B4-BE49-F238E27FC236}">
                <a16:creationId xmlns:a16="http://schemas.microsoft.com/office/drawing/2014/main" id="{C2D50291-28A2-4F1F-9591-84FF40D0D064}"/>
              </a:ext>
            </a:extLst>
          </p:cNvPr>
          <p:cNvCxnSpPr>
            <a:cxnSpLocks/>
          </p:cNvCxnSpPr>
          <p:nvPr/>
        </p:nvCxnSpPr>
        <p:spPr>
          <a:xfrm flipH="1">
            <a:off x="712936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30AB3E16-0F96-42A5-8E14-6F4CAB5457D5}"/>
              </a:ext>
            </a:extLst>
          </p:cNvPr>
          <p:cNvCxnSpPr>
            <a:cxnSpLocks/>
          </p:cNvCxnSpPr>
          <p:nvPr/>
        </p:nvCxnSpPr>
        <p:spPr>
          <a:xfrm>
            <a:off x="6071169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直線コネクタ 564">
            <a:extLst>
              <a:ext uri="{FF2B5EF4-FFF2-40B4-BE49-F238E27FC236}">
                <a16:creationId xmlns:a16="http://schemas.microsoft.com/office/drawing/2014/main" id="{B5AA492D-6710-48A3-B81E-D75B090E4181}"/>
              </a:ext>
            </a:extLst>
          </p:cNvPr>
          <p:cNvCxnSpPr>
            <a:cxnSpLocks/>
          </p:cNvCxnSpPr>
          <p:nvPr/>
        </p:nvCxnSpPr>
        <p:spPr>
          <a:xfrm>
            <a:off x="5543873" y="165170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コネクタ 565">
            <a:extLst>
              <a:ext uri="{FF2B5EF4-FFF2-40B4-BE49-F238E27FC236}">
                <a16:creationId xmlns:a16="http://schemas.microsoft.com/office/drawing/2014/main" id="{7096BB9B-43DA-4419-89E4-F0ECE497D766}"/>
              </a:ext>
            </a:extLst>
          </p:cNvPr>
          <p:cNvCxnSpPr>
            <a:cxnSpLocks/>
          </p:cNvCxnSpPr>
          <p:nvPr/>
        </p:nvCxnSpPr>
        <p:spPr>
          <a:xfrm>
            <a:off x="6608470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線コネクタ 566">
            <a:extLst>
              <a:ext uri="{FF2B5EF4-FFF2-40B4-BE49-F238E27FC236}">
                <a16:creationId xmlns:a16="http://schemas.microsoft.com/office/drawing/2014/main" id="{1A779FE6-CCD1-4691-802B-5F9EABAAA02C}"/>
              </a:ext>
            </a:extLst>
          </p:cNvPr>
          <p:cNvCxnSpPr>
            <a:cxnSpLocks/>
          </p:cNvCxnSpPr>
          <p:nvPr/>
        </p:nvCxnSpPr>
        <p:spPr>
          <a:xfrm>
            <a:off x="5573594" y="1977959"/>
            <a:ext cx="10270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直線コネクタ 568">
            <a:extLst>
              <a:ext uri="{FF2B5EF4-FFF2-40B4-BE49-F238E27FC236}">
                <a16:creationId xmlns:a16="http://schemas.microsoft.com/office/drawing/2014/main" id="{EBE99556-41C2-4771-B878-65B85442A6C3}"/>
              </a:ext>
            </a:extLst>
          </p:cNvPr>
          <p:cNvCxnSpPr>
            <a:cxnSpLocks/>
          </p:cNvCxnSpPr>
          <p:nvPr/>
        </p:nvCxnSpPr>
        <p:spPr>
          <a:xfrm flipH="1">
            <a:off x="7145496" y="222845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コネクタ 570">
            <a:extLst>
              <a:ext uri="{FF2B5EF4-FFF2-40B4-BE49-F238E27FC236}">
                <a16:creationId xmlns:a16="http://schemas.microsoft.com/office/drawing/2014/main" id="{2A7F4F66-DB05-4263-BAD1-0B6C680039F3}"/>
              </a:ext>
            </a:extLst>
          </p:cNvPr>
          <p:cNvCxnSpPr>
            <a:cxnSpLocks/>
          </p:cNvCxnSpPr>
          <p:nvPr/>
        </p:nvCxnSpPr>
        <p:spPr>
          <a:xfrm>
            <a:off x="7143230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正方形/長方形 591">
            <a:extLst>
              <a:ext uri="{FF2B5EF4-FFF2-40B4-BE49-F238E27FC236}">
                <a16:creationId xmlns:a16="http://schemas.microsoft.com/office/drawing/2014/main" id="{387F3071-FE5B-4AE6-B7C2-F67C8A959992}"/>
              </a:ext>
            </a:extLst>
          </p:cNvPr>
          <p:cNvSpPr/>
          <p:nvPr/>
        </p:nvSpPr>
        <p:spPr>
          <a:xfrm>
            <a:off x="5534611" y="2728279"/>
            <a:ext cx="533763" cy="360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HD;STA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03" name="直線矢印コネクタ 602">
            <a:extLst>
              <a:ext uri="{FF2B5EF4-FFF2-40B4-BE49-F238E27FC236}">
                <a16:creationId xmlns:a16="http://schemas.microsoft.com/office/drawing/2014/main" id="{86FD488D-C5E3-4600-9AA6-CC07A6CFF5B6}"/>
              </a:ext>
            </a:extLst>
          </p:cNvPr>
          <p:cNvCxnSpPr>
            <a:cxnSpLocks/>
          </p:cNvCxnSpPr>
          <p:nvPr/>
        </p:nvCxnSpPr>
        <p:spPr>
          <a:xfrm>
            <a:off x="4501513" y="922775"/>
            <a:ext cx="103309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矢印コネクタ 603">
            <a:extLst>
              <a:ext uri="{FF2B5EF4-FFF2-40B4-BE49-F238E27FC236}">
                <a16:creationId xmlns:a16="http://schemas.microsoft.com/office/drawing/2014/main" id="{228E4E6F-BA99-42D3-9EA0-04813F2E11F8}"/>
              </a:ext>
            </a:extLst>
          </p:cNvPr>
          <p:cNvCxnSpPr>
            <a:cxnSpLocks/>
            <a:endCxn id="610" idx="2"/>
          </p:cNvCxnSpPr>
          <p:nvPr/>
        </p:nvCxnSpPr>
        <p:spPr>
          <a:xfrm flipV="1">
            <a:off x="5033543" y="684392"/>
            <a:ext cx="194467" cy="22869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0" name="テキスト ボックス 609">
            <a:extLst>
              <a:ext uri="{FF2B5EF4-FFF2-40B4-BE49-F238E27FC236}">
                <a16:creationId xmlns:a16="http://schemas.microsoft.com/office/drawing/2014/main" id="{6BAB70D8-92EB-4416-A50D-F87509D4F1BE}"/>
              </a:ext>
            </a:extLst>
          </p:cNvPr>
          <p:cNvSpPr txBox="1"/>
          <p:nvPr/>
        </p:nvSpPr>
        <p:spPr>
          <a:xfrm>
            <a:off x="3950560" y="130394"/>
            <a:ext cx="2554900" cy="553998"/>
          </a:xfrm>
          <a:prstGeom prst="rect">
            <a:avLst/>
          </a:prstGeom>
          <a:solidFill>
            <a:srgbClr val="CCFFFF"/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Repeated Start Condition setup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(I2CM_TSUSTA+1)</a:t>
            </a:r>
          </a:p>
        </p:txBody>
      </p:sp>
      <p:cxnSp>
        <p:nvCxnSpPr>
          <p:cNvPr id="349" name="直線コネクタ 348">
            <a:extLst>
              <a:ext uri="{FF2B5EF4-FFF2-40B4-BE49-F238E27FC236}">
                <a16:creationId xmlns:a16="http://schemas.microsoft.com/office/drawing/2014/main" id="{4B491C43-31FD-4AEF-883D-35D1EFF135A6}"/>
              </a:ext>
            </a:extLst>
          </p:cNvPr>
          <p:cNvCxnSpPr>
            <a:cxnSpLocks/>
          </p:cNvCxnSpPr>
          <p:nvPr/>
        </p:nvCxnSpPr>
        <p:spPr>
          <a:xfrm flipH="1">
            <a:off x="6611254" y="1661938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線コネクタ 350">
            <a:extLst>
              <a:ext uri="{FF2B5EF4-FFF2-40B4-BE49-F238E27FC236}">
                <a16:creationId xmlns:a16="http://schemas.microsoft.com/office/drawing/2014/main" id="{A9C4B210-2730-46B7-916E-659C6DD2EA8C}"/>
              </a:ext>
            </a:extLst>
          </p:cNvPr>
          <p:cNvCxnSpPr>
            <a:cxnSpLocks/>
          </p:cNvCxnSpPr>
          <p:nvPr/>
        </p:nvCxnSpPr>
        <p:spPr>
          <a:xfrm>
            <a:off x="6636579" y="1654990"/>
            <a:ext cx="5386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924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E1256C0-B9AC-4478-95BA-8C3CABAB79F4}"/>
              </a:ext>
            </a:extLst>
          </p:cNvPr>
          <p:cNvCxnSpPr>
            <a:cxnSpLocks/>
          </p:cNvCxnSpPr>
          <p:nvPr/>
        </p:nvCxnSpPr>
        <p:spPr>
          <a:xfrm>
            <a:off x="495242" y="2372068"/>
            <a:ext cx="49752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EDD3CC2D-B558-43C5-8BBE-FFB70DDC590F}"/>
              </a:ext>
            </a:extLst>
          </p:cNvPr>
          <p:cNvCxnSpPr>
            <a:cxnSpLocks/>
          </p:cNvCxnSpPr>
          <p:nvPr/>
        </p:nvCxnSpPr>
        <p:spPr>
          <a:xfrm flipH="1">
            <a:off x="117049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7D65EE15-CDA1-459C-9D21-2982663E2197}"/>
              </a:ext>
            </a:extLst>
          </p:cNvPr>
          <p:cNvCxnSpPr>
            <a:cxnSpLocks/>
          </p:cNvCxnSpPr>
          <p:nvPr/>
        </p:nvCxnSpPr>
        <p:spPr>
          <a:xfrm>
            <a:off x="1227371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9E64F620-F9D8-4528-BF3D-B934AC903911}"/>
              </a:ext>
            </a:extLst>
          </p:cNvPr>
          <p:cNvCxnSpPr>
            <a:cxnSpLocks/>
          </p:cNvCxnSpPr>
          <p:nvPr/>
        </p:nvCxnSpPr>
        <p:spPr>
          <a:xfrm>
            <a:off x="1341123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7DC0F199-9D11-4869-B05C-1353C44B3885}"/>
              </a:ext>
            </a:extLst>
          </p:cNvPr>
          <p:cNvCxnSpPr>
            <a:cxnSpLocks/>
          </p:cNvCxnSpPr>
          <p:nvPr/>
        </p:nvCxnSpPr>
        <p:spPr>
          <a:xfrm>
            <a:off x="140221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472C874D-2672-4CE8-9BC1-F00941D0ED5A}"/>
              </a:ext>
            </a:extLst>
          </p:cNvPr>
          <p:cNvCxnSpPr>
            <a:cxnSpLocks/>
          </p:cNvCxnSpPr>
          <p:nvPr/>
        </p:nvCxnSpPr>
        <p:spPr>
          <a:xfrm flipH="1">
            <a:off x="153167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9D1C65D8-A210-4B7D-91F5-FA0DEFF90F5E}"/>
              </a:ext>
            </a:extLst>
          </p:cNvPr>
          <p:cNvCxnSpPr>
            <a:cxnSpLocks/>
          </p:cNvCxnSpPr>
          <p:nvPr/>
        </p:nvCxnSpPr>
        <p:spPr>
          <a:xfrm>
            <a:off x="158854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AAF77F03-EEE9-4E67-A72D-8F92812C07ED}"/>
              </a:ext>
            </a:extLst>
          </p:cNvPr>
          <p:cNvCxnSpPr>
            <a:cxnSpLocks/>
          </p:cNvCxnSpPr>
          <p:nvPr/>
        </p:nvCxnSpPr>
        <p:spPr>
          <a:xfrm>
            <a:off x="170230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D967B5FD-1BF8-4F63-AC33-28FB24DFA1DC}"/>
              </a:ext>
            </a:extLst>
          </p:cNvPr>
          <p:cNvCxnSpPr>
            <a:cxnSpLocks/>
          </p:cNvCxnSpPr>
          <p:nvPr/>
        </p:nvCxnSpPr>
        <p:spPr>
          <a:xfrm>
            <a:off x="1754271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コネクタ 353">
            <a:extLst>
              <a:ext uri="{FF2B5EF4-FFF2-40B4-BE49-F238E27FC236}">
                <a16:creationId xmlns:a16="http://schemas.microsoft.com/office/drawing/2014/main" id="{A7B4DA51-854A-4541-8248-21DCD829488A}"/>
              </a:ext>
            </a:extLst>
          </p:cNvPr>
          <p:cNvCxnSpPr>
            <a:cxnSpLocks/>
          </p:cNvCxnSpPr>
          <p:nvPr/>
        </p:nvCxnSpPr>
        <p:spPr>
          <a:xfrm flipH="1">
            <a:off x="188373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コネクタ 358">
            <a:extLst>
              <a:ext uri="{FF2B5EF4-FFF2-40B4-BE49-F238E27FC236}">
                <a16:creationId xmlns:a16="http://schemas.microsoft.com/office/drawing/2014/main" id="{606326C1-AD89-4657-9F37-BDF8530BDC95}"/>
              </a:ext>
            </a:extLst>
          </p:cNvPr>
          <p:cNvCxnSpPr>
            <a:cxnSpLocks/>
          </p:cNvCxnSpPr>
          <p:nvPr/>
        </p:nvCxnSpPr>
        <p:spPr>
          <a:xfrm>
            <a:off x="194060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コネクタ 359">
            <a:extLst>
              <a:ext uri="{FF2B5EF4-FFF2-40B4-BE49-F238E27FC236}">
                <a16:creationId xmlns:a16="http://schemas.microsoft.com/office/drawing/2014/main" id="{A3DF040E-468B-4ED3-8F72-A8890A0023AA}"/>
              </a:ext>
            </a:extLst>
          </p:cNvPr>
          <p:cNvCxnSpPr>
            <a:cxnSpLocks/>
          </p:cNvCxnSpPr>
          <p:nvPr/>
        </p:nvCxnSpPr>
        <p:spPr>
          <a:xfrm>
            <a:off x="205436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コネクタ 420">
            <a:extLst>
              <a:ext uri="{FF2B5EF4-FFF2-40B4-BE49-F238E27FC236}">
                <a16:creationId xmlns:a16="http://schemas.microsoft.com/office/drawing/2014/main" id="{FC941AD9-7446-43C4-8E61-44CC8E570318}"/>
              </a:ext>
            </a:extLst>
          </p:cNvPr>
          <p:cNvCxnSpPr>
            <a:cxnSpLocks/>
          </p:cNvCxnSpPr>
          <p:nvPr/>
        </p:nvCxnSpPr>
        <p:spPr>
          <a:xfrm>
            <a:off x="210805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コネクタ 421">
            <a:extLst>
              <a:ext uri="{FF2B5EF4-FFF2-40B4-BE49-F238E27FC236}">
                <a16:creationId xmlns:a16="http://schemas.microsoft.com/office/drawing/2014/main" id="{7EDE27B6-FC37-4F9B-91CA-928671AD3B4B}"/>
              </a:ext>
            </a:extLst>
          </p:cNvPr>
          <p:cNvCxnSpPr>
            <a:cxnSpLocks/>
          </p:cNvCxnSpPr>
          <p:nvPr/>
        </p:nvCxnSpPr>
        <p:spPr>
          <a:xfrm flipH="1">
            <a:off x="223751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コネクタ 422">
            <a:extLst>
              <a:ext uri="{FF2B5EF4-FFF2-40B4-BE49-F238E27FC236}">
                <a16:creationId xmlns:a16="http://schemas.microsoft.com/office/drawing/2014/main" id="{B107B602-568E-46CF-AC2D-7B3A1E3AFB0A}"/>
              </a:ext>
            </a:extLst>
          </p:cNvPr>
          <p:cNvCxnSpPr>
            <a:cxnSpLocks/>
          </p:cNvCxnSpPr>
          <p:nvPr/>
        </p:nvCxnSpPr>
        <p:spPr>
          <a:xfrm>
            <a:off x="229438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D000FE92-0FF7-4688-A4AE-015A07F8F55D}"/>
              </a:ext>
            </a:extLst>
          </p:cNvPr>
          <p:cNvCxnSpPr>
            <a:cxnSpLocks/>
          </p:cNvCxnSpPr>
          <p:nvPr/>
        </p:nvCxnSpPr>
        <p:spPr>
          <a:xfrm>
            <a:off x="240814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コネクタ 425">
            <a:extLst>
              <a:ext uri="{FF2B5EF4-FFF2-40B4-BE49-F238E27FC236}">
                <a16:creationId xmlns:a16="http://schemas.microsoft.com/office/drawing/2014/main" id="{BC9D8A96-AA96-4360-BECE-EFDDBBBF36BD}"/>
              </a:ext>
            </a:extLst>
          </p:cNvPr>
          <p:cNvCxnSpPr>
            <a:cxnSpLocks/>
          </p:cNvCxnSpPr>
          <p:nvPr/>
        </p:nvCxnSpPr>
        <p:spPr>
          <a:xfrm>
            <a:off x="2469227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コネクタ 426">
            <a:extLst>
              <a:ext uri="{FF2B5EF4-FFF2-40B4-BE49-F238E27FC236}">
                <a16:creationId xmlns:a16="http://schemas.microsoft.com/office/drawing/2014/main" id="{09BAF870-1210-4FD5-A02F-41990A2ACE5B}"/>
              </a:ext>
            </a:extLst>
          </p:cNvPr>
          <p:cNvCxnSpPr>
            <a:cxnSpLocks/>
          </p:cNvCxnSpPr>
          <p:nvPr/>
        </p:nvCxnSpPr>
        <p:spPr>
          <a:xfrm flipH="1">
            <a:off x="259868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コネクタ 427">
            <a:extLst>
              <a:ext uri="{FF2B5EF4-FFF2-40B4-BE49-F238E27FC236}">
                <a16:creationId xmlns:a16="http://schemas.microsoft.com/office/drawing/2014/main" id="{654355C8-E409-489B-9B51-636CB92FF90E}"/>
              </a:ext>
            </a:extLst>
          </p:cNvPr>
          <p:cNvCxnSpPr>
            <a:cxnSpLocks/>
          </p:cNvCxnSpPr>
          <p:nvPr/>
        </p:nvCxnSpPr>
        <p:spPr>
          <a:xfrm>
            <a:off x="2655565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F421E37B-F5C0-4C79-AEA2-556D2E472B00}"/>
              </a:ext>
            </a:extLst>
          </p:cNvPr>
          <p:cNvCxnSpPr>
            <a:cxnSpLocks/>
          </p:cNvCxnSpPr>
          <p:nvPr/>
        </p:nvCxnSpPr>
        <p:spPr>
          <a:xfrm>
            <a:off x="276931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コネクタ 430">
            <a:extLst>
              <a:ext uri="{FF2B5EF4-FFF2-40B4-BE49-F238E27FC236}">
                <a16:creationId xmlns:a16="http://schemas.microsoft.com/office/drawing/2014/main" id="{22DDE7C1-90F3-4E0C-909D-A003C0C93325}"/>
              </a:ext>
            </a:extLst>
          </p:cNvPr>
          <p:cNvCxnSpPr>
            <a:cxnSpLocks/>
          </p:cNvCxnSpPr>
          <p:nvPr/>
        </p:nvCxnSpPr>
        <p:spPr>
          <a:xfrm>
            <a:off x="2822096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コネクタ 431">
            <a:extLst>
              <a:ext uri="{FF2B5EF4-FFF2-40B4-BE49-F238E27FC236}">
                <a16:creationId xmlns:a16="http://schemas.microsoft.com/office/drawing/2014/main" id="{A1A7E970-C56E-4204-808E-9026E49E8959}"/>
              </a:ext>
            </a:extLst>
          </p:cNvPr>
          <p:cNvCxnSpPr>
            <a:cxnSpLocks/>
          </p:cNvCxnSpPr>
          <p:nvPr/>
        </p:nvCxnSpPr>
        <p:spPr>
          <a:xfrm flipH="1">
            <a:off x="2951558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>
            <a:extLst>
              <a:ext uri="{FF2B5EF4-FFF2-40B4-BE49-F238E27FC236}">
                <a16:creationId xmlns:a16="http://schemas.microsoft.com/office/drawing/2014/main" id="{C02EC886-3456-480E-8885-07162A2D11A7}"/>
              </a:ext>
            </a:extLst>
          </p:cNvPr>
          <p:cNvCxnSpPr>
            <a:cxnSpLocks/>
          </p:cNvCxnSpPr>
          <p:nvPr/>
        </p:nvCxnSpPr>
        <p:spPr>
          <a:xfrm>
            <a:off x="3008434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8B4689E1-4ED9-4791-864A-99B0CD7A83D7}"/>
              </a:ext>
            </a:extLst>
          </p:cNvPr>
          <p:cNvCxnSpPr>
            <a:cxnSpLocks/>
          </p:cNvCxnSpPr>
          <p:nvPr/>
        </p:nvCxnSpPr>
        <p:spPr>
          <a:xfrm>
            <a:off x="3122185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コネクタ 435">
            <a:extLst>
              <a:ext uri="{FF2B5EF4-FFF2-40B4-BE49-F238E27FC236}">
                <a16:creationId xmlns:a16="http://schemas.microsoft.com/office/drawing/2014/main" id="{528D8B85-B714-4285-8FED-08AE92B33204}"/>
              </a:ext>
            </a:extLst>
          </p:cNvPr>
          <p:cNvCxnSpPr>
            <a:cxnSpLocks/>
          </p:cNvCxnSpPr>
          <p:nvPr/>
        </p:nvCxnSpPr>
        <p:spPr>
          <a:xfrm>
            <a:off x="3183273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F803662B-0668-4689-8EE2-70A7B091A903}"/>
              </a:ext>
            </a:extLst>
          </p:cNvPr>
          <p:cNvCxnSpPr>
            <a:cxnSpLocks/>
          </p:cNvCxnSpPr>
          <p:nvPr/>
        </p:nvCxnSpPr>
        <p:spPr>
          <a:xfrm flipH="1">
            <a:off x="4380853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コネクタ 447">
            <a:extLst>
              <a:ext uri="{FF2B5EF4-FFF2-40B4-BE49-F238E27FC236}">
                <a16:creationId xmlns:a16="http://schemas.microsoft.com/office/drawing/2014/main" id="{B284F4CB-36DC-4A36-B9F9-85DF1202B5F0}"/>
              </a:ext>
            </a:extLst>
          </p:cNvPr>
          <p:cNvCxnSpPr>
            <a:cxnSpLocks/>
          </p:cNvCxnSpPr>
          <p:nvPr/>
        </p:nvCxnSpPr>
        <p:spPr>
          <a:xfrm>
            <a:off x="4437729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4338E375-83AB-4F70-9784-CFAE95CF6A65}"/>
              </a:ext>
            </a:extLst>
          </p:cNvPr>
          <p:cNvCxnSpPr>
            <a:cxnSpLocks/>
          </p:cNvCxnSpPr>
          <p:nvPr/>
        </p:nvCxnSpPr>
        <p:spPr>
          <a:xfrm>
            <a:off x="455148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F8D3270B-51BF-4859-BA9A-8E2704D2C3C5}"/>
              </a:ext>
            </a:extLst>
          </p:cNvPr>
          <p:cNvCxnSpPr>
            <a:cxnSpLocks/>
          </p:cNvCxnSpPr>
          <p:nvPr/>
        </p:nvCxnSpPr>
        <p:spPr>
          <a:xfrm>
            <a:off x="460426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コネクタ 451">
            <a:extLst>
              <a:ext uri="{FF2B5EF4-FFF2-40B4-BE49-F238E27FC236}">
                <a16:creationId xmlns:a16="http://schemas.microsoft.com/office/drawing/2014/main" id="{CCF12C62-7419-44CB-BF9C-CA40B879A0CF}"/>
              </a:ext>
            </a:extLst>
          </p:cNvPr>
          <p:cNvCxnSpPr>
            <a:cxnSpLocks/>
          </p:cNvCxnSpPr>
          <p:nvPr/>
        </p:nvCxnSpPr>
        <p:spPr>
          <a:xfrm flipH="1">
            <a:off x="473372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コネクタ 452">
            <a:extLst>
              <a:ext uri="{FF2B5EF4-FFF2-40B4-BE49-F238E27FC236}">
                <a16:creationId xmlns:a16="http://schemas.microsoft.com/office/drawing/2014/main" id="{07071302-FE76-4BBE-8891-E9E1C71F2BC1}"/>
              </a:ext>
            </a:extLst>
          </p:cNvPr>
          <p:cNvCxnSpPr>
            <a:cxnSpLocks/>
          </p:cNvCxnSpPr>
          <p:nvPr/>
        </p:nvCxnSpPr>
        <p:spPr>
          <a:xfrm>
            <a:off x="479059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コネクタ 453">
            <a:extLst>
              <a:ext uri="{FF2B5EF4-FFF2-40B4-BE49-F238E27FC236}">
                <a16:creationId xmlns:a16="http://schemas.microsoft.com/office/drawing/2014/main" id="{35840225-1313-4AD0-97DC-0638BDFF993E}"/>
              </a:ext>
            </a:extLst>
          </p:cNvPr>
          <p:cNvCxnSpPr>
            <a:cxnSpLocks/>
          </p:cNvCxnSpPr>
          <p:nvPr/>
        </p:nvCxnSpPr>
        <p:spPr>
          <a:xfrm>
            <a:off x="490434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コネクタ 455">
            <a:extLst>
              <a:ext uri="{FF2B5EF4-FFF2-40B4-BE49-F238E27FC236}">
                <a16:creationId xmlns:a16="http://schemas.microsoft.com/office/drawing/2014/main" id="{075257D4-9BBF-4F46-83C5-5B67DC9CA748}"/>
              </a:ext>
            </a:extLst>
          </p:cNvPr>
          <p:cNvCxnSpPr>
            <a:cxnSpLocks/>
          </p:cNvCxnSpPr>
          <p:nvPr/>
        </p:nvCxnSpPr>
        <p:spPr>
          <a:xfrm>
            <a:off x="4965437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コネクタ 456">
            <a:extLst>
              <a:ext uri="{FF2B5EF4-FFF2-40B4-BE49-F238E27FC236}">
                <a16:creationId xmlns:a16="http://schemas.microsoft.com/office/drawing/2014/main" id="{57F28E69-6284-4260-899C-149806E31F8D}"/>
              </a:ext>
            </a:extLst>
          </p:cNvPr>
          <p:cNvCxnSpPr>
            <a:cxnSpLocks/>
          </p:cNvCxnSpPr>
          <p:nvPr/>
        </p:nvCxnSpPr>
        <p:spPr>
          <a:xfrm flipH="1">
            <a:off x="509489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コネクタ 457">
            <a:extLst>
              <a:ext uri="{FF2B5EF4-FFF2-40B4-BE49-F238E27FC236}">
                <a16:creationId xmlns:a16="http://schemas.microsoft.com/office/drawing/2014/main" id="{12DED382-289D-43B5-85D4-2E3E4C2491FB}"/>
              </a:ext>
            </a:extLst>
          </p:cNvPr>
          <p:cNvCxnSpPr>
            <a:cxnSpLocks/>
          </p:cNvCxnSpPr>
          <p:nvPr/>
        </p:nvCxnSpPr>
        <p:spPr>
          <a:xfrm>
            <a:off x="5151774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コネクタ 458">
            <a:extLst>
              <a:ext uri="{FF2B5EF4-FFF2-40B4-BE49-F238E27FC236}">
                <a16:creationId xmlns:a16="http://schemas.microsoft.com/office/drawing/2014/main" id="{963FB746-1395-4EA0-BED5-2F835299AF21}"/>
              </a:ext>
            </a:extLst>
          </p:cNvPr>
          <p:cNvCxnSpPr>
            <a:cxnSpLocks/>
          </p:cNvCxnSpPr>
          <p:nvPr/>
        </p:nvCxnSpPr>
        <p:spPr>
          <a:xfrm>
            <a:off x="526552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>
            <a:extLst>
              <a:ext uri="{FF2B5EF4-FFF2-40B4-BE49-F238E27FC236}">
                <a16:creationId xmlns:a16="http://schemas.microsoft.com/office/drawing/2014/main" id="{C6E3BAA6-8393-4E6B-BE97-527ED0ECC6D3}"/>
              </a:ext>
            </a:extLst>
          </p:cNvPr>
          <p:cNvCxnSpPr>
            <a:cxnSpLocks/>
          </p:cNvCxnSpPr>
          <p:nvPr/>
        </p:nvCxnSpPr>
        <p:spPr>
          <a:xfrm>
            <a:off x="5321614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>
            <a:extLst>
              <a:ext uri="{FF2B5EF4-FFF2-40B4-BE49-F238E27FC236}">
                <a16:creationId xmlns:a16="http://schemas.microsoft.com/office/drawing/2014/main" id="{D5E3F3D9-2C94-4464-9237-96CF8F3A20D9}"/>
              </a:ext>
            </a:extLst>
          </p:cNvPr>
          <p:cNvCxnSpPr>
            <a:cxnSpLocks/>
          </p:cNvCxnSpPr>
          <p:nvPr/>
        </p:nvCxnSpPr>
        <p:spPr>
          <a:xfrm flipH="1">
            <a:off x="545107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2A0C6EB9-4626-4E6E-A478-A5C0CFC299CA}"/>
              </a:ext>
            </a:extLst>
          </p:cNvPr>
          <p:cNvCxnSpPr>
            <a:cxnSpLocks/>
          </p:cNvCxnSpPr>
          <p:nvPr/>
        </p:nvCxnSpPr>
        <p:spPr>
          <a:xfrm>
            <a:off x="5507952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コネクタ 579">
            <a:extLst>
              <a:ext uri="{FF2B5EF4-FFF2-40B4-BE49-F238E27FC236}">
                <a16:creationId xmlns:a16="http://schemas.microsoft.com/office/drawing/2014/main" id="{E6A5AE21-DC81-4B32-94B7-4839ACBA700A}"/>
              </a:ext>
            </a:extLst>
          </p:cNvPr>
          <p:cNvCxnSpPr>
            <a:cxnSpLocks/>
          </p:cNvCxnSpPr>
          <p:nvPr/>
        </p:nvCxnSpPr>
        <p:spPr>
          <a:xfrm>
            <a:off x="5621704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コネクタ 581">
            <a:extLst>
              <a:ext uri="{FF2B5EF4-FFF2-40B4-BE49-F238E27FC236}">
                <a16:creationId xmlns:a16="http://schemas.microsoft.com/office/drawing/2014/main" id="{80A02BC0-00AF-448E-9ACB-82AFDD84417F}"/>
              </a:ext>
            </a:extLst>
          </p:cNvPr>
          <p:cNvCxnSpPr>
            <a:cxnSpLocks/>
          </p:cNvCxnSpPr>
          <p:nvPr/>
        </p:nvCxnSpPr>
        <p:spPr>
          <a:xfrm>
            <a:off x="5682791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コネクタ 582">
            <a:extLst>
              <a:ext uri="{FF2B5EF4-FFF2-40B4-BE49-F238E27FC236}">
                <a16:creationId xmlns:a16="http://schemas.microsoft.com/office/drawing/2014/main" id="{4F77F433-2E46-45CC-A19C-E4F0CC8F22D0}"/>
              </a:ext>
            </a:extLst>
          </p:cNvPr>
          <p:cNvCxnSpPr>
            <a:cxnSpLocks/>
          </p:cNvCxnSpPr>
          <p:nvPr/>
        </p:nvCxnSpPr>
        <p:spPr>
          <a:xfrm flipH="1">
            <a:off x="5812253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線コネクタ 583">
            <a:extLst>
              <a:ext uri="{FF2B5EF4-FFF2-40B4-BE49-F238E27FC236}">
                <a16:creationId xmlns:a16="http://schemas.microsoft.com/office/drawing/2014/main" id="{26E499FF-693A-4A9A-94D9-F1EEF25771F8}"/>
              </a:ext>
            </a:extLst>
          </p:cNvPr>
          <p:cNvCxnSpPr>
            <a:cxnSpLocks/>
          </p:cNvCxnSpPr>
          <p:nvPr/>
        </p:nvCxnSpPr>
        <p:spPr>
          <a:xfrm>
            <a:off x="5869129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線コネクタ 584">
            <a:extLst>
              <a:ext uri="{FF2B5EF4-FFF2-40B4-BE49-F238E27FC236}">
                <a16:creationId xmlns:a16="http://schemas.microsoft.com/office/drawing/2014/main" id="{C6222E55-7EF3-4141-B171-33279903174B}"/>
              </a:ext>
            </a:extLst>
          </p:cNvPr>
          <p:cNvCxnSpPr>
            <a:cxnSpLocks/>
          </p:cNvCxnSpPr>
          <p:nvPr/>
        </p:nvCxnSpPr>
        <p:spPr>
          <a:xfrm>
            <a:off x="598288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コネクタ 586">
            <a:extLst>
              <a:ext uri="{FF2B5EF4-FFF2-40B4-BE49-F238E27FC236}">
                <a16:creationId xmlns:a16="http://schemas.microsoft.com/office/drawing/2014/main" id="{53F9E3B8-4918-4C17-A840-9735AC87CDD1}"/>
              </a:ext>
            </a:extLst>
          </p:cNvPr>
          <p:cNvCxnSpPr>
            <a:cxnSpLocks/>
          </p:cNvCxnSpPr>
          <p:nvPr/>
        </p:nvCxnSpPr>
        <p:spPr>
          <a:xfrm>
            <a:off x="603566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21DBF1C1-3988-4B2D-8982-3BF2C5DA4ABA}"/>
              </a:ext>
            </a:extLst>
          </p:cNvPr>
          <p:cNvCxnSpPr>
            <a:cxnSpLocks/>
          </p:cNvCxnSpPr>
          <p:nvPr/>
        </p:nvCxnSpPr>
        <p:spPr>
          <a:xfrm flipH="1">
            <a:off x="6165135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12D38A6C-8FA7-4EAE-B4A4-0A4AC6C95BB8}"/>
              </a:ext>
            </a:extLst>
          </p:cNvPr>
          <p:cNvCxnSpPr>
            <a:cxnSpLocks/>
          </p:cNvCxnSpPr>
          <p:nvPr/>
        </p:nvCxnSpPr>
        <p:spPr>
          <a:xfrm>
            <a:off x="6222011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線コネクタ 596">
            <a:extLst>
              <a:ext uri="{FF2B5EF4-FFF2-40B4-BE49-F238E27FC236}">
                <a16:creationId xmlns:a16="http://schemas.microsoft.com/office/drawing/2014/main" id="{12E682BD-6BA7-4FC0-9FA4-AD9ABEA985D6}"/>
              </a:ext>
            </a:extLst>
          </p:cNvPr>
          <p:cNvCxnSpPr>
            <a:cxnSpLocks/>
          </p:cNvCxnSpPr>
          <p:nvPr/>
        </p:nvCxnSpPr>
        <p:spPr>
          <a:xfrm>
            <a:off x="633576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コネクタ 598">
            <a:extLst>
              <a:ext uri="{FF2B5EF4-FFF2-40B4-BE49-F238E27FC236}">
                <a16:creationId xmlns:a16="http://schemas.microsoft.com/office/drawing/2014/main" id="{191F93FF-2C48-4FA6-B599-2FC90D86BB03}"/>
              </a:ext>
            </a:extLst>
          </p:cNvPr>
          <p:cNvCxnSpPr>
            <a:cxnSpLocks/>
          </p:cNvCxnSpPr>
          <p:nvPr/>
        </p:nvCxnSpPr>
        <p:spPr>
          <a:xfrm>
            <a:off x="6388542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線コネクタ 599">
            <a:extLst>
              <a:ext uri="{FF2B5EF4-FFF2-40B4-BE49-F238E27FC236}">
                <a16:creationId xmlns:a16="http://schemas.microsoft.com/office/drawing/2014/main" id="{3CBBCFC3-1767-4301-AC51-B9263E6A2ABD}"/>
              </a:ext>
            </a:extLst>
          </p:cNvPr>
          <p:cNvCxnSpPr>
            <a:cxnSpLocks/>
          </p:cNvCxnSpPr>
          <p:nvPr/>
        </p:nvCxnSpPr>
        <p:spPr>
          <a:xfrm flipH="1">
            <a:off x="6518004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線コネクタ 614">
            <a:extLst>
              <a:ext uri="{FF2B5EF4-FFF2-40B4-BE49-F238E27FC236}">
                <a16:creationId xmlns:a16="http://schemas.microsoft.com/office/drawing/2014/main" id="{A8E7CC31-6455-4A5F-9147-18256AC0C5C0}"/>
              </a:ext>
            </a:extLst>
          </p:cNvPr>
          <p:cNvCxnSpPr>
            <a:cxnSpLocks/>
          </p:cNvCxnSpPr>
          <p:nvPr/>
        </p:nvCxnSpPr>
        <p:spPr>
          <a:xfrm>
            <a:off x="6574880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線コネクタ 615">
            <a:extLst>
              <a:ext uri="{FF2B5EF4-FFF2-40B4-BE49-F238E27FC236}">
                <a16:creationId xmlns:a16="http://schemas.microsoft.com/office/drawing/2014/main" id="{0070D026-7485-4B06-988B-3663BD4FD19C}"/>
              </a:ext>
            </a:extLst>
          </p:cNvPr>
          <p:cNvCxnSpPr>
            <a:cxnSpLocks/>
          </p:cNvCxnSpPr>
          <p:nvPr/>
        </p:nvCxnSpPr>
        <p:spPr>
          <a:xfrm>
            <a:off x="6688631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直線コネクタ 640">
            <a:extLst>
              <a:ext uri="{FF2B5EF4-FFF2-40B4-BE49-F238E27FC236}">
                <a16:creationId xmlns:a16="http://schemas.microsoft.com/office/drawing/2014/main" id="{5C913027-0D60-474F-96BF-853D9C9D576E}"/>
              </a:ext>
            </a:extLst>
          </p:cNvPr>
          <p:cNvCxnSpPr>
            <a:cxnSpLocks/>
          </p:cNvCxnSpPr>
          <p:nvPr/>
        </p:nvCxnSpPr>
        <p:spPr>
          <a:xfrm>
            <a:off x="6749719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線コネクタ 643">
            <a:extLst>
              <a:ext uri="{FF2B5EF4-FFF2-40B4-BE49-F238E27FC236}">
                <a16:creationId xmlns:a16="http://schemas.microsoft.com/office/drawing/2014/main" id="{D579F6BF-CA1B-46DE-96FD-601EB1A2E3A0}"/>
              </a:ext>
            </a:extLst>
          </p:cNvPr>
          <p:cNvCxnSpPr>
            <a:cxnSpLocks/>
          </p:cNvCxnSpPr>
          <p:nvPr/>
        </p:nvCxnSpPr>
        <p:spPr>
          <a:xfrm flipH="1">
            <a:off x="6879181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線コネクタ 644">
            <a:extLst>
              <a:ext uri="{FF2B5EF4-FFF2-40B4-BE49-F238E27FC236}">
                <a16:creationId xmlns:a16="http://schemas.microsoft.com/office/drawing/2014/main" id="{C0B60FD6-ABBA-4651-95F9-75326E3FE894}"/>
              </a:ext>
            </a:extLst>
          </p:cNvPr>
          <p:cNvCxnSpPr>
            <a:cxnSpLocks/>
          </p:cNvCxnSpPr>
          <p:nvPr/>
        </p:nvCxnSpPr>
        <p:spPr>
          <a:xfrm>
            <a:off x="6936056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線コネクタ 645">
            <a:extLst>
              <a:ext uri="{FF2B5EF4-FFF2-40B4-BE49-F238E27FC236}">
                <a16:creationId xmlns:a16="http://schemas.microsoft.com/office/drawing/2014/main" id="{ED421D28-A51C-41A1-8858-EF7163E5836C}"/>
              </a:ext>
            </a:extLst>
          </p:cNvPr>
          <p:cNvCxnSpPr>
            <a:cxnSpLocks/>
          </p:cNvCxnSpPr>
          <p:nvPr/>
        </p:nvCxnSpPr>
        <p:spPr>
          <a:xfrm>
            <a:off x="7049808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線コネクタ 647">
            <a:extLst>
              <a:ext uri="{FF2B5EF4-FFF2-40B4-BE49-F238E27FC236}">
                <a16:creationId xmlns:a16="http://schemas.microsoft.com/office/drawing/2014/main" id="{F0C3EE11-7E58-4E4C-BCA2-2D0FB974D67F}"/>
              </a:ext>
            </a:extLst>
          </p:cNvPr>
          <p:cNvCxnSpPr>
            <a:cxnSpLocks/>
          </p:cNvCxnSpPr>
          <p:nvPr/>
        </p:nvCxnSpPr>
        <p:spPr>
          <a:xfrm>
            <a:off x="7105896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線コネクタ 648">
            <a:extLst>
              <a:ext uri="{FF2B5EF4-FFF2-40B4-BE49-F238E27FC236}">
                <a16:creationId xmlns:a16="http://schemas.microsoft.com/office/drawing/2014/main" id="{C25816D7-F918-4038-91E7-18F040C0F2CD}"/>
              </a:ext>
            </a:extLst>
          </p:cNvPr>
          <p:cNvCxnSpPr>
            <a:cxnSpLocks/>
          </p:cNvCxnSpPr>
          <p:nvPr/>
        </p:nvCxnSpPr>
        <p:spPr>
          <a:xfrm flipH="1">
            <a:off x="7235358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線コネクタ 649">
            <a:extLst>
              <a:ext uri="{FF2B5EF4-FFF2-40B4-BE49-F238E27FC236}">
                <a16:creationId xmlns:a16="http://schemas.microsoft.com/office/drawing/2014/main" id="{48CA02CF-549E-450D-87AF-F08365F5CAD3}"/>
              </a:ext>
            </a:extLst>
          </p:cNvPr>
          <p:cNvCxnSpPr>
            <a:cxnSpLocks/>
          </p:cNvCxnSpPr>
          <p:nvPr/>
        </p:nvCxnSpPr>
        <p:spPr>
          <a:xfrm>
            <a:off x="7292234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線コネクタ 650">
            <a:extLst>
              <a:ext uri="{FF2B5EF4-FFF2-40B4-BE49-F238E27FC236}">
                <a16:creationId xmlns:a16="http://schemas.microsoft.com/office/drawing/2014/main" id="{20450EA3-527F-4CE2-9448-CFF9F13AA97D}"/>
              </a:ext>
            </a:extLst>
          </p:cNvPr>
          <p:cNvCxnSpPr>
            <a:cxnSpLocks/>
          </p:cNvCxnSpPr>
          <p:nvPr/>
        </p:nvCxnSpPr>
        <p:spPr>
          <a:xfrm>
            <a:off x="740598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CFB96A66-1D43-4BC7-94B1-5AFBF8DE5EB0}"/>
              </a:ext>
            </a:extLst>
          </p:cNvPr>
          <p:cNvSpPr txBox="1"/>
          <p:nvPr/>
        </p:nvSpPr>
        <p:spPr>
          <a:xfrm>
            <a:off x="81604" y="2443275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8" name="テキスト ボックス 887">
            <a:extLst>
              <a:ext uri="{FF2B5EF4-FFF2-40B4-BE49-F238E27FC236}">
                <a16:creationId xmlns:a16="http://schemas.microsoft.com/office/drawing/2014/main" id="{1A5F862B-6A2A-4E24-8932-A6D713941033}"/>
              </a:ext>
            </a:extLst>
          </p:cNvPr>
          <p:cNvSpPr txBox="1"/>
          <p:nvPr/>
        </p:nvSpPr>
        <p:spPr>
          <a:xfrm>
            <a:off x="82719" y="1761339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9" name="直線コネクタ 888">
            <a:extLst>
              <a:ext uri="{FF2B5EF4-FFF2-40B4-BE49-F238E27FC236}">
                <a16:creationId xmlns:a16="http://schemas.microsoft.com/office/drawing/2014/main" id="{A1C800E3-6E7D-478F-9B01-D8182DE384CE}"/>
              </a:ext>
            </a:extLst>
          </p:cNvPr>
          <p:cNvCxnSpPr>
            <a:cxnSpLocks/>
          </p:cNvCxnSpPr>
          <p:nvPr/>
        </p:nvCxnSpPr>
        <p:spPr>
          <a:xfrm>
            <a:off x="495242" y="1721767"/>
            <a:ext cx="20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直線コネクタ 891">
            <a:extLst>
              <a:ext uri="{FF2B5EF4-FFF2-40B4-BE49-F238E27FC236}">
                <a16:creationId xmlns:a16="http://schemas.microsoft.com/office/drawing/2014/main" id="{C99D0EA4-4CB3-4D2A-B0F1-DF589E19FD1C}"/>
              </a:ext>
            </a:extLst>
          </p:cNvPr>
          <p:cNvCxnSpPr>
            <a:cxnSpLocks/>
          </p:cNvCxnSpPr>
          <p:nvPr/>
        </p:nvCxnSpPr>
        <p:spPr>
          <a:xfrm>
            <a:off x="1129475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直線コネクタ 892">
            <a:extLst>
              <a:ext uri="{FF2B5EF4-FFF2-40B4-BE49-F238E27FC236}">
                <a16:creationId xmlns:a16="http://schemas.microsoft.com/office/drawing/2014/main" id="{83B9D1E7-B5A8-4549-B261-6557D163EDD3}"/>
              </a:ext>
            </a:extLst>
          </p:cNvPr>
          <p:cNvCxnSpPr>
            <a:cxnSpLocks/>
          </p:cNvCxnSpPr>
          <p:nvPr/>
        </p:nvCxnSpPr>
        <p:spPr>
          <a:xfrm>
            <a:off x="1093234" y="1869337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直線コネクタ 893">
            <a:extLst>
              <a:ext uri="{FF2B5EF4-FFF2-40B4-BE49-F238E27FC236}">
                <a16:creationId xmlns:a16="http://schemas.microsoft.com/office/drawing/2014/main" id="{166FE333-1B3C-41B3-8CC8-2638184564AB}"/>
              </a:ext>
            </a:extLst>
          </p:cNvPr>
          <p:cNvCxnSpPr>
            <a:cxnSpLocks/>
          </p:cNvCxnSpPr>
          <p:nvPr/>
        </p:nvCxnSpPr>
        <p:spPr>
          <a:xfrm>
            <a:off x="1126380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直線コネクタ 895">
            <a:extLst>
              <a:ext uri="{FF2B5EF4-FFF2-40B4-BE49-F238E27FC236}">
                <a16:creationId xmlns:a16="http://schemas.microsoft.com/office/drawing/2014/main" id="{F1F8D549-8F85-4762-AE64-EC5B300DF4A5}"/>
              </a:ext>
            </a:extLst>
          </p:cNvPr>
          <p:cNvCxnSpPr>
            <a:cxnSpLocks/>
          </p:cNvCxnSpPr>
          <p:nvPr/>
        </p:nvCxnSpPr>
        <p:spPr>
          <a:xfrm>
            <a:off x="1420731" y="1710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直線コネクタ 896">
            <a:extLst>
              <a:ext uri="{FF2B5EF4-FFF2-40B4-BE49-F238E27FC236}">
                <a16:creationId xmlns:a16="http://schemas.microsoft.com/office/drawing/2014/main" id="{666F7772-42D0-423D-A836-F483678ED444}"/>
              </a:ext>
            </a:extLst>
          </p:cNvPr>
          <p:cNvCxnSpPr>
            <a:cxnSpLocks/>
          </p:cNvCxnSpPr>
          <p:nvPr/>
        </p:nvCxnSpPr>
        <p:spPr>
          <a:xfrm flipH="1">
            <a:off x="1423261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直線コネクタ 897">
            <a:extLst>
              <a:ext uri="{FF2B5EF4-FFF2-40B4-BE49-F238E27FC236}">
                <a16:creationId xmlns:a16="http://schemas.microsoft.com/office/drawing/2014/main" id="{C72F1681-27C9-4E35-BC57-7D9629278068}"/>
              </a:ext>
            </a:extLst>
          </p:cNvPr>
          <p:cNvCxnSpPr>
            <a:cxnSpLocks/>
          </p:cNvCxnSpPr>
          <p:nvPr/>
        </p:nvCxnSpPr>
        <p:spPr>
          <a:xfrm>
            <a:off x="1484445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直線コネクタ 899">
            <a:extLst>
              <a:ext uri="{FF2B5EF4-FFF2-40B4-BE49-F238E27FC236}">
                <a16:creationId xmlns:a16="http://schemas.microsoft.com/office/drawing/2014/main" id="{B49465A6-D726-47A6-8BE1-EEAA9F7C790B}"/>
              </a:ext>
            </a:extLst>
          </p:cNvPr>
          <p:cNvCxnSpPr>
            <a:cxnSpLocks/>
          </p:cNvCxnSpPr>
          <p:nvPr/>
        </p:nvCxnSpPr>
        <p:spPr>
          <a:xfrm>
            <a:off x="1481350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直線コネクタ 900">
            <a:extLst>
              <a:ext uri="{FF2B5EF4-FFF2-40B4-BE49-F238E27FC236}">
                <a16:creationId xmlns:a16="http://schemas.microsoft.com/office/drawing/2014/main" id="{6AAFD881-5173-4DB5-B9F6-C3D806C269DC}"/>
              </a:ext>
            </a:extLst>
          </p:cNvPr>
          <p:cNvCxnSpPr>
            <a:cxnSpLocks/>
          </p:cNvCxnSpPr>
          <p:nvPr/>
        </p:nvCxnSpPr>
        <p:spPr>
          <a:xfrm flipH="1">
            <a:off x="1055777" y="1705202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直線コネクタ 909">
            <a:extLst>
              <a:ext uri="{FF2B5EF4-FFF2-40B4-BE49-F238E27FC236}">
                <a16:creationId xmlns:a16="http://schemas.microsoft.com/office/drawing/2014/main" id="{7C29767B-91CC-422B-A62B-8B258288CD28}"/>
              </a:ext>
            </a:extLst>
          </p:cNvPr>
          <p:cNvCxnSpPr>
            <a:cxnSpLocks/>
          </p:cNvCxnSpPr>
          <p:nvPr/>
        </p:nvCxnSpPr>
        <p:spPr>
          <a:xfrm flipH="1">
            <a:off x="1780259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直線コネクタ 911">
            <a:extLst>
              <a:ext uri="{FF2B5EF4-FFF2-40B4-BE49-F238E27FC236}">
                <a16:creationId xmlns:a16="http://schemas.microsoft.com/office/drawing/2014/main" id="{FD50ED2A-BB38-4786-8E1E-A46561A7A934}"/>
              </a:ext>
            </a:extLst>
          </p:cNvPr>
          <p:cNvCxnSpPr>
            <a:cxnSpLocks/>
          </p:cNvCxnSpPr>
          <p:nvPr/>
        </p:nvCxnSpPr>
        <p:spPr>
          <a:xfrm>
            <a:off x="1787248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直線コネクタ 913">
            <a:extLst>
              <a:ext uri="{FF2B5EF4-FFF2-40B4-BE49-F238E27FC236}">
                <a16:creationId xmlns:a16="http://schemas.microsoft.com/office/drawing/2014/main" id="{2C4EC1F4-3A5E-4CB7-A2D6-3F2F85D3D3D4}"/>
              </a:ext>
            </a:extLst>
          </p:cNvPr>
          <p:cNvCxnSpPr>
            <a:cxnSpLocks/>
          </p:cNvCxnSpPr>
          <p:nvPr/>
        </p:nvCxnSpPr>
        <p:spPr>
          <a:xfrm flipH="1">
            <a:off x="2143687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直線コネクタ 914">
            <a:extLst>
              <a:ext uri="{FF2B5EF4-FFF2-40B4-BE49-F238E27FC236}">
                <a16:creationId xmlns:a16="http://schemas.microsoft.com/office/drawing/2014/main" id="{BBA76414-3DD2-4F26-AD00-4A9C8FB4FC21}"/>
              </a:ext>
            </a:extLst>
          </p:cNvPr>
          <p:cNvCxnSpPr>
            <a:cxnSpLocks/>
          </p:cNvCxnSpPr>
          <p:nvPr/>
        </p:nvCxnSpPr>
        <p:spPr>
          <a:xfrm>
            <a:off x="1846895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直線コネクタ 915">
            <a:extLst>
              <a:ext uri="{FF2B5EF4-FFF2-40B4-BE49-F238E27FC236}">
                <a16:creationId xmlns:a16="http://schemas.microsoft.com/office/drawing/2014/main" id="{AA1A6B7C-E204-46DE-BD06-C611EF986E4B}"/>
              </a:ext>
            </a:extLst>
          </p:cNvPr>
          <p:cNvCxnSpPr>
            <a:cxnSpLocks/>
          </p:cNvCxnSpPr>
          <p:nvPr/>
        </p:nvCxnSpPr>
        <p:spPr>
          <a:xfrm>
            <a:off x="2150676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直線コネクタ 916">
            <a:extLst>
              <a:ext uri="{FF2B5EF4-FFF2-40B4-BE49-F238E27FC236}">
                <a16:creationId xmlns:a16="http://schemas.microsoft.com/office/drawing/2014/main" id="{9C6E3AC9-E7E3-46E9-B127-EDA773938D92}"/>
              </a:ext>
            </a:extLst>
          </p:cNvPr>
          <p:cNvCxnSpPr>
            <a:cxnSpLocks/>
          </p:cNvCxnSpPr>
          <p:nvPr/>
        </p:nvCxnSpPr>
        <p:spPr>
          <a:xfrm>
            <a:off x="1843800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直線コネクタ 917">
            <a:extLst>
              <a:ext uri="{FF2B5EF4-FFF2-40B4-BE49-F238E27FC236}">
                <a16:creationId xmlns:a16="http://schemas.microsoft.com/office/drawing/2014/main" id="{847437A9-A791-4091-8C0B-3B5FDCD6D550}"/>
              </a:ext>
            </a:extLst>
          </p:cNvPr>
          <p:cNvCxnSpPr>
            <a:cxnSpLocks/>
          </p:cNvCxnSpPr>
          <p:nvPr/>
        </p:nvCxnSpPr>
        <p:spPr>
          <a:xfrm flipH="1">
            <a:off x="2505525" y="1841759"/>
            <a:ext cx="33482" cy="1874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直線コネクタ 918">
            <a:extLst>
              <a:ext uri="{FF2B5EF4-FFF2-40B4-BE49-F238E27FC236}">
                <a16:creationId xmlns:a16="http://schemas.microsoft.com/office/drawing/2014/main" id="{5A5B7F4F-D672-4196-A9D8-FB8CF8FE5EC7}"/>
              </a:ext>
            </a:extLst>
          </p:cNvPr>
          <p:cNvCxnSpPr>
            <a:cxnSpLocks/>
          </p:cNvCxnSpPr>
          <p:nvPr/>
        </p:nvCxnSpPr>
        <p:spPr>
          <a:xfrm>
            <a:off x="2208733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コネクタ 919">
            <a:extLst>
              <a:ext uri="{FF2B5EF4-FFF2-40B4-BE49-F238E27FC236}">
                <a16:creationId xmlns:a16="http://schemas.microsoft.com/office/drawing/2014/main" id="{B0B48D4E-41FA-4AEF-B8B3-A616E87998F4}"/>
              </a:ext>
            </a:extLst>
          </p:cNvPr>
          <p:cNvCxnSpPr>
            <a:cxnSpLocks/>
          </p:cNvCxnSpPr>
          <p:nvPr/>
        </p:nvCxnSpPr>
        <p:spPr>
          <a:xfrm>
            <a:off x="2512513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直線コネクタ 920">
            <a:extLst>
              <a:ext uri="{FF2B5EF4-FFF2-40B4-BE49-F238E27FC236}">
                <a16:creationId xmlns:a16="http://schemas.microsoft.com/office/drawing/2014/main" id="{76287B98-A5B1-40BC-98BD-18816F496295}"/>
              </a:ext>
            </a:extLst>
          </p:cNvPr>
          <p:cNvCxnSpPr>
            <a:cxnSpLocks/>
          </p:cNvCxnSpPr>
          <p:nvPr/>
        </p:nvCxnSpPr>
        <p:spPr>
          <a:xfrm>
            <a:off x="2205638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直線コネクタ 924">
            <a:extLst>
              <a:ext uri="{FF2B5EF4-FFF2-40B4-BE49-F238E27FC236}">
                <a16:creationId xmlns:a16="http://schemas.microsoft.com/office/drawing/2014/main" id="{99503387-1C1A-4E2E-8B1F-2CD40AE22F0A}"/>
              </a:ext>
            </a:extLst>
          </p:cNvPr>
          <p:cNvCxnSpPr>
            <a:cxnSpLocks/>
          </p:cNvCxnSpPr>
          <p:nvPr/>
        </p:nvCxnSpPr>
        <p:spPr>
          <a:xfrm>
            <a:off x="2562554" y="2029238"/>
            <a:ext cx="6371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直線コネクタ 933">
            <a:extLst>
              <a:ext uri="{FF2B5EF4-FFF2-40B4-BE49-F238E27FC236}">
                <a16:creationId xmlns:a16="http://schemas.microsoft.com/office/drawing/2014/main" id="{9C60162F-0002-4736-ADCB-C288B0A5BA56}"/>
              </a:ext>
            </a:extLst>
          </p:cNvPr>
          <p:cNvCxnSpPr>
            <a:cxnSpLocks/>
          </p:cNvCxnSpPr>
          <p:nvPr/>
        </p:nvCxnSpPr>
        <p:spPr>
          <a:xfrm flipH="1">
            <a:off x="3574528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直線コネクタ 934">
            <a:extLst>
              <a:ext uri="{FF2B5EF4-FFF2-40B4-BE49-F238E27FC236}">
                <a16:creationId xmlns:a16="http://schemas.microsoft.com/office/drawing/2014/main" id="{9C5970EE-9F39-4D09-8DF7-B8B5836D7322}"/>
              </a:ext>
            </a:extLst>
          </p:cNvPr>
          <p:cNvCxnSpPr>
            <a:cxnSpLocks/>
          </p:cNvCxnSpPr>
          <p:nvPr/>
        </p:nvCxnSpPr>
        <p:spPr>
          <a:xfrm>
            <a:off x="3277737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直線コネクタ 935">
            <a:extLst>
              <a:ext uri="{FF2B5EF4-FFF2-40B4-BE49-F238E27FC236}">
                <a16:creationId xmlns:a16="http://schemas.microsoft.com/office/drawing/2014/main" id="{FC0A0F8A-F51E-4EFA-B74B-BCD0A7991FBA}"/>
              </a:ext>
            </a:extLst>
          </p:cNvPr>
          <p:cNvCxnSpPr>
            <a:cxnSpLocks/>
          </p:cNvCxnSpPr>
          <p:nvPr/>
        </p:nvCxnSpPr>
        <p:spPr>
          <a:xfrm>
            <a:off x="3581517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直線コネクタ 936">
            <a:extLst>
              <a:ext uri="{FF2B5EF4-FFF2-40B4-BE49-F238E27FC236}">
                <a16:creationId xmlns:a16="http://schemas.microsoft.com/office/drawing/2014/main" id="{9582B3E1-E5C5-4A16-B814-DCBFDCF7F4C9}"/>
              </a:ext>
            </a:extLst>
          </p:cNvPr>
          <p:cNvCxnSpPr>
            <a:cxnSpLocks/>
          </p:cNvCxnSpPr>
          <p:nvPr/>
        </p:nvCxnSpPr>
        <p:spPr>
          <a:xfrm>
            <a:off x="3274642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直線コネクタ 937">
            <a:extLst>
              <a:ext uri="{FF2B5EF4-FFF2-40B4-BE49-F238E27FC236}">
                <a16:creationId xmlns:a16="http://schemas.microsoft.com/office/drawing/2014/main" id="{DB64938D-B9D6-49ED-A6F0-B304AFB441B5}"/>
              </a:ext>
            </a:extLst>
          </p:cNvPr>
          <p:cNvCxnSpPr>
            <a:cxnSpLocks/>
          </p:cNvCxnSpPr>
          <p:nvPr/>
        </p:nvCxnSpPr>
        <p:spPr>
          <a:xfrm flipH="1">
            <a:off x="3931444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直線コネクタ 938">
            <a:extLst>
              <a:ext uri="{FF2B5EF4-FFF2-40B4-BE49-F238E27FC236}">
                <a16:creationId xmlns:a16="http://schemas.microsoft.com/office/drawing/2014/main" id="{535ABF9B-014B-4D78-894C-924C70C4806B}"/>
              </a:ext>
            </a:extLst>
          </p:cNvPr>
          <p:cNvCxnSpPr>
            <a:cxnSpLocks/>
          </p:cNvCxnSpPr>
          <p:nvPr/>
        </p:nvCxnSpPr>
        <p:spPr>
          <a:xfrm>
            <a:off x="3634653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直線コネクタ 939">
            <a:extLst>
              <a:ext uri="{FF2B5EF4-FFF2-40B4-BE49-F238E27FC236}">
                <a16:creationId xmlns:a16="http://schemas.microsoft.com/office/drawing/2014/main" id="{94D28FD2-E165-4041-88D5-BDE44924B2E5}"/>
              </a:ext>
            </a:extLst>
          </p:cNvPr>
          <p:cNvCxnSpPr>
            <a:cxnSpLocks/>
          </p:cNvCxnSpPr>
          <p:nvPr/>
        </p:nvCxnSpPr>
        <p:spPr>
          <a:xfrm>
            <a:off x="3938433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直線コネクタ 940">
            <a:extLst>
              <a:ext uri="{FF2B5EF4-FFF2-40B4-BE49-F238E27FC236}">
                <a16:creationId xmlns:a16="http://schemas.microsoft.com/office/drawing/2014/main" id="{E865255A-61CD-4562-B6FA-DC2DE0840C0E}"/>
              </a:ext>
            </a:extLst>
          </p:cNvPr>
          <p:cNvCxnSpPr>
            <a:cxnSpLocks/>
          </p:cNvCxnSpPr>
          <p:nvPr/>
        </p:nvCxnSpPr>
        <p:spPr>
          <a:xfrm>
            <a:off x="3631558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直線コネクタ 941">
            <a:extLst>
              <a:ext uri="{FF2B5EF4-FFF2-40B4-BE49-F238E27FC236}">
                <a16:creationId xmlns:a16="http://schemas.microsoft.com/office/drawing/2014/main" id="{301834D1-8BC6-4EC2-BFB6-8D0843E7071A}"/>
              </a:ext>
            </a:extLst>
          </p:cNvPr>
          <p:cNvCxnSpPr>
            <a:cxnSpLocks/>
          </p:cNvCxnSpPr>
          <p:nvPr/>
        </p:nvCxnSpPr>
        <p:spPr>
          <a:xfrm flipH="1">
            <a:off x="4288384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直線コネクタ 942">
            <a:extLst>
              <a:ext uri="{FF2B5EF4-FFF2-40B4-BE49-F238E27FC236}">
                <a16:creationId xmlns:a16="http://schemas.microsoft.com/office/drawing/2014/main" id="{EFA698A8-0EAB-4C7E-B928-6E241091D3AF}"/>
              </a:ext>
            </a:extLst>
          </p:cNvPr>
          <p:cNvCxnSpPr>
            <a:cxnSpLocks/>
          </p:cNvCxnSpPr>
          <p:nvPr/>
        </p:nvCxnSpPr>
        <p:spPr>
          <a:xfrm>
            <a:off x="3991593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直線コネクタ 943">
            <a:extLst>
              <a:ext uri="{FF2B5EF4-FFF2-40B4-BE49-F238E27FC236}">
                <a16:creationId xmlns:a16="http://schemas.microsoft.com/office/drawing/2014/main" id="{A798BDF3-113E-4433-8C60-602BE059EA8C}"/>
              </a:ext>
            </a:extLst>
          </p:cNvPr>
          <p:cNvCxnSpPr>
            <a:cxnSpLocks/>
          </p:cNvCxnSpPr>
          <p:nvPr/>
        </p:nvCxnSpPr>
        <p:spPr>
          <a:xfrm>
            <a:off x="4295373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直線コネクタ 944">
            <a:extLst>
              <a:ext uri="{FF2B5EF4-FFF2-40B4-BE49-F238E27FC236}">
                <a16:creationId xmlns:a16="http://schemas.microsoft.com/office/drawing/2014/main" id="{9FDF29C8-EBD1-4342-AFEE-8B5FE350E9FA}"/>
              </a:ext>
            </a:extLst>
          </p:cNvPr>
          <p:cNvCxnSpPr>
            <a:cxnSpLocks/>
          </p:cNvCxnSpPr>
          <p:nvPr/>
        </p:nvCxnSpPr>
        <p:spPr>
          <a:xfrm>
            <a:off x="3988498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直線コネクタ 945">
            <a:extLst>
              <a:ext uri="{FF2B5EF4-FFF2-40B4-BE49-F238E27FC236}">
                <a16:creationId xmlns:a16="http://schemas.microsoft.com/office/drawing/2014/main" id="{E587EB25-1C7F-4F14-A7DA-0F2CE2E7FAF6}"/>
              </a:ext>
            </a:extLst>
          </p:cNvPr>
          <p:cNvCxnSpPr>
            <a:cxnSpLocks/>
          </p:cNvCxnSpPr>
          <p:nvPr/>
        </p:nvCxnSpPr>
        <p:spPr>
          <a:xfrm flipH="1">
            <a:off x="4643463" y="186836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>
            <a:extLst>
              <a:ext uri="{FF2B5EF4-FFF2-40B4-BE49-F238E27FC236}">
                <a16:creationId xmlns:a16="http://schemas.microsoft.com/office/drawing/2014/main" id="{4BCD9E62-8308-48DA-9FF4-D6532F0751C7}"/>
              </a:ext>
            </a:extLst>
          </p:cNvPr>
          <p:cNvCxnSpPr>
            <a:cxnSpLocks/>
          </p:cNvCxnSpPr>
          <p:nvPr/>
        </p:nvCxnSpPr>
        <p:spPr>
          <a:xfrm>
            <a:off x="4346669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直線コネクタ 947">
            <a:extLst>
              <a:ext uri="{FF2B5EF4-FFF2-40B4-BE49-F238E27FC236}">
                <a16:creationId xmlns:a16="http://schemas.microsoft.com/office/drawing/2014/main" id="{71526796-207B-464A-B478-529D15076E53}"/>
              </a:ext>
            </a:extLst>
          </p:cNvPr>
          <p:cNvCxnSpPr>
            <a:cxnSpLocks/>
          </p:cNvCxnSpPr>
          <p:nvPr/>
        </p:nvCxnSpPr>
        <p:spPr>
          <a:xfrm>
            <a:off x="4650450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直線コネクタ 948">
            <a:extLst>
              <a:ext uri="{FF2B5EF4-FFF2-40B4-BE49-F238E27FC236}">
                <a16:creationId xmlns:a16="http://schemas.microsoft.com/office/drawing/2014/main" id="{0AA08203-5088-4D10-9E8B-FDEA007070F0}"/>
              </a:ext>
            </a:extLst>
          </p:cNvPr>
          <p:cNvCxnSpPr>
            <a:cxnSpLocks/>
          </p:cNvCxnSpPr>
          <p:nvPr/>
        </p:nvCxnSpPr>
        <p:spPr>
          <a:xfrm>
            <a:off x="4343574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直線コネクタ 952">
            <a:extLst>
              <a:ext uri="{FF2B5EF4-FFF2-40B4-BE49-F238E27FC236}">
                <a16:creationId xmlns:a16="http://schemas.microsoft.com/office/drawing/2014/main" id="{5D8079EA-9278-4698-AD78-2D48E13DD6FA}"/>
              </a:ext>
            </a:extLst>
          </p:cNvPr>
          <p:cNvCxnSpPr>
            <a:cxnSpLocks/>
          </p:cNvCxnSpPr>
          <p:nvPr/>
        </p:nvCxnSpPr>
        <p:spPr>
          <a:xfrm>
            <a:off x="4705412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2" name="テキスト ボックス 961">
            <a:extLst>
              <a:ext uri="{FF2B5EF4-FFF2-40B4-BE49-F238E27FC236}">
                <a16:creationId xmlns:a16="http://schemas.microsoft.com/office/drawing/2014/main" id="{85FDAAF3-F100-4284-AA8B-DF0F83F4E5ED}"/>
              </a:ext>
            </a:extLst>
          </p:cNvPr>
          <p:cNvSpPr txBox="1"/>
          <p:nvPr/>
        </p:nvSpPr>
        <p:spPr>
          <a:xfrm>
            <a:off x="1145192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3" name="テキスト ボックス 962">
            <a:extLst>
              <a:ext uri="{FF2B5EF4-FFF2-40B4-BE49-F238E27FC236}">
                <a16:creationId xmlns:a16="http://schemas.microsoft.com/office/drawing/2014/main" id="{61C7F7E2-F5A9-4CA9-9B7D-6C739255FFAF}"/>
              </a:ext>
            </a:extLst>
          </p:cNvPr>
          <p:cNvSpPr txBox="1"/>
          <p:nvPr/>
        </p:nvSpPr>
        <p:spPr>
          <a:xfrm>
            <a:off x="2218618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6" name="テキスト ボックス 965">
            <a:extLst>
              <a:ext uri="{FF2B5EF4-FFF2-40B4-BE49-F238E27FC236}">
                <a16:creationId xmlns:a16="http://schemas.microsoft.com/office/drawing/2014/main" id="{E686F70F-7E2C-4EA9-AECB-82A62CB96FB6}"/>
              </a:ext>
            </a:extLst>
          </p:cNvPr>
          <p:cNvSpPr txBox="1"/>
          <p:nvPr/>
        </p:nvSpPr>
        <p:spPr>
          <a:xfrm>
            <a:off x="328294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7" name="テキスト ボックス 966">
            <a:extLst>
              <a:ext uri="{FF2B5EF4-FFF2-40B4-BE49-F238E27FC236}">
                <a16:creationId xmlns:a16="http://schemas.microsoft.com/office/drawing/2014/main" id="{542ECAFB-8E86-4FCA-948F-D3F31B296B8E}"/>
              </a:ext>
            </a:extLst>
          </p:cNvPr>
          <p:cNvSpPr txBox="1"/>
          <p:nvPr/>
        </p:nvSpPr>
        <p:spPr>
          <a:xfrm>
            <a:off x="3648374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8" name="テキスト ボックス 967">
            <a:extLst>
              <a:ext uri="{FF2B5EF4-FFF2-40B4-BE49-F238E27FC236}">
                <a16:creationId xmlns:a16="http://schemas.microsoft.com/office/drawing/2014/main" id="{297FFFC3-EB9E-4CC0-A9C7-F8619F925CCC}"/>
              </a:ext>
            </a:extLst>
          </p:cNvPr>
          <p:cNvSpPr txBox="1"/>
          <p:nvPr/>
        </p:nvSpPr>
        <p:spPr>
          <a:xfrm>
            <a:off x="400608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9" name="テキスト ボックス 968">
            <a:extLst>
              <a:ext uri="{FF2B5EF4-FFF2-40B4-BE49-F238E27FC236}">
                <a16:creationId xmlns:a16="http://schemas.microsoft.com/office/drawing/2014/main" id="{8DC01BE8-C9F8-4DEB-A09C-E8C5544E1D3B}"/>
              </a:ext>
            </a:extLst>
          </p:cNvPr>
          <p:cNvSpPr txBox="1"/>
          <p:nvPr/>
        </p:nvSpPr>
        <p:spPr>
          <a:xfrm>
            <a:off x="4371513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3" name="テキスト ボックス 1002">
            <a:extLst>
              <a:ext uri="{FF2B5EF4-FFF2-40B4-BE49-F238E27FC236}">
                <a16:creationId xmlns:a16="http://schemas.microsoft.com/office/drawing/2014/main" id="{58E5AB39-9EDE-4FE3-8411-9FC342859BE6}"/>
              </a:ext>
            </a:extLst>
          </p:cNvPr>
          <p:cNvSpPr txBox="1"/>
          <p:nvPr/>
        </p:nvSpPr>
        <p:spPr>
          <a:xfrm>
            <a:off x="1160360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4" name="テキスト ボックス 1003">
            <a:extLst>
              <a:ext uri="{FF2B5EF4-FFF2-40B4-BE49-F238E27FC236}">
                <a16:creationId xmlns:a16="http://schemas.microsoft.com/office/drawing/2014/main" id="{0061F065-DB37-446D-9639-02106A375B20}"/>
              </a:ext>
            </a:extLst>
          </p:cNvPr>
          <p:cNvSpPr txBox="1"/>
          <p:nvPr/>
        </p:nvSpPr>
        <p:spPr>
          <a:xfrm>
            <a:off x="1520748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5" name="テキスト ボックス 1004">
            <a:extLst>
              <a:ext uri="{FF2B5EF4-FFF2-40B4-BE49-F238E27FC236}">
                <a16:creationId xmlns:a16="http://schemas.microsoft.com/office/drawing/2014/main" id="{2E9F5D10-4AA3-4CDE-A72D-50FD9DD43E62}"/>
              </a:ext>
            </a:extLst>
          </p:cNvPr>
          <p:cNvSpPr txBox="1"/>
          <p:nvPr/>
        </p:nvSpPr>
        <p:spPr>
          <a:xfrm>
            <a:off x="2222413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6" name="テキスト ボックス 1005">
            <a:extLst>
              <a:ext uri="{FF2B5EF4-FFF2-40B4-BE49-F238E27FC236}">
                <a16:creationId xmlns:a16="http://schemas.microsoft.com/office/drawing/2014/main" id="{7202D0C3-1DB8-448B-8562-3BC754D0C366}"/>
              </a:ext>
            </a:extLst>
          </p:cNvPr>
          <p:cNvSpPr txBox="1"/>
          <p:nvPr/>
        </p:nvSpPr>
        <p:spPr>
          <a:xfrm>
            <a:off x="2582801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7" name="テキスト ボックス 1006">
            <a:extLst>
              <a:ext uri="{FF2B5EF4-FFF2-40B4-BE49-F238E27FC236}">
                <a16:creationId xmlns:a16="http://schemas.microsoft.com/office/drawing/2014/main" id="{D5934019-4D03-43D5-9A84-B5BC217F7452}"/>
              </a:ext>
            </a:extLst>
          </p:cNvPr>
          <p:cNvSpPr txBox="1"/>
          <p:nvPr/>
        </p:nvSpPr>
        <p:spPr>
          <a:xfrm>
            <a:off x="2943771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22" name="テキスト ボックス 1021">
            <a:extLst>
              <a:ext uri="{FF2B5EF4-FFF2-40B4-BE49-F238E27FC236}">
                <a16:creationId xmlns:a16="http://schemas.microsoft.com/office/drawing/2014/main" id="{A5D508ED-111E-450E-89E0-D2054CAEA139}"/>
              </a:ext>
            </a:extLst>
          </p:cNvPr>
          <p:cNvSpPr txBox="1"/>
          <p:nvPr/>
        </p:nvSpPr>
        <p:spPr>
          <a:xfrm>
            <a:off x="934881" y="1026436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 Condition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D7D0D503-3E1F-4E5A-86D8-47A375FFD9EE}"/>
              </a:ext>
            </a:extLst>
          </p:cNvPr>
          <p:cNvCxnSpPr>
            <a:cxnSpLocks/>
          </p:cNvCxnSpPr>
          <p:nvPr/>
        </p:nvCxnSpPr>
        <p:spPr>
          <a:xfrm>
            <a:off x="698442" y="136484"/>
            <a:ext cx="0" cy="27264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矢印コネクタ 399">
            <a:extLst>
              <a:ext uri="{FF2B5EF4-FFF2-40B4-BE49-F238E27FC236}">
                <a16:creationId xmlns:a16="http://schemas.microsoft.com/office/drawing/2014/main" id="{24FD4887-EA5D-48FA-BD55-777C553240F0}"/>
              </a:ext>
            </a:extLst>
          </p:cNvPr>
          <p:cNvCxnSpPr>
            <a:cxnSpLocks/>
          </p:cNvCxnSpPr>
          <p:nvPr/>
        </p:nvCxnSpPr>
        <p:spPr>
          <a:xfrm>
            <a:off x="685806" y="1428968"/>
            <a:ext cx="2521716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99DEBA08-C7D6-4B82-9C47-47F1B2402E21}"/>
              </a:ext>
            </a:extLst>
          </p:cNvPr>
          <p:cNvCxnSpPr>
            <a:cxnSpLocks/>
          </p:cNvCxnSpPr>
          <p:nvPr/>
        </p:nvCxnSpPr>
        <p:spPr>
          <a:xfrm>
            <a:off x="3236292" y="186722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8B10542-CB86-4618-B076-012D81E33676}"/>
              </a:ext>
            </a:extLst>
          </p:cNvPr>
          <p:cNvCxnSpPr>
            <a:cxnSpLocks/>
          </p:cNvCxnSpPr>
          <p:nvPr/>
        </p:nvCxnSpPr>
        <p:spPr>
          <a:xfrm flipH="1">
            <a:off x="3199730" y="170520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BE4BA8A3-385E-4E8D-BE3C-52EA9922849F}"/>
              </a:ext>
            </a:extLst>
          </p:cNvPr>
          <p:cNvSpPr/>
          <p:nvPr/>
        </p:nvSpPr>
        <p:spPr>
          <a:xfrm>
            <a:off x="1867557" y="139592"/>
            <a:ext cx="180016" cy="178015"/>
          </a:xfrm>
          <a:prstGeom prst="roundRect">
            <a:avLst/>
          </a:prstGeom>
          <a:noFill/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1F4E7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rgbClr val="1F4E7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3A8EEC64-6D84-4133-99C7-6655590BE05B}"/>
              </a:ext>
            </a:extLst>
          </p:cNvPr>
          <p:cNvCxnSpPr>
            <a:cxnSpLocks/>
          </p:cNvCxnSpPr>
          <p:nvPr/>
        </p:nvCxnSpPr>
        <p:spPr>
          <a:xfrm>
            <a:off x="694749" y="1719457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線コネクタ 418">
            <a:extLst>
              <a:ext uri="{FF2B5EF4-FFF2-40B4-BE49-F238E27FC236}">
                <a16:creationId xmlns:a16="http://schemas.microsoft.com/office/drawing/2014/main" id="{0270D4C6-DE59-4C33-B141-153CD29AB576}"/>
              </a:ext>
            </a:extLst>
          </p:cNvPr>
          <p:cNvCxnSpPr>
            <a:cxnSpLocks/>
          </p:cNvCxnSpPr>
          <p:nvPr/>
        </p:nvCxnSpPr>
        <p:spPr>
          <a:xfrm>
            <a:off x="99276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コネクタ 464">
            <a:extLst>
              <a:ext uri="{FF2B5EF4-FFF2-40B4-BE49-F238E27FC236}">
                <a16:creationId xmlns:a16="http://schemas.microsoft.com/office/drawing/2014/main" id="{A9F930EB-F0CB-40DE-ABC2-2438016C3278}"/>
              </a:ext>
            </a:extLst>
          </p:cNvPr>
          <p:cNvCxnSpPr>
            <a:cxnSpLocks/>
          </p:cNvCxnSpPr>
          <p:nvPr/>
        </p:nvCxnSpPr>
        <p:spPr>
          <a:xfrm>
            <a:off x="1050678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線コネクタ 466">
            <a:extLst>
              <a:ext uri="{FF2B5EF4-FFF2-40B4-BE49-F238E27FC236}">
                <a16:creationId xmlns:a16="http://schemas.microsoft.com/office/drawing/2014/main" id="{DC139F45-85DD-4A66-9D0A-BF7C8766C27C}"/>
              </a:ext>
            </a:extLst>
          </p:cNvPr>
          <p:cNvCxnSpPr>
            <a:cxnSpLocks/>
          </p:cNvCxnSpPr>
          <p:nvPr/>
        </p:nvCxnSpPr>
        <p:spPr>
          <a:xfrm>
            <a:off x="751625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テキスト ボックス 482">
            <a:extLst>
              <a:ext uri="{FF2B5EF4-FFF2-40B4-BE49-F238E27FC236}">
                <a16:creationId xmlns:a16="http://schemas.microsoft.com/office/drawing/2014/main" id="{30A2B87C-0132-49A5-AA67-A9A33E0DF227}"/>
              </a:ext>
            </a:extLst>
          </p:cNvPr>
          <p:cNvSpPr txBox="1"/>
          <p:nvPr/>
        </p:nvSpPr>
        <p:spPr>
          <a:xfrm>
            <a:off x="150049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7" name="テキスト ボックス 486">
            <a:extLst>
              <a:ext uri="{FF2B5EF4-FFF2-40B4-BE49-F238E27FC236}">
                <a16:creationId xmlns:a16="http://schemas.microsoft.com/office/drawing/2014/main" id="{F213B31D-AB30-42E4-8D16-2C5BFB1C9DBA}"/>
              </a:ext>
            </a:extLst>
          </p:cNvPr>
          <p:cNvSpPr txBox="1"/>
          <p:nvPr/>
        </p:nvSpPr>
        <p:spPr>
          <a:xfrm>
            <a:off x="1845454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8" name="テキスト ボックス 487">
                <a:extLst>
                  <a:ext uri="{FF2B5EF4-FFF2-40B4-BE49-F238E27FC236}">
                    <a16:creationId xmlns:a16="http://schemas.microsoft.com/office/drawing/2014/main" id="{CE4121B9-BBCE-4DF6-9D34-67F61010591B}"/>
                  </a:ext>
                </a:extLst>
              </p:cNvPr>
              <p:cNvSpPr txBox="1"/>
              <p:nvPr/>
            </p:nvSpPr>
            <p:spPr>
              <a:xfrm>
                <a:off x="2584950" y="1764332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88" name="テキスト ボックス 487">
                <a:extLst>
                  <a:ext uri="{FF2B5EF4-FFF2-40B4-BE49-F238E27FC236}">
                    <a16:creationId xmlns:a16="http://schemas.microsoft.com/office/drawing/2014/main" id="{CE4121B9-BBCE-4DF6-9D34-67F610105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950" y="1764332"/>
                <a:ext cx="295349" cy="234286"/>
              </a:xfrm>
              <a:prstGeom prst="rect">
                <a:avLst/>
              </a:prstGeom>
              <a:blipFill>
                <a:blip r:embed="rId2"/>
                <a:stretch>
                  <a:fillRect l="-27083" r="-70833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9" name="テキスト ボックス 488">
            <a:extLst>
              <a:ext uri="{FF2B5EF4-FFF2-40B4-BE49-F238E27FC236}">
                <a16:creationId xmlns:a16="http://schemas.microsoft.com/office/drawing/2014/main" id="{0FD696BB-62A1-4372-B707-A92F8E779E3B}"/>
              </a:ext>
            </a:extLst>
          </p:cNvPr>
          <p:cNvSpPr txBox="1"/>
          <p:nvPr/>
        </p:nvSpPr>
        <p:spPr>
          <a:xfrm>
            <a:off x="2886267" y="176644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1440EE35-AE07-421C-AFB6-ED3A8E515AC1}"/>
              </a:ext>
            </a:extLst>
          </p:cNvPr>
          <p:cNvCxnSpPr>
            <a:cxnSpLocks/>
          </p:cNvCxnSpPr>
          <p:nvPr/>
        </p:nvCxnSpPr>
        <p:spPr>
          <a:xfrm flipH="1">
            <a:off x="3314113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コネクタ 490">
            <a:extLst>
              <a:ext uri="{FF2B5EF4-FFF2-40B4-BE49-F238E27FC236}">
                <a16:creationId xmlns:a16="http://schemas.microsoft.com/office/drawing/2014/main" id="{73441E46-0B72-49DD-9B15-AE686BD6DF78}"/>
              </a:ext>
            </a:extLst>
          </p:cNvPr>
          <p:cNvCxnSpPr>
            <a:cxnSpLocks/>
          </p:cNvCxnSpPr>
          <p:nvPr/>
        </p:nvCxnSpPr>
        <p:spPr>
          <a:xfrm>
            <a:off x="3370989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E18BEA46-7E8F-49A3-BC0E-27D4863E1506}"/>
              </a:ext>
            </a:extLst>
          </p:cNvPr>
          <p:cNvCxnSpPr>
            <a:cxnSpLocks/>
          </p:cNvCxnSpPr>
          <p:nvPr/>
        </p:nvCxnSpPr>
        <p:spPr>
          <a:xfrm>
            <a:off x="348474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コネクタ 492">
            <a:extLst>
              <a:ext uri="{FF2B5EF4-FFF2-40B4-BE49-F238E27FC236}">
                <a16:creationId xmlns:a16="http://schemas.microsoft.com/office/drawing/2014/main" id="{60A6C317-CC2D-4A48-9458-6D0BA1D34575}"/>
              </a:ext>
            </a:extLst>
          </p:cNvPr>
          <p:cNvCxnSpPr>
            <a:cxnSpLocks/>
          </p:cNvCxnSpPr>
          <p:nvPr/>
        </p:nvCxnSpPr>
        <p:spPr>
          <a:xfrm>
            <a:off x="353752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コネクタ 493">
            <a:extLst>
              <a:ext uri="{FF2B5EF4-FFF2-40B4-BE49-F238E27FC236}">
                <a16:creationId xmlns:a16="http://schemas.microsoft.com/office/drawing/2014/main" id="{B08A59D5-851E-4D98-86E6-136C2022229E}"/>
              </a:ext>
            </a:extLst>
          </p:cNvPr>
          <p:cNvCxnSpPr>
            <a:cxnSpLocks/>
          </p:cNvCxnSpPr>
          <p:nvPr/>
        </p:nvCxnSpPr>
        <p:spPr>
          <a:xfrm flipH="1">
            <a:off x="366698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01091CA9-3ED2-4447-B279-85550D15A0CF}"/>
              </a:ext>
            </a:extLst>
          </p:cNvPr>
          <p:cNvCxnSpPr>
            <a:cxnSpLocks/>
          </p:cNvCxnSpPr>
          <p:nvPr/>
        </p:nvCxnSpPr>
        <p:spPr>
          <a:xfrm>
            <a:off x="372385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C14B449A-37D0-4BFD-AE5E-4F1D912A03F5}"/>
              </a:ext>
            </a:extLst>
          </p:cNvPr>
          <p:cNvCxnSpPr>
            <a:cxnSpLocks/>
          </p:cNvCxnSpPr>
          <p:nvPr/>
        </p:nvCxnSpPr>
        <p:spPr>
          <a:xfrm>
            <a:off x="383760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D2E7824F-C7D8-43FE-A407-F1E3BA8E0BF0}"/>
              </a:ext>
            </a:extLst>
          </p:cNvPr>
          <p:cNvCxnSpPr>
            <a:cxnSpLocks/>
          </p:cNvCxnSpPr>
          <p:nvPr/>
        </p:nvCxnSpPr>
        <p:spPr>
          <a:xfrm>
            <a:off x="3898697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コネクタ 497">
            <a:extLst>
              <a:ext uri="{FF2B5EF4-FFF2-40B4-BE49-F238E27FC236}">
                <a16:creationId xmlns:a16="http://schemas.microsoft.com/office/drawing/2014/main" id="{857DDC7A-88C2-4DC4-B359-A412DCAAACEF}"/>
              </a:ext>
            </a:extLst>
          </p:cNvPr>
          <p:cNvCxnSpPr>
            <a:cxnSpLocks/>
          </p:cNvCxnSpPr>
          <p:nvPr/>
        </p:nvCxnSpPr>
        <p:spPr>
          <a:xfrm flipH="1">
            <a:off x="402815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線コネクタ 498">
            <a:extLst>
              <a:ext uri="{FF2B5EF4-FFF2-40B4-BE49-F238E27FC236}">
                <a16:creationId xmlns:a16="http://schemas.microsoft.com/office/drawing/2014/main" id="{64142B84-9D0F-47E1-96DD-0EB7353B9C15}"/>
              </a:ext>
            </a:extLst>
          </p:cNvPr>
          <p:cNvCxnSpPr>
            <a:cxnSpLocks/>
          </p:cNvCxnSpPr>
          <p:nvPr/>
        </p:nvCxnSpPr>
        <p:spPr>
          <a:xfrm>
            <a:off x="4085034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線コネクタ 499">
            <a:extLst>
              <a:ext uri="{FF2B5EF4-FFF2-40B4-BE49-F238E27FC236}">
                <a16:creationId xmlns:a16="http://schemas.microsoft.com/office/drawing/2014/main" id="{BEB76280-E798-4218-96AE-6E7081A1BA0D}"/>
              </a:ext>
            </a:extLst>
          </p:cNvPr>
          <p:cNvCxnSpPr>
            <a:cxnSpLocks/>
          </p:cNvCxnSpPr>
          <p:nvPr/>
        </p:nvCxnSpPr>
        <p:spPr>
          <a:xfrm>
            <a:off x="419878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線コネクタ 500">
            <a:extLst>
              <a:ext uri="{FF2B5EF4-FFF2-40B4-BE49-F238E27FC236}">
                <a16:creationId xmlns:a16="http://schemas.microsoft.com/office/drawing/2014/main" id="{EF363B4E-48BD-4EAA-916C-20FB16322CB5}"/>
              </a:ext>
            </a:extLst>
          </p:cNvPr>
          <p:cNvCxnSpPr>
            <a:cxnSpLocks/>
          </p:cNvCxnSpPr>
          <p:nvPr/>
        </p:nvCxnSpPr>
        <p:spPr>
          <a:xfrm>
            <a:off x="4254874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2" name="グループ化 501">
            <a:extLst>
              <a:ext uri="{FF2B5EF4-FFF2-40B4-BE49-F238E27FC236}">
                <a16:creationId xmlns:a16="http://schemas.microsoft.com/office/drawing/2014/main" id="{80D49B89-6E01-4A82-96F7-E233B302D0B9}"/>
              </a:ext>
            </a:extLst>
          </p:cNvPr>
          <p:cNvGrpSpPr/>
          <p:nvPr/>
        </p:nvGrpSpPr>
        <p:grpSpPr>
          <a:xfrm>
            <a:off x="3916388" y="1505762"/>
            <a:ext cx="138405" cy="1359958"/>
            <a:chOff x="5538415" y="294271"/>
            <a:chExt cx="195210" cy="5438984"/>
          </a:xfrm>
        </p:grpSpPr>
        <p:sp>
          <p:nvSpPr>
            <p:cNvPr id="503" name="フリーフォーム: 図形 502">
              <a:extLst>
                <a:ext uri="{FF2B5EF4-FFF2-40B4-BE49-F238E27FC236}">
                  <a16:creationId xmlns:a16="http://schemas.microsoft.com/office/drawing/2014/main" id="{5B2A95A5-89FC-4A80-B59A-FD432E1D02FB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4" name="フリーフォーム: 図形 503">
              <a:extLst>
                <a:ext uri="{FF2B5EF4-FFF2-40B4-BE49-F238E27FC236}">
                  <a16:creationId xmlns:a16="http://schemas.microsoft.com/office/drawing/2014/main" id="{F978A750-2EAD-4662-82BE-9E159408BF66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5" name="フリーフォーム: 図形 504">
              <a:extLst>
                <a:ext uri="{FF2B5EF4-FFF2-40B4-BE49-F238E27FC236}">
                  <a16:creationId xmlns:a16="http://schemas.microsoft.com/office/drawing/2014/main" id="{E25110BE-B3AB-4773-B000-A8713969F826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07" name="直線コネクタ 506">
            <a:extLst>
              <a:ext uri="{FF2B5EF4-FFF2-40B4-BE49-F238E27FC236}">
                <a16:creationId xmlns:a16="http://schemas.microsoft.com/office/drawing/2014/main" id="{A45F0B07-7EC4-433F-9A08-77899D3458B9}"/>
              </a:ext>
            </a:extLst>
          </p:cNvPr>
          <p:cNvCxnSpPr>
            <a:cxnSpLocks/>
          </p:cNvCxnSpPr>
          <p:nvPr/>
        </p:nvCxnSpPr>
        <p:spPr>
          <a:xfrm>
            <a:off x="3199730" y="136484"/>
            <a:ext cx="0" cy="27264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テキスト ボックス 508">
            <a:extLst>
              <a:ext uri="{FF2B5EF4-FFF2-40B4-BE49-F238E27FC236}">
                <a16:creationId xmlns:a16="http://schemas.microsoft.com/office/drawing/2014/main" id="{74368BB6-BC60-4F8A-BE59-F5152FF40EB5}"/>
              </a:ext>
            </a:extLst>
          </p:cNvPr>
          <p:cNvSpPr txBox="1"/>
          <p:nvPr/>
        </p:nvSpPr>
        <p:spPr>
          <a:xfrm>
            <a:off x="4693942" y="176644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1F0822DF-1423-4E46-B9BE-C9B8EA54CB2D}"/>
              </a:ext>
            </a:extLst>
          </p:cNvPr>
          <p:cNvCxnSpPr>
            <a:cxnSpLocks/>
          </p:cNvCxnSpPr>
          <p:nvPr/>
        </p:nvCxnSpPr>
        <p:spPr>
          <a:xfrm flipH="1">
            <a:off x="5381198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1E016B93-D178-4168-9B28-1DFBB6E4EC6C}"/>
              </a:ext>
            </a:extLst>
          </p:cNvPr>
          <p:cNvCxnSpPr>
            <a:cxnSpLocks/>
          </p:cNvCxnSpPr>
          <p:nvPr/>
        </p:nvCxnSpPr>
        <p:spPr>
          <a:xfrm>
            <a:off x="5084407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コネクタ 511">
            <a:extLst>
              <a:ext uri="{FF2B5EF4-FFF2-40B4-BE49-F238E27FC236}">
                <a16:creationId xmlns:a16="http://schemas.microsoft.com/office/drawing/2014/main" id="{281AB7E4-FDB3-47FC-A57D-E31790965D0B}"/>
              </a:ext>
            </a:extLst>
          </p:cNvPr>
          <p:cNvCxnSpPr>
            <a:cxnSpLocks/>
          </p:cNvCxnSpPr>
          <p:nvPr/>
        </p:nvCxnSpPr>
        <p:spPr>
          <a:xfrm>
            <a:off x="5388187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コネクタ 512">
            <a:extLst>
              <a:ext uri="{FF2B5EF4-FFF2-40B4-BE49-F238E27FC236}">
                <a16:creationId xmlns:a16="http://schemas.microsoft.com/office/drawing/2014/main" id="{103F7110-BA9A-440E-BC5C-2D89433B78BA}"/>
              </a:ext>
            </a:extLst>
          </p:cNvPr>
          <p:cNvCxnSpPr>
            <a:cxnSpLocks/>
          </p:cNvCxnSpPr>
          <p:nvPr/>
        </p:nvCxnSpPr>
        <p:spPr>
          <a:xfrm>
            <a:off x="5081312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コネクタ 513">
            <a:extLst>
              <a:ext uri="{FF2B5EF4-FFF2-40B4-BE49-F238E27FC236}">
                <a16:creationId xmlns:a16="http://schemas.microsoft.com/office/drawing/2014/main" id="{92EFEE08-6861-4585-B1A9-DCC7212572FC}"/>
              </a:ext>
            </a:extLst>
          </p:cNvPr>
          <p:cNvCxnSpPr>
            <a:cxnSpLocks/>
          </p:cNvCxnSpPr>
          <p:nvPr/>
        </p:nvCxnSpPr>
        <p:spPr>
          <a:xfrm flipH="1">
            <a:off x="5738114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コネクタ 514">
            <a:extLst>
              <a:ext uri="{FF2B5EF4-FFF2-40B4-BE49-F238E27FC236}">
                <a16:creationId xmlns:a16="http://schemas.microsoft.com/office/drawing/2014/main" id="{F511ED58-745C-4056-921F-5528472B4A3B}"/>
              </a:ext>
            </a:extLst>
          </p:cNvPr>
          <p:cNvCxnSpPr>
            <a:cxnSpLocks/>
          </p:cNvCxnSpPr>
          <p:nvPr/>
        </p:nvCxnSpPr>
        <p:spPr>
          <a:xfrm>
            <a:off x="5441323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1A86EFE0-7B69-4751-9102-FA4E2CF23A0F}"/>
              </a:ext>
            </a:extLst>
          </p:cNvPr>
          <p:cNvCxnSpPr>
            <a:cxnSpLocks/>
          </p:cNvCxnSpPr>
          <p:nvPr/>
        </p:nvCxnSpPr>
        <p:spPr>
          <a:xfrm>
            <a:off x="5745103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B265C5CF-BDBE-490B-A0B9-223D4BEAD8E3}"/>
              </a:ext>
            </a:extLst>
          </p:cNvPr>
          <p:cNvCxnSpPr>
            <a:cxnSpLocks/>
          </p:cNvCxnSpPr>
          <p:nvPr/>
        </p:nvCxnSpPr>
        <p:spPr>
          <a:xfrm>
            <a:off x="5438228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9CF7341D-8B92-467B-B2E9-9CE2FBCE4A82}"/>
              </a:ext>
            </a:extLst>
          </p:cNvPr>
          <p:cNvCxnSpPr>
            <a:cxnSpLocks/>
          </p:cNvCxnSpPr>
          <p:nvPr/>
        </p:nvCxnSpPr>
        <p:spPr>
          <a:xfrm flipH="1">
            <a:off x="6095054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BD4F098E-5951-4E43-8DE7-33976AC90F1F}"/>
              </a:ext>
            </a:extLst>
          </p:cNvPr>
          <p:cNvCxnSpPr>
            <a:cxnSpLocks/>
          </p:cNvCxnSpPr>
          <p:nvPr/>
        </p:nvCxnSpPr>
        <p:spPr>
          <a:xfrm>
            <a:off x="5798263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コネクタ 519">
            <a:extLst>
              <a:ext uri="{FF2B5EF4-FFF2-40B4-BE49-F238E27FC236}">
                <a16:creationId xmlns:a16="http://schemas.microsoft.com/office/drawing/2014/main" id="{B28E99C3-E8E9-4AA8-9A99-2E97FECB7C43}"/>
              </a:ext>
            </a:extLst>
          </p:cNvPr>
          <p:cNvCxnSpPr>
            <a:cxnSpLocks/>
          </p:cNvCxnSpPr>
          <p:nvPr/>
        </p:nvCxnSpPr>
        <p:spPr>
          <a:xfrm>
            <a:off x="6102043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コネクタ 520">
            <a:extLst>
              <a:ext uri="{FF2B5EF4-FFF2-40B4-BE49-F238E27FC236}">
                <a16:creationId xmlns:a16="http://schemas.microsoft.com/office/drawing/2014/main" id="{4A921EC0-3EF4-440D-B3E6-CFE8E78751AA}"/>
              </a:ext>
            </a:extLst>
          </p:cNvPr>
          <p:cNvCxnSpPr>
            <a:cxnSpLocks/>
          </p:cNvCxnSpPr>
          <p:nvPr/>
        </p:nvCxnSpPr>
        <p:spPr>
          <a:xfrm>
            <a:off x="5795168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>
            <a:extLst>
              <a:ext uri="{FF2B5EF4-FFF2-40B4-BE49-F238E27FC236}">
                <a16:creationId xmlns:a16="http://schemas.microsoft.com/office/drawing/2014/main" id="{4976045B-2165-42B6-93DF-A2FFADF7FA06}"/>
              </a:ext>
            </a:extLst>
          </p:cNvPr>
          <p:cNvCxnSpPr>
            <a:cxnSpLocks/>
          </p:cNvCxnSpPr>
          <p:nvPr/>
        </p:nvCxnSpPr>
        <p:spPr>
          <a:xfrm flipH="1">
            <a:off x="6450133" y="186836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コネクタ 522">
            <a:extLst>
              <a:ext uri="{FF2B5EF4-FFF2-40B4-BE49-F238E27FC236}">
                <a16:creationId xmlns:a16="http://schemas.microsoft.com/office/drawing/2014/main" id="{F93A338B-63D1-4DAB-9BC4-18A0C0E20057}"/>
              </a:ext>
            </a:extLst>
          </p:cNvPr>
          <p:cNvCxnSpPr>
            <a:cxnSpLocks/>
          </p:cNvCxnSpPr>
          <p:nvPr/>
        </p:nvCxnSpPr>
        <p:spPr>
          <a:xfrm>
            <a:off x="6153339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4D1F60FB-1536-4FD7-A72B-D23724242C60}"/>
              </a:ext>
            </a:extLst>
          </p:cNvPr>
          <p:cNvCxnSpPr>
            <a:cxnSpLocks/>
          </p:cNvCxnSpPr>
          <p:nvPr/>
        </p:nvCxnSpPr>
        <p:spPr>
          <a:xfrm>
            <a:off x="6457120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コネクタ 524">
            <a:extLst>
              <a:ext uri="{FF2B5EF4-FFF2-40B4-BE49-F238E27FC236}">
                <a16:creationId xmlns:a16="http://schemas.microsoft.com/office/drawing/2014/main" id="{41EDA4BB-9A90-4B62-A558-74EEA5B38732}"/>
              </a:ext>
            </a:extLst>
          </p:cNvPr>
          <p:cNvCxnSpPr>
            <a:cxnSpLocks/>
          </p:cNvCxnSpPr>
          <p:nvPr/>
        </p:nvCxnSpPr>
        <p:spPr>
          <a:xfrm>
            <a:off x="6150244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コネクタ 525">
            <a:extLst>
              <a:ext uri="{FF2B5EF4-FFF2-40B4-BE49-F238E27FC236}">
                <a16:creationId xmlns:a16="http://schemas.microsoft.com/office/drawing/2014/main" id="{15191419-D8F8-44FC-8858-37C5589DE7DE}"/>
              </a:ext>
            </a:extLst>
          </p:cNvPr>
          <p:cNvCxnSpPr>
            <a:cxnSpLocks/>
          </p:cNvCxnSpPr>
          <p:nvPr/>
        </p:nvCxnSpPr>
        <p:spPr>
          <a:xfrm>
            <a:off x="6512082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テキスト ボックス 526">
            <a:extLst>
              <a:ext uri="{FF2B5EF4-FFF2-40B4-BE49-F238E27FC236}">
                <a16:creationId xmlns:a16="http://schemas.microsoft.com/office/drawing/2014/main" id="{D26A6907-86F0-4153-9B9A-8B181B7483E8}"/>
              </a:ext>
            </a:extLst>
          </p:cNvPr>
          <p:cNvSpPr txBox="1"/>
          <p:nvPr/>
        </p:nvSpPr>
        <p:spPr>
          <a:xfrm>
            <a:off x="508961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8" name="テキスト ボックス 527">
            <a:extLst>
              <a:ext uri="{FF2B5EF4-FFF2-40B4-BE49-F238E27FC236}">
                <a16:creationId xmlns:a16="http://schemas.microsoft.com/office/drawing/2014/main" id="{BB569792-E516-4ABD-8631-932CCD4B1DDA}"/>
              </a:ext>
            </a:extLst>
          </p:cNvPr>
          <p:cNvSpPr txBox="1"/>
          <p:nvPr/>
        </p:nvSpPr>
        <p:spPr>
          <a:xfrm>
            <a:off x="5455044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9" name="テキスト ボックス 528">
            <a:extLst>
              <a:ext uri="{FF2B5EF4-FFF2-40B4-BE49-F238E27FC236}">
                <a16:creationId xmlns:a16="http://schemas.microsoft.com/office/drawing/2014/main" id="{EA8D2820-ACBF-45A3-AA50-991F53BA9D3B}"/>
              </a:ext>
            </a:extLst>
          </p:cNvPr>
          <p:cNvSpPr txBox="1"/>
          <p:nvPr/>
        </p:nvSpPr>
        <p:spPr>
          <a:xfrm>
            <a:off x="581275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0" name="テキスト ボックス 529">
            <a:extLst>
              <a:ext uri="{FF2B5EF4-FFF2-40B4-BE49-F238E27FC236}">
                <a16:creationId xmlns:a16="http://schemas.microsoft.com/office/drawing/2014/main" id="{54E33849-2A4C-4E76-B7A5-D6AD84A06670}"/>
              </a:ext>
            </a:extLst>
          </p:cNvPr>
          <p:cNvSpPr txBox="1"/>
          <p:nvPr/>
        </p:nvSpPr>
        <p:spPr>
          <a:xfrm>
            <a:off x="6178183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58B6DA8C-D1F8-4910-AE57-5EF7479D479F}"/>
              </a:ext>
            </a:extLst>
          </p:cNvPr>
          <p:cNvCxnSpPr>
            <a:cxnSpLocks/>
          </p:cNvCxnSpPr>
          <p:nvPr/>
        </p:nvCxnSpPr>
        <p:spPr>
          <a:xfrm>
            <a:off x="5042962" y="186722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コネクタ 531">
            <a:extLst>
              <a:ext uri="{FF2B5EF4-FFF2-40B4-BE49-F238E27FC236}">
                <a16:creationId xmlns:a16="http://schemas.microsoft.com/office/drawing/2014/main" id="{F038A73A-FD5B-4205-9B85-3D1BC60489BF}"/>
              </a:ext>
            </a:extLst>
          </p:cNvPr>
          <p:cNvCxnSpPr>
            <a:cxnSpLocks/>
          </p:cNvCxnSpPr>
          <p:nvPr/>
        </p:nvCxnSpPr>
        <p:spPr>
          <a:xfrm flipH="1">
            <a:off x="5006400" y="170520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テキスト ボックス 532">
            <a:extLst>
              <a:ext uri="{FF2B5EF4-FFF2-40B4-BE49-F238E27FC236}">
                <a16:creationId xmlns:a16="http://schemas.microsoft.com/office/drawing/2014/main" id="{79FBA8D6-B8A8-4338-A182-DFE8DE133C0E}"/>
              </a:ext>
            </a:extLst>
          </p:cNvPr>
          <p:cNvSpPr txBox="1"/>
          <p:nvPr/>
        </p:nvSpPr>
        <p:spPr>
          <a:xfrm>
            <a:off x="6500612" y="176644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14D65B61-0FDC-439C-9A86-7F633A9B44B7}"/>
              </a:ext>
            </a:extLst>
          </p:cNvPr>
          <p:cNvCxnSpPr>
            <a:cxnSpLocks/>
          </p:cNvCxnSpPr>
          <p:nvPr/>
        </p:nvCxnSpPr>
        <p:spPr>
          <a:xfrm flipH="1">
            <a:off x="7186116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13EF9A2E-AFEA-4C1E-931D-CCCBBB2F31FE}"/>
              </a:ext>
            </a:extLst>
          </p:cNvPr>
          <p:cNvCxnSpPr>
            <a:cxnSpLocks/>
          </p:cNvCxnSpPr>
          <p:nvPr/>
        </p:nvCxnSpPr>
        <p:spPr>
          <a:xfrm>
            <a:off x="6889325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14C1E990-7CCD-4783-AC4A-1529D7907058}"/>
              </a:ext>
            </a:extLst>
          </p:cNvPr>
          <p:cNvCxnSpPr>
            <a:cxnSpLocks/>
          </p:cNvCxnSpPr>
          <p:nvPr/>
        </p:nvCxnSpPr>
        <p:spPr>
          <a:xfrm>
            <a:off x="7193105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>
            <a:extLst>
              <a:ext uri="{FF2B5EF4-FFF2-40B4-BE49-F238E27FC236}">
                <a16:creationId xmlns:a16="http://schemas.microsoft.com/office/drawing/2014/main" id="{0EEA995C-5EBC-48F3-A301-D6AB4154FD0B}"/>
              </a:ext>
            </a:extLst>
          </p:cNvPr>
          <p:cNvCxnSpPr>
            <a:cxnSpLocks/>
          </p:cNvCxnSpPr>
          <p:nvPr/>
        </p:nvCxnSpPr>
        <p:spPr>
          <a:xfrm>
            <a:off x="6886230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FEEFEB75-3A41-4176-A56E-89544303B142}"/>
              </a:ext>
            </a:extLst>
          </p:cNvPr>
          <p:cNvCxnSpPr>
            <a:cxnSpLocks/>
          </p:cNvCxnSpPr>
          <p:nvPr/>
        </p:nvCxnSpPr>
        <p:spPr>
          <a:xfrm flipH="1">
            <a:off x="7543032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F06D670B-793C-473B-BF07-C60C5559857B}"/>
              </a:ext>
            </a:extLst>
          </p:cNvPr>
          <p:cNvCxnSpPr>
            <a:cxnSpLocks/>
          </p:cNvCxnSpPr>
          <p:nvPr/>
        </p:nvCxnSpPr>
        <p:spPr>
          <a:xfrm>
            <a:off x="7246241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F4B2B036-D761-4F44-8420-F2EB7D83624A}"/>
              </a:ext>
            </a:extLst>
          </p:cNvPr>
          <p:cNvCxnSpPr>
            <a:cxnSpLocks/>
          </p:cNvCxnSpPr>
          <p:nvPr/>
        </p:nvCxnSpPr>
        <p:spPr>
          <a:xfrm>
            <a:off x="7550021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コネクタ 540">
            <a:extLst>
              <a:ext uri="{FF2B5EF4-FFF2-40B4-BE49-F238E27FC236}">
                <a16:creationId xmlns:a16="http://schemas.microsoft.com/office/drawing/2014/main" id="{5B2254C4-D525-4861-A707-6A9986FA7BE6}"/>
              </a:ext>
            </a:extLst>
          </p:cNvPr>
          <p:cNvCxnSpPr>
            <a:cxnSpLocks/>
          </p:cNvCxnSpPr>
          <p:nvPr/>
        </p:nvCxnSpPr>
        <p:spPr>
          <a:xfrm>
            <a:off x="7243146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コネクタ 541">
            <a:extLst>
              <a:ext uri="{FF2B5EF4-FFF2-40B4-BE49-F238E27FC236}">
                <a16:creationId xmlns:a16="http://schemas.microsoft.com/office/drawing/2014/main" id="{11157BA4-CAB9-4A62-9C7C-6DC0635C6110}"/>
              </a:ext>
            </a:extLst>
          </p:cNvPr>
          <p:cNvCxnSpPr>
            <a:cxnSpLocks/>
          </p:cNvCxnSpPr>
          <p:nvPr/>
        </p:nvCxnSpPr>
        <p:spPr>
          <a:xfrm flipH="1">
            <a:off x="7899972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コネクタ 542">
            <a:extLst>
              <a:ext uri="{FF2B5EF4-FFF2-40B4-BE49-F238E27FC236}">
                <a16:creationId xmlns:a16="http://schemas.microsoft.com/office/drawing/2014/main" id="{4442F8B8-E603-49E9-A6DE-553723269B5C}"/>
              </a:ext>
            </a:extLst>
          </p:cNvPr>
          <p:cNvCxnSpPr>
            <a:cxnSpLocks/>
          </p:cNvCxnSpPr>
          <p:nvPr/>
        </p:nvCxnSpPr>
        <p:spPr>
          <a:xfrm>
            <a:off x="7603181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コネクタ 543">
            <a:extLst>
              <a:ext uri="{FF2B5EF4-FFF2-40B4-BE49-F238E27FC236}">
                <a16:creationId xmlns:a16="http://schemas.microsoft.com/office/drawing/2014/main" id="{7303715E-EEE8-404A-8FBF-14E7B443510C}"/>
              </a:ext>
            </a:extLst>
          </p:cNvPr>
          <p:cNvCxnSpPr>
            <a:cxnSpLocks/>
          </p:cNvCxnSpPr>
          <p:nvPr/>
        </p:nvCxnSpPr>
        <p:spPr>
          <a:xfrm>
            <a:off x="7906961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コネクタ 544">
            <a:extLst>
              <a:ext uri="{FF2B5EF4-FFF2-40B4-BE49-F238E27FC236}">
                <a16:creationId xmlns:a16="http://schemas.microsoft.com/office/drawing/2014/main" id="{AAC2CB75-41A2-4FE5-878D-217B59292576}"/>
              </a:ext>
            </a:extLst>
          </p:cNvPr>
          <p:cNvCxnSpPr>
            <a:cxnSpLocks/>
          </p:cNvCxnSpPr>
          <p:nvPr/>
        </p:nvCxnSpPr>
        <p:spPr>
          <a:xfrm>
            <a:off x="7600086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コネクタ 545">
            <a:extLst>
              <a:ext uri="{FF2B5EF4-FFF2-40B4-BE49-F238E27FC236}">
                <a16:creationId xmlns:a16="http://schemas.microsoft.com/office/drawing/2014/main" id="{FE51D308-2E95-48C0-BE49-D47622DCA452}"/>
              </a:ext>
            </a:extLst>
          </p:cNvPr>
          <p:cNvCxnSpPr>
            <a:cxnSpLocks/>
          </p:cNvCxnSpPr>
          <p:nvPr/>
        </p:nvCxnSpPr>
        <p:spPr>
          <a:xfrm flipH="1">
            <a:off x="8255051" y="186836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コネクタ 546">
            <a:extLst>
              <a:ext uri="{FF2B5EF4-FFF2-40B4-BE49-F238E27FC236}">
                <a16:creationId xmlns:a16="http://schemas.microsoft.com/office/drawing/2014/main" id="{8D627DF5-42B9-4F0E-8D02-8FB1FB30C9CF}"/>
              </a:ext>
            </a:extLst>
          </p:cNvPr>
          <p:cNvCxnSpPr>
            <a:cxnSpLocks/>
          </p:cNvCxnSpPr>
          <p:nvPr/>
        </p:nvCxnSpPr>
        <p:spPr>
          <a:xfrm>
            <a:off x="7958257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コネクタ 549">
            <a:extLst>
              <a:ext uri="{FF2B5EF4-FFF2-40B4-BE49-F238E27FC236}">
                <a16:creationId xmlns:a16="http://schemas.microsoft.com/office/drawing/2014/main" id="{A9F6E9FF-E208-432A-BB25-7B482BA92F68}"/>
              </a:ext>
            </a:extLst>
          </p:cNvPr>
          <p:cNvCxnSpPr>
            <a:cxnSpLocks/>
          </p:cNvCxnSpPr>
          <p:nvPr/>
        </p:nvCxnSpPr>
        <p:spPr>
          <a:xfrm>
            <a:off x="8262038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コネクタ 551">
            <a:extLst>
              <a:ext uri="{FF2B5EF4-FFF2-40B4-BE49-F238E27FC236}">
                <a16:creationId xmlns:a16="http://schemas.microsoft.com/office/drawing/2014/main" id="{D735A471-8E87-4812-9F22-6245810E9E77}"/>
              </a:ext>
            </a:extLst>
          </p:cNvPr>
          <p:cNvCxnSpPr>
            <a:cxnSpLocks/>
          </p:cNvCxnSpPr>
          <p:nvPr/>
        </p:nvCxnSpPr>
        <p:spPr>
          <a:xfrm>
            <a:off x="7955162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コネクタ 552">
            <a:extLst>
              <a:ext uri="{FF2B5EF4-FFF2-40B4-BE49-F238E27FC236}">
                <a16:creationId xmlns:a16="http://schemas.microsoft.com/office/drawing/2014/main" id="{D92D49E4-EEC7-4A8E-9793-609C64E3DDC9}"/>
              </a:ext>
            </a:extLst>
          </p:cNvPr>
          <p:cNvCxnSpPr>
            <a:cxnSpLocks/>
          </p:cNvCxnSpPr>
          <p:nvPr/>
        </p:nvCxnSpPr>
        <p:spPr>
          <a:xfrm>
            <a:off x="8317000" y="2029238"/>
            <a:ext cx="6299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テキスト ボックス 553">
            <a:extLst>
              <a:ext uri="{FF2B5EF4-FFF2-40B4-BE49-F238E27FC236}">
                <a16:creationId xmlns:a16="http://schemas.microsoft.com/office/drawing/2014/main" id="{200364DF-01B5-4B7B-9FA0-E81AA19B72DB}"/>
              </a:ext>
            </a:extLst>
          </p:cNvPr>
          <p:cNvSpPr txBox="1"/>
          <p:nvPr/>
        </p:nvSpPr>
        <p:spPr>
          <a:xfrm>
            <a:off x="6894529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5" name="テキスト ボックス 554">
            <a:extLst>
              <a:ext uri="{FF2B5EF4-FFF2-40B4-BE49-F238E27FC236}">
                <a16:creationId xmlns:a16="http://schemas.microsoft.com/office/drawing/2014/main" id="{C38C0213-BD8D-486B-A54B-E01D28A2E23A}"/>
              </a:ext>
            </a:extLst>
          </p:cNvPr>
          <p:cNvSpPr txBox="1"/>
          <p:nvPr/>
        </p:nvSpPr>
        <p:spPr>
          <a:xfrm>
            <a:off x="7259962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6" name="テキスト ボックス 555">
            <a:extLst>
              <a:ext uri="{FF2B5EF4-FFF2-40B4-BE49-F238E27FC236}">
                <a16:creationId xmlns:a16="http://schemas.microsoft.com/office/drawing/2014/main" id="{42FC30CA-3D8E-4B8A-BF9C-F2E4C1E8FE29}"/>
              </a:ext>
            </a:extLst>
          </p:cNvPr>
          <p:cNvSpPr txBox="1"/>
          <p:nvPr/>
        </p:nvSpPr>
        <p:spPr>
          <a:xfrm>
            <a:off x="7617669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7" name="テキスト ボックス 556">
            <a:extLst>
              <a:ext uri="{FF2B5EF4-FFF2-40B4-BE49-F238E27FC236}">
                <a16:creationId xmlns:a16="http://schemas.microsoft.com/office/drawing/2014/main" id="{A4B5B6CF-8D21-436C-BAC0-D8C43CAD2533}"/>
              </a:ext>
            </a:extLst>
          </p:cNvPr>
          <p:cNvSpPr txBox="1"/>
          <p:nvPr/>
        </p:nvSpPr>
        <p:spPr>
          <a:xfrm>
            <a:off x="798310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58" name="直線コネクタ 557">
            <a:extLst>
              <a:ext uri="{FF2B5EF4-FFF2-40B4-BE49-F238E27FC236}">
                <a16:creationId xmlns:a16="http://schemas.microsoft.com/office/drawing/2014/main" id="{444498AD-834A-4409-82C9-5763E43F2B91}"/>
              </a:ext>
            </a:extLst>
          </p:cNvPr>
          <p:cNvCxnSpPr>
            <a:cxnSpLocks/>
          </p:cNvCxnSpPr>
          <p:nvPr/>
        </p:nvCxnSpPr>
        <p:spPr>
          <a:xfrm>
            <a:off x="6847880" y="186722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コネクタ 558">
            <a:extLst>
              <a:ext uri="{FF2B5EF4-FFF2-40B4-BE49-F238E27FC236}">
                <a16:creationId xmlns:a16="http://schemas.microsoft.com/office/drawing/2014/main" id="{AB772CCA-D1CA-496B-983C-3022696BE910}"/>
              </a:ext>
            </a:extLst>
          </p:cNvPr>
          <p:cNvCxnSpPr>
            <a:cxnSpLocks/>
          </p:cNvCxnSpPr>
          <p:nvPr/>
        </p:nvCxnSpPr>
        <p:spPr>
          <a:xfrm flipH="1">
            <a:off x="6811318" y="170520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テキスト ボックス 562">
            <a:extLst>
              <a:ext uri="{FF2B5EF4-FFF2-40B4-BE49-F238E27FC236}">
                <a16:creationId xmlns:a16="http://schemas.microsoft.com/office/drawing/2014/main" id="{313A7FD8-FD29-4F28-8F64-B9721CD2882F}"/>
              </a:ext>
            </a:extLst>
          </p:cNvPr>
          <p:cNvSpPr txBox="1"/>
          <p:nvPr/>
        </p:nvSpPr>
        <p:spPr>
          <a:xfrm>
            <a:off x="8305530" y="176644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A3684948-6AFE-4B16-8A53-0D8A7EBB1991}"/>
              </a:ext>
            </a:extLst>
          </p:cNvPr>
          <p:cNvCxnSpPr>
            <a:cxnSpLocks/>
          </p:cNvCxnSpPr>
          <p:nvPr/>
        </p:nvCxnSpPr>
        <p:spPr>
          <a:xfrm>
            <a:off x="6811318" y="125040"/>
            <a:ext cx="0" cy="27379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5" name="グループ化 564">
            <a:extLst>
              <a:ext uri="{FF2B5EF4-FFF2-40B4-BE49-F238E27FC236}">
                <a16:creationId xmlns:a16="http://schemas.microsoft.com/office/drawing/2014/main" id="{C19A82F6-4F09-4444-968C-2128AE6C06CE}"/>
              </a:ext>
            </a:extLst>
          </p:cNvPr>
          <p:cNvGrpSpPr/>
          <p:nvPr/>
        </p:nvGrpSpPr>
        <p:grpSpPr>
          <a:xfrm>
            <a:off x="5722798" y="1505762"/>
            <a:ext cx="138405" cy="1359958"/>
            <a:chOff x="5538415" y="294271"/>
            <a:chExt cx="195210" cy="5438984"/>
          </a:xfrm>
        </p:grpSpPr>
        <p:sp>
          <p:nvSpPr>
            <p:cNvPr id="566" name="フリーフォーム: 図形 565">
              <a:extLst>
                <a:ext uri="{FF2B5EF4-FFF2-40B4-BE49-F238E27FC236}">
                  <a16:creationId xmlns:a16="http://schemas.microsoft.com/office/drawing/2014/main" id="{FDAA6421-C30D-4E65-BC1F-1C0C812721F7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7" name="フリーフォーム: 図形 566">
              <a:extLst>
                <a:ext uri="{FF2B5EF4-FFF2-40B4-BE49-F238E27FC236}">
                  <a16:creationId xmlns:a16="http://schemas.microsoft.com/office/drawing/2014/main" id="{323FC718-1ADE-4CBD-A068-62C04803DB67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8" name="フリーフォーム: 図形 567">
              <a:extLst>
                <a:ext uri="{FF2B5EF4-FFF2-40B4-BE49-F238E27FC236}">
                  <a16:creationId xmlns:a16="http://schemas.microsoft.com/office/drawing/2014/main" id="{C076B5DD-3709-4B46-A82A-695F85F5945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03" name="直線コネクタ 602">
            <a:extLst>
              <a:ext uri="{FF2B5EF4-FFF2-40B4-BE49-F238E27FC236}">
                <a16:creationId xmlns:a16="http://schemas.microsoft.com/office/drawing/2014/main" id="{F546EA54-0F99-45C2-ACFE-908D785A9197}"/>
              </a:ext>
            </a:extLst>
          </p:cNvPr>
          <p:cNvCxnSpPr>
            <a:cxnSpLocks/>
          </p:cNvCxnSpPr>
          <p:nvPr/>
        </p:nvCxnSpPr>
        <p:spPr>
          <a:xfrm>
            <a:off x="7471428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コネクタ 603">
            <a:extLst>
              <a:ext uri="{FF2B5EF4-FFF2-40B4-BE49-F238E27FC236}">
                <a16:creationId xmlns:a16="http://schemas.microsoft.com/office/drawing/2014/main" id="{A3DFE777-5A8D-4F36-8355-A353D0E7D14C}"/>
              </a:ext>
            </a:extLst>
          </p:cNvPr>
          <p:cNvCxnSpPr>
            <a:cxnSpLocks/>
          </p:cNvCxnSpPr>
          <p:nvPr/>
        </p:nvCxnSpPr>
        <p:spPr>
          <a:xfrm flipH="1">
            <a:off x="7600903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直線コネクタ 604">
            <a:extLst>
              <a:ext uri="{FF2B5EF4-FFF2-40B4-BE49-F238E27FC236}">
                <a16:creationId xmlns:a16="http://schemas.microsoft.com/office/drawing/2014/main" id="{3428521B-15D9-464D-BCC7-7BA09352E6C7}"/>
              </a:ext>
            </a:extLst>
          </p:cNvPr>
          <p:cNvCxnSpPr>
            <a:cxnSpLocks/>
          </p:cNvCxnSpPr>
          <p:nvPr/>
        </p:nvCxnSpPr>
        <p:spPr>
          <a:xfrm>
            <a:off x="7657779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直線コネクタ 605">
            <a:extLst>
              <a:ext uri="{FF2B5EF4-FFF2-40B4-BE49-F238E27FC236}">
                <a16:creationId xmlns:a16="http://schemas.microsoft.com/office/drawing/2014/main" id="{D4D622A7-32D1-4AA2-BC98-37CB54D4ADCC}"/>
              </a:ext>
            </a:extLst>
          </p:cNvPr>
          <p:cNvCxnSpPr>
            <a:cxnSpLocks/>
          </p:cNvCxnSpPr>
          <p:nvPr/>
        </p:nvCxnSpPr>
        <p:spPr>
          <a:xfrm>
            <a:off x="777153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直線コネクタ 606">
            <a:extLst>
              <a:ext uri="{FF2B5EF4-FFF2-40B4-BE49-F238E27FC236}">
                <a16:creationId xmlns:a16="http://schemas.microsoft.com/office/drawing/2014/main" id="{8982A396-10F9-4E24-B579-79F3ABF0DE6E}"/>
              </a:ext>
            </a:extLst>
          </p:cNvPr>
          <p:cNvCxnSpPr>
            <a:cxnSpLocks/>
          </p:cNvCxnSpPr>
          <p:nvPr/>
        </p:nvCxnSpPr>
        <p:spPr>
          <a:xfrm>
            <a:off x="782431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直線コネクタ 607">
            <a:extLst>
              <a:ext uri="{FF2B5EF4-FFF2-40B4-BE49-F238E27FC236}">
                <a16:creationId xmlns:a16="http://schemas.microsoft.com/office/drawing/2014/main" id="{F08BDB6B-CA62-44E7-9228-338B7BA649D4}"/>
              </a:ext>
            </a:extLst>
          </p:cNvPr>
          <p:cNvCxnSpPr>
            <a:cxnSpLocks/>
          </p:cNvCxnSpPr>
          <p:nvPr/>
        </p:nvCxnSpPr>
        <p:spPr>
          <a:xfrm flipH="1">
            <a:off x="795377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直線コネクタ 608">
            <a:extLst>
              <a:ext uri="{FF2B5EF4-FFF2-40B4-BE49-F238E27FC236}">
                <a16:creationId xmlns:a16="http://schemas.microsoft.com/office/drawing/2014/main" id="{53DCE7B4-CF3E-4008-897A-82CF223813A5}"/>
              </a:ext>
            </a:extLst>
          </p:cNvPr>
          <p:cNvCxnSpPr>
            <a:cxnSpLocks/>
          </p:cNvCxnSpPr>
          <p:nvPr/>
        </p:nvCxnSpPr>
        <p:spPr>
          <a:xfrm>
            <a:off x="801064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直線コネクタ 609">
            <a:extLst>
              <a:ext uri="{FF2B5EF4-FFF2-40B4-BE49-F238E27FC236}">
                <a16:creationId xmlns:a16="http://schemas.microsoft.com/office/drawing/2014/main" id="{22423BB7-3E4A-4C22-9984-23AE639E5469}"/>
              </a:ext>
            </a:extLst>
          </p:cNvPr>
          <p:cNvCxnSpPr>
            <a:cxnSpLocks/>
          </p:cNvCxnSpPr>
          <p:nvPr/>
        </p:nvCxnSpPr>
        <p:spPr>
          <a:xfrm>
            <a:off x="812439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直線コネクタ 610">
            <a:extLst>
              <a:ext uri="{FF2B5EF4-FFF2-40B4-BE49-F238E27FC236}">
                <a16:creationId xmlns:a16="http://schemas.microsoft.com/office/drawing/2014/main" id="{183265B6-6860-4BC6-AB8A-1074D32B2EEE}"/>
              </a:ext>
            </a:extLst>
          </p:cNvPr>
          <p:cNvCxnSpPr>
            <a:cxnSpLocks/>
          </p:cNvCxnSpPr>
          <p:nvPr/>
        </p:nvCxnSpPr>
        <p:spPr>
          <a:xfrm>
            <a:off x="8185487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直線コネクタ 611">
            <a:extLst>
              <a:ext uri="{FF2B5EF4-FFF2-40B4-BE49-F238E27FC236}">
                <a16:creationId xmlns:a16="http://schemas.microsoft.com/office/drawing/2014/main" id="{D9B3DA43-C6C9-4C02-AF10-FD1704114782}"/>
              </a:ext>
            </a:extLst>
          </p:cNvPr>
          <p:cNvCxnSpPr>
            <a:cxnSpLocks/>
          </p:cNvCxnSpPr>
          <p:nvPr/>
        </p:nvCxnSpPr>
        <p:spPr>
          <a:xfrm flipH="1">
            <a:off x="831494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直線コネクタ 612">
            <a:extLst>
              <a:ext uri="{FF2B5EF4-FFF2-40B4-BE49-F238E27FC236}">
                <a16:creationId xmlns:a16="http://schemas.microsoft.com/office/drawing/2014/main" id="{9BA90B54-6E26-44C2-A8EE-6C5F10F64656}"/>
              </a:ext>
            </a:extLst>
          </p:cNvPr>
          <p:cNvCxnSpPr>
            <a:cxnSpLocks/>
          </p:cNvCxnSpPr>
          <p:nvPr/>
        </p:nvCxnSpPr>
        <p:spPr>
          <a:xfrm>
            <a:off x="8371824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直線コネクタ 613">
            <a:extLst>
              <a:ext uri="{FF2B5EF4-FFF2-40B4-BE49-F238E27FC236}">
                <a16:creationId xmlns:a16="http://schemas.microsoft.com/office/drawing/2014/main" id="{A2EFE4D0-2DC5-4927-9B7A-C212381DD1E9}"/>
              </a:ext>
            </a:extLst>
          </p:cNvPr>
          <p:cNvCxnSpPr>
            <a:cxnSpLocks/>
          </p:cNvCxnSpPr>
          <p:nvPr/>
        </p:nvCxnSpPr>
        <p:spPr>
          <a:xfrm>
            <a:off x="848557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直線コネクタ 616">
            <a:extLst>
              <a:ext uri="{FF2B5EF4-FFF2-40B4-BE49-F238E27FC236}">
                <a16:creationId xmlns:a16="http://schemas.microsoft.com/office/drawing/2014/main" id="{4F688F84-FB30-42DE-8944-D0B9BE066D96}"/>
              </a:ext>
            </a:extLst>
          </p:cNvPr>
          <p:cNvCxnSpPr>
            <a:cxnSpLocks/>
          </p:cNvCxnSpPr>
          <p:nvPr/>
        </p:nvCxnSpPr>
        <p:spPr>
          <a:xfrm>
            <a:off x="8541664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直線コネクタ 617">
            <a:extLst>
              <a:ext uri="{FF2B5EF4-FFF2-40B4-BE49-F238E27FC236}">
                <a16:creationId xmlns:a16="http://schemas.microsoft.com/office/drawing/2014/main" id="{77E0E174-9C11-4E56-8636-24432C914F6F}"/>
              </a:ext>
            </a:extLst>
          </p:cNvPr>
          <p:cNvCxnSpPr>
            <a:cxnSpLocks/>
          </p:cNvCxnSpPr>
          <p:nvPr/>
        </p:nvCxnSpPr>
        <p:spPr>
          <a:xfrm flipH="1">
            <a:off x="867112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直線コネクタ 618">
            <a:extLst>
              <a:ext uri="{FF2B5EF4-FFF2-40B4-BE49-F238E27FC236}">
                <a16:creationId xmlns:a16="http://schemas.microsoft.com/office/drawing/2014/main" id="{349279FA-1986-4EDE-96DC-19A4BB16FB11}"/>
              </a:ext>
            </a:extLst>
          </p:cNvPr>
          <p:cNvCxnSpPr>
            <a:cxnSpLocks/>
          </p:cNvCxnSpPr>
          <p:nvPr/>
        </p:nvCxnSpPr>
        <p:spPr>
          <a:xfrm>
            <a:off x="8728002" y="2372068"/>
            <a:ext cx="66017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1" name="グループ化 620">
            <a:extLst>
              <a:ext uri="{FF2B5EF4-FFF2-40B4-BE49-F238E27FC236}">
                <a16:creationId xmlns:a16="http://schemas.microsoft.com/office/drawing/2014/main" id="{D5DEB5A4-319E-4A7A-A316-2006534769CD}"/>
              </a:ext>
            </a:extLst>
          </p:cNvPr>
          <p:cNvGrpSpPr/>
          <p:nvPr/>
        </p:nvGrpSpPr>
        <p:grpSpPr>
          <a:xfrm>
            <a:off x="7508352" y="1505762"/>
            <a:ext cx="138405" cy="1359958"/>
            <a:chOff x="5538415" y="294271"/>
            <a:chExt cx="195210" cy="5438984"/>
          </a:xfrm>
        </p:grpSpPr>
        <p:sp>
          <p:nvSpPr>
            <p:cNvPr id="622" name="フリーフォーム: 図形 621">
              <a:extLst>
                <a:ext uri="{FF2B5EF4-FFF2-40B4-BE49-F238E27FC236}">
                  <a16:creationId xmlns:a16="http://schemas.microsoft.com/office/drawing/2014/main" id="{ACAEC9C9-6D89-4977-807B-8E9E351DE9D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3" name="フリーフォーム: 図形 622">
              <a:extLst>
                <a:ext uri="{FF2B5EF4-FFF2-40B4-BE49-F238E27FC236}">
                  <a16:creationId xmlns:a16="http://schemas.microsoft.com/office/drawing/2014/main" id="{8A655837-36E1-4DAE-BDEB-C5E5A8C4FA67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4" name="フリーフォーム: 図形 623">
              <a:extLst>
                <a:ext uri="{FF2B5EF4-FFF2-40B4-BE49-F238E27FC236}">
                  <a16:creationId xmlns:a16="http://schemas.microsoft.com/office/drawing/2014/main" id="{7650ED8F-90DC-4C5A-8131-56EAECA47F84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25" name="直線コネクタ 624">
            <a:extLst>
              <a:ext uri="{FF2B5EF4-FFF2-40B4-BE49-F238E27FC236}">
                <a16:creationId xmlns:a16="http://schemas.microsoft.com/office/drawing/2014/main" id="{325A9739-82F7-4496-8F16-5172BAA33F4A}"/>
              </a:ext>
            </a:extLst>
          </p:cNvPr>
          <p:cNvCxnSpPr>
            <a:cxnSpLocks/>
          </p:cNvCxnSpPr>
          <p:nvPr/>
        </p:nvCxnSpPr>
        <p:spPr>
          <a:xfrm>
            <a:off x="9029069" y="1707208"/>
            <a:ext cx="3717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直線コネクタ 625">
            <a:extLst>
              <a:ext uri="{FF2B5EF4-FFF2-40B4-BE49-F238E27FC236}">
                <a16:creationId xmlns:a16="http://schemas.microsoft.com/office/drawing/2014/main" id="{A56546B3-055E-4C56-ABA6-EA4A0137032B}"/>
              </a:ext>
            </a:extLst>
          </p:cNvPr>
          <p:cNvCxnSpPr>
            <a:cxnSpLocks/>
          </p:cNvCxnSpPr>
          <p:nvPr/>
        </p:nvCxnSpPr>
        <p:spPr>
          <a:xfrm flipH="1">
            <a:off x="8946932" y="170520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線コネクタ 629">
            <a:extLst>
              <a:ext uri="{FF2B5EF4-FFF2-40B4-BE49-F238E27FC236}">
                <a16:creationId xmlns:a16="http://schemas.microsoft.com/office/drawing/2014/main" id="{E21EC54E-0EBC-4831-A4DB-4A2B444FDCAC}"/>
              </a:ext>
            </a:extLst>
          </p:cNvPr>
          <p:cNvCxnSpPr>
            <a:cxnSpLocks/>
          </p:cNvCxnSpPr>
          <p:nvPr/>
        </p:nvCxnSpPr>
        <p:spPr>
          <a:xfrm>
            <a:off x="9031596" y="125040"/>
            <a:ext cx="0" cy="27379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直線コネクタ 630">
            <a:extLst>
              <a:ext uri="{FF2B5EF4-FFF2-40B4-BE49-F238E27FC236}">
                <a16:creationId xmlns:a16="http://schemas.microsoft.com/office/drawing/2014/main" id="{CF9A3A18-5197-45AD-904D-851EB9BEB3AF}"/>
              </a:ext>
            </a:extLst>
          </p:cNvPr>
          <p:cNvCxnSpPr>
            <a:cxnSpLocks/>
          </p:cNvCxnSpPr>
          <p:nvPr/>
        </p:nvCxnSpPr>
        <p:spPr>
          <a:xfrm>
            <a:off x="5006225" y="502920"/>
            <a:ext cx="0" cy="236004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2" name="グループ化 631">
            <a:extLst>
              <a:ext uri="{FF2B5EF4-FFF2-40B4-BE49-F238E27FC236}">
                <a16:creationId xmlns:a16="http://schemas.microsoft.com/office/drawing/2014/main" id="{5C63A049-C2CF-4013-9182-97CEB8EA9829}"/>
              </a:ext>
            </a:extLst>
          </p:cNvPr>
          <p:cNvGrpSpPr/>
          <p:nvPr/>
        </p:nvGrpSpPr>
        <p:grpSpPr>
          <a:xfrm>
            <a:off x="1761591" y="1505762"/>
            <a:ext cx="138405" cy="1359958"/>
            <a:chOff x="5538415" y="294271"/>
            <a:chExt cx="195210" cy="5438984"/>
          </a:xfrm>
        </p:grpSpPr>
        <p:sp>
          <p:nvSpPr>
            <p:cNvPr id="633" name="フリーフォーム: 図形 632">
              <a:extLst>
                <a:ext uri="{FF2B5EF4-FFF2-40B4-BE49-F238E27FC236}">
                  <a16:creationId xmlns:a16="http://schemas.microsoft.com/office/drawing/2014/main" id="{3E860C6C-6D65-4D1D-A447-B28DAF35D078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4" name="フリーフォーム: 図形 633">
              <a:extLst>
                <a:ext uri="{FF2B5EF4-FFF2-40B4-BE49-F238E27FC236}">
                  <a16:creationId xmlns:a16="http://schemas.microsoft.com/office/drawing/2014/main" id="{740C0800-4BF4-4B8D-A11F-EE204D1D1DB6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5" name="フリーフォーム: 図形 634">
              <a:extLst>
                <a:ext uri="{FF2B5EF4-FFF2-40B4-BE49-F238E27FC236}">
                  <a16:creationId xmlns:a16="http://schemas.microsoft.com/office/drawing/2014/main" id="{05AE40E7-8B6E-4636-B92E-CA629458E2E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36" name="テキスト ボックス 635">
            <a:extLst>
              <a:ext uri="{FF2B5EF4-FFF2-40B4-BE49-F238E27FC236}">
                <a16:creationId xmlns:a16="http://schemas.microsoft.com/office/drawing/2014/main" id="{F828DC89-C208-4C39-B436-F5AFDB0D96A5}"/>
              </a:ext>
            </a:extLst>
          </p:cNvPr>
          <p:cNvSpPr txBox="1"/>
          <p:nvPr/>
        </p:nvSpPr>
        <p:spPr>
          <a:xfrm>
            <a:off x="1875478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7" name="テキスト ボックス 636">
            <a:extLst>
              <a:ext uri="{FF2B5EF4-FFF2-40B4-BE49-F238E27FC236}">
                <a16:creationId xmlns:a16="http://schemas.microsoft.com/office/drawing/2014/main" id="{9A076C54-6EC8-46F8-8E0C-F1940D6DCEF7}"/>
              </a:ext>
            </a:extLst>
          </p:cNvPr>
          <p:cNvSpPr txBox="1"/>
          <p:nvPr/>
        </p:nvSpPr>
        <p:spPr>
          <a:xfrm>
            <a:off x="3301067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8" name="テキスト ボックス 637">
            <a:extLst>
              <a:ext uri="{FF2B5EF4-FFF2-40B4-BE49-F238E27FC236}">
                <a16:creationId xmlns:a16="http://schemas.microsoft.com/office/drawing/2014/main" id="{28DB6E70-8D19-47D4-990B-7FC7887CAA41}"/>
              </a:ext>
            </a:extLst>
          </p:cNvPr>
          <p:cNvSpPr txBox="1"/>
          <p:nvPr/>
        </p:nvSpPr>
        <p:spPr>
          <a:xfrm>
            <a:off x="3661455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9" name="テキスト ボックス 638">
            <a:extLst>
              <a:ext uri="{FF2B5EF4-FFF2-40B4-BE49-F238E27FC236}">
                <a16:creationId xmlns:a16="http://schemas.microsoft.com/office/drawing/2014/main" id="{1053125F-FB41-4542-9072-4DA99C06DA01}"/>
              </a:ext>
            </a:extLst>
          </p:cNvPr>
          <p:cNvSpPr txBox="1"/>
          <p:nvPr/>
        </p:nvSpPr>
        <p:spPr>
          <a:xfrm>
            <a:off x="4003989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0" name="テキスト ボックス 639">
            <a:extLst>
              <a:ext uri="{FF2B5EF4-FFF2-40B4-BE49-F238E27FC236}">
                <a16:creationId xmlns:a16="http://schemas.microsoft.com/office/drawing/2014/main" id="{31C6863F-B61A-44A5-9EF1-9CF25F1480C1}"/>
              </a:ext>
            </a:extLst>
          </p:cNvPr>
          <p:cNvSpPr txBox="1"/>
          <p:nvPr/>
        </p:nvSpPr>
        <p:spPr>
          <a:xfrm>
            <a:off x="4364377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2" name="テキスト ボックス 641">
            <a:extLst>
              <a:ext uri="{FF2B5EF4-FFF2-40B4-BE49-F238E27FC236}">
                <a16:creationId xmlns:a16="http://schemas.microsoft.com/office/drawing/2014/main" id="{DEBAD901-FF11-4E9F-B217-DEEF35C3345C}"/>
              </a:ext>
            </a:extLst>
          </p:cNvPr>
          <p:cNvSpPr txBox="1"/>
          <p:nvPr/>
        </p:nvSpPr>
        <p:spPr>
          <a:xfrm>
            <a:off x="4725347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43" name="直線矢印コネクタ 642">
            <a:extLst>
              <a:ext uri="{FF2B5EF4-FFF2-40B4-BE49-F238E27FC236}">
                <a16:creationId xmlns:a16="http://schemas.microsoft.com/office/drawing/2014/main" id="{4900F56F-2206-4B83-A309-3BC9D130A411}"/>
              </a:ext>
            </a:extLst>
          </p:cNvPr>
          <p:cNvCxnSpPr>
            <a:cxnSpLocks/>
          </p:cNvCxnSpPr>
          <p:nvPr/>
        </p:nvCxnSpPr>
        <p:spPr>
          <a:xfrm>
            <a:off x="3199730" y="1428968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線矢印コネクタ 646">
            <a:extLst>
              <a:ext uri="{FF2B5EF4-FFF2-40B4-BE49-F238E27FC236}">
                <a16:creationId xmlns:a16="http://schemas.microsoft.com/office/drawing/2014/main" id="{94513B0C-1F7B-4BE2-8543-6E58EF350A83}"/>
              </a:ext>
            </a:extLst>
          </p:cNvPr>
          <p:cNvCxnSpPr>
            <a:cxnSpLocks/>
          </p:cNvCxnSpPr>
          <p:nvPr/>
        </p:nvCxnSpPr>
        <p:spPr>
          <a:xfrm>
            <a:off x="5006225" y="1428968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直線矢印コネクタ 651">
            <a:extLst>
              <a:ext uri="{FF2B5EF4-FFF2-40B4-BE49-F238E27FC236}">
                <a16:creationId xmlns:a16="http://schemas.microsoft.com/office/drawing/2014/main" id="{B4CD0A8E-33E3-43CF-A73E-5782DB4872A5}"/>
              </a:ext>
            </a:extLst>
          </p:cNvPr>
          <p:cNvCxnSpPr>
            <a:cxnSpLocks/>
          </p:cNvCxnSpPr>
          <p:nvPr/>
        </p:nvCxnSpPr>
        <p:spPr>
          <a:xfrm>
            <a:off x="6811318" y="1428968"/>
            <a:ext cx="2217751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4" name="四角形: 角を丸くする 653">
            <a:extLst>
              <a:ext uri="{FF2B5EF4-FFF2-40B4-BE49-F238E27FC236}">
                <a16:creationId xmlns:a16="http://schemas.microsoft.com/office/drawing/2014/main" id="{1ACD2804-4D89-4240-A688-163593DC6204}"/>
              </a:ext>
            </a:extLst>
          </p:cNvPr>
          <p:cNvSpPr/>
          <p:nvPr/>
        </p:nvSpPr>
        <p:spPr>
          <a:xfrm>
            <a:off x="4918500" y="139592"/>
            <a:ext cx="180016" cy="178015"/>
          </a:xfrm>
          <a:prstGeom prst="roundRect">
            <a:avLst/>
          </a:prstGeom>
          <a:noFill/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1F4E7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rgbClr val="1F4E7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6" name="四角形: 角を丸くする 655">
            <a:extLst>
              <a:ext uri="{FF2B5EF4-FFF2-40B4-BE49-F238E27FC236}">
                <a16:creationId xmlns:a16="http://schemas.microsoft.com/office/drawing/2014/main" id="{646DEDCE-49B0-4F83-B3AC-9FD68404F71D}"/>
              </a:ext>
            </a:extLst>
          </p:cNvPr>
          <p:cNvSpPr/>
          <p:nvPr/>
        </p:nvSpPr>
        <p:spPr>
          <a:xfrm>
            <a:off x="7781089" y="136484"/>
            <a:ext cx="180016" cy="178015"/>
          </a:xfrm>
          <a:prstGeom prst="roundRect">
            <a:avLst/>
          </a:prstGeom>
          <a:noFill/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1F4E7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rgbClr val="1F4E7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7" name="テキスト ボックス 656">
            <a:extLst>
              <a:ext uri="{FF2B5EF4-FFF2-40B4-BE49-F238E27FC236}">
                <a16:creationId xmlns:a16="http://schemas.microsoft.com/office/drawing/2014/main" id="{4B490786-78D3-40FE-8755-F666CD99A072}"/>
              </a:ext>
            </a:extLst>
          </p:cNvPr>
          <p:cNvSpPr txBox="1"/>
          <p:nvPr/>
        </p:nvSpPr>
        <p:spPr>
          <a:xfrm>
            <a:off x="3389959" y="1126405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8" name="テキスト ボックス 657">
            <a:extLst>
              <a:ext uri="{FF2B5EF4-FFF2-40B4-BE49-F238E27FC236}">
                <a16:creationId xmlns:a16="http://schemas.microsoft.com/office/drawing/2014/main" id="{81CD2777-643A-4BDE-9D0F-AAC5AB39295F}"/>
              </a:ext>
            </a:extLst>
          </p:cNvPr>
          <p:cNvSpPr txBox="1"/>
          <p:nvPr/>
        </p:nvSpPr>
        <p:spPr>
          <a:xfrm>
            <a:off x="5200184" y="1126405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9" name="テキスト ボックス 658">
            <a:extLst>
              <a:ext uri="{FF2B5EF4-FFF2-40B4-BE49-F238E27FC236}">
                <a16:creationId xmlns:a16="http://schemas.microsoft.com/office/drawing/2014/main" id="{34A839A6-81F9-4D73-97B3-754665BAF8A9}"/>
              </a:ext>
            </a:extLst>
          </p:cNvPr>
          <p:cNvSpPr txBox="1"/>
          <p:nvPr/>
        </p:nvSpPr>
        <p:spPr>
          <a:xfrm>
            <a:off x="7190464" y="1028534"/>
            <a:ext cx="1375238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 Condition</a:t>
            </a:r>
          </a:p>
        </p:txBody>
      </p:sp>
      <p:sp>
        <p:nvSpPr>
          <p:cNvPr id="1142" name="テキスト ボックス 1141">
            <a:extLst>
              <a:ext uri="{FF2B5EF4-FFF2-40B4-BE49-F238E27FC236}">
                <a16:creationId xmlns:a16="http://schemas.microsoft.com/office/drawing/2014/main" id="{E9FC4320-9F75-4068-A5A4-5E6344480D95}"/>
              </a:ext>
            </a:extLst>
          </p:cNvPr>
          <p:cNvSpPr txBox="1"/>
          <p:nvPr/>
        </p:nvSpPr>
        <p:spPr>
          <a:xfrm>
            <a:off x="5079539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3" name="テキスト ボックス 1142">
            <a:extLst>
              <a:ext uri="{FF2B5EF4-FFF2-40B4-BE49-F238E27FC236}">
                <a16:creationId xmlns:a16="http://schemas.microsoft.com/office/drawing/2014/main" id="{19DC00F3-C32C-4F3F-8417-152B194ABC6E}"/>
              </a:ext>
            </a:extLst>
          </p:cNvPr>
          <p:cNvSpPr txBox="1"/>
          <p:nvPr/>
        </p:nvSpPr>
        <p:spPr>
          <a:xfrm>
            <a:off x="5439927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4" name="テキスト ボックス 1143">
            <a:extLst>
              <a:ext uri="{FF2B5EF4-FFF2-40B4-BE49-F238E27FC236}">
                <a16:creationId xmlns:a16="http://schemas.microsoft.com/office/drawing/2014/main" id="{2CC70BF5-7E09-45E1-BB25-A9BA44A7FD7A}"/>
              </a:ext>
            </a:extLst>
          </p:cNvPr>
          <p:cNvSpPr txBox="1"/>
          <p:nvPr/>
        </p:nvSpPr>
        <p:spPr>
          <a:xfrm>
            <a:off x="5782461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5" name="テキスト ボックス 1144">
            <a:extLst>
              <a:ext uri="{FF2B5EF4-FFF2-40B4-BE49-F238E27FC236}">
                <a16:creationId xmlns:a16="http://schemas.microsoft.com/office/drawing/2014/main" id="{307D5D41-088B-4619-8BAF-1F20960D4B31}"/>
              </a:ext>
            </a:extLst>
          </p:cNvPr>
          <p:cNvSpPr txBox="1"/>
          <p:nvPr/>
        </p:nvSpPr>
        <p:spPr>
          <a:xfrm>
            <a:off x="6142849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6" name="テキスト ボックス 1145">
            <a:extLst>
              <a:ext uri="{FF2B5EF4-FFF2-40B4-BE49-F238E27FC236}">
                <a16:creationId xmlns:a16="http://schemas.microsoft.com/office/drawing/2014/main" id="{A92B9DFA-B45A-48DD-8E9A-DB3946CC085A}"/>
              </a:ext>
            </a:extLst>
          </p:cNvPr>
          <p:cNvSpPr txBox="1"/>
          <p:nvPr/>
        </p:nvSpPr>
        <p:spPr>
          <a:xfrm>
            <a:off x="6503819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7" name="テキスト ボックス 1146">
            <a:extLst>
              <a:ext uri="{FF2B5EF4-FFF2-40B4-BE49-F238E27FC236}">
                <a16:creationId xmlns:a16="http://schemas.microsoft.com/office/drawing/2014/main" id="{9F777179-7AB4-4AB7-8212-0BDFD769BCAD}"/>
              </a:ext>
            </a:extLst>
          </p:cNvPr>
          <p:cNvSpPr txBox="1"/>
          <p:nvPr/>
        </p:nvSpPr>
        <p:spPr>
          <a:xfrm>
            <a:off x="6867015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8" name="テキスト ボックス 1147">
            <a:extLst>
              <a:ext uri="{FF2B5EF4-FFF2-40B4-BE49-F238E27FC236}">
                <a16:creationId xmlns:a16="http://schemas.microsoft.com/office/drawing/2014/main" id="{46777FDF-5FFD-4875-9309-7F0D38069A3B}"/>
              </a:ext>
            </a:extLst>
          </p:cNvPr>
          <p:cNvSpPr txBox="1"/>
          <p:nvPr/>
        </p:nvSpPr>
        <p:spPr>
          <a:xfrm>
            <a:off x="7227403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9" name="テキスト ボックス 1148">
            <a:extLst>
              <a:ext uri="{FF2B5EF4-FFF2-40B4-BE49-F238E27FC236}">
                <a16:creationId xmlns:a16="http://schemas.microsoft.com/office/drawing/2014/main" id="{CB50ACF0-9653-41AA-9FA6-B6E908F42283}"/>
              </a:ext>
            </a:extLst>
          </p:cNvPr>
          <p:cNvSpPr txBox="1"/>
          <p:nvPr/>
        </p:nvSpPr>
        <p:spPr>
          <a:xfrm>
            <a:off x="7569937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50" name="テキスト ボックス 1149">
            <a:extLst>
              <a:ext uri="{FF2B5EF4-FFF2-40B4-BE49-F238E27FC236}">
                <a16:creationId xmlns:a16="http://schemas.microsoft.com/office/drawing/2014/main" id="{32754099-7809-45AA-AA9B-C28F43E75C55}"/>
              </a:ext>
            </a:extLst>
          </p:cNvPr>
          <p:cNvSpPr txBox="1"/>
          <p:nvPr/>
        </p:nvSpPr>
        <p:spPr>
          <a:xfrm>
            <a:off x="7930325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51" name="テキスト ボックス 1150">
            <a:extLst>
              <a:ext uri="{FF2B5EF4-FFF2-40B4-BE49-F238E27FC236}">
                <a16:creationId xmlns:a16="http://schemas.microsoft.com/office/drawing/2014/main" id="{D1069236-5B36-4503-B04D-75676B3C0A1C}"/>
              </a:ext>
            </a:extLst>
          </p:cNvPr>
          <p:cNvSpPr txBox="1"/>
          <p:nvPr/>
        </p:nvSpPr>
        <p:spPr>
          <a:xfrm>
            <a:off x="8291295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86" name="直線矢印コネクタ 1785">
            <a:extLst>
              <a:ext uri="{FF2B5EF4-FFF2-40B4-BE49-F238E27FC236}">
                <a16:creationId xmlns:a16="http://schemas.microsoft.com/office/drawing/2014/main" id="{23EF0155-F06D-4FA4-8CCB-BC12F78442AD}"/>
              </a:ext>
            </a:extLst>
          </p:cNvPr>
          <p:cNvCxnSpPr>
            <a:cxnSpLocks/>
          </p:cNvCxnSpPr>
          <p:nvPr/>
        </p:nvCxnSpPr>
        <p:spPr>
          <a:xfrm>
            <a:off x="710252" y="415276"/>
            <a:ext cx="2496172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7" name="直線矢印コネクタ 1786">
            <a:extLst>
              <a:ext uri="{FF2B5EF4-FFF2-40B4-BE49-F238E27FC236}">
                <a16:creationId xmlns:a16="http://schemas.microsoft.com/office/drawing/2014/main" id="{D65F66CB-74D8-4060-9AC1-DFB407084A6A}"/>
              </a:ext>
            </a:extLst>
          </p:cNvPr>
          <p:cNvCxnSpPr>
            <a:cxnSpLocks/>
          </p:cNvCxnSpPr>
          <p:nvPr/>
        </p:nvCxnSpPr>
        <p:spPr>
          <a:xfrm>
            <a:off x="710252" y="960106"/>
            <a:ext cx="2496172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8" name="テキスト ボックス 1787">
            <a:extLst>
              <a:ext uri="{FF2B5EF4-FFF2-40B4-BE49-F238E27FC236}">
                <a16:creationId xmlns:a16="http://schemas.microsoft.com/office/drawing/2014/main" id="{C3D41464-5C8C-4F49-A36A-BF57CE4CD9AB}"/>
              </a:ext>
            </a:extLst>
          </p:cNvPr>
          <p:cNvSpPr txBox="1"/>
          <p:nvPr/>
        </p:nvSpPr>
        <p:spPr>
          <a:xfrm>
            <a:off x="934881" y="558257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1st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89" name="直線矢印コネクタ 1788">
            <a:extLst>
              <a:ext uri="{FF2B5EF4-FFF2-40B4-BE49-F238E27FC236}">
                <a16:creationId xmlns:a16="http://schemas.microsoft.com/office/drawing/2014/main" id="{0EE59004-95B1-483B-A628-19E2E5C1C7B2}"/>
              </a:ext>
            </a:extLst>
          </p:cNvPr>
          <p:cNvCxnSpPr>
            <a:cxnSpLocks/>
          </p:cNvCxnSpPr>
          <p:nvPr/>
        </p:nvCxnSpPr>
        <p:spPr>
          <a:xfrm>
            <a:off x="3207522" y="960106"/>
            <a:ext cx="1798703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0" name="テキスト ボックス 1789">
            <a:extLst>
              <a:ext uri="{FF2B5EF4-FFF2-40B4-BE49-F238E27FC236}">
                <a16:creationId xmlns:a16="http://schemas.microsoft.com/office/drawing/2014/main" id="{D3A449E7-334B-40E5-9F65-E086C46A3E50}"/>
              </a:ext>
            </a:extLst>
          </p:cNvPr>
          <p:cNvSpPr txBox="1"/>
          <p:nvPr/>
        </p:nvSpPr>
        <p:spPr>
          <a:xfrm>
            <a:off x="3206424" y="558257"/>
            <a:ext cx="178946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2nd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91" name="直線矢印コネクタ 1790">
            <a:extLst>
              <a:ext uri="{FF2B5EF4-FFF2-40B4-BE49-F238E27FC236}">
                <a16:creationId xmlns:a16="http://schemas.microsoft.com/office/drawing/2014/main" id="{05F3610A-A1EB-4340-B25B-93036E907822}"/>
              </a:ext>
            </a:extLst>
          </p:cNvPr>
          <p:cNvCxnSpPr>
            <a:cxnSpLocks/>
          </p:cNvCxnSpPr>
          <p:nvPr/>
        </p:nvCxnSpPr>
        <p:spPr>
          <a:xfrm>
            <a:off x="5012919" y="960106"/>
            <a:ext cx="1798703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2" name="テキスト ボックス 1791">
            <a:extLst>
              <a:ext uri="{FF2B5EF4-FFF2-40B4-BE49-F238E27FC236}">
                <a16:creationId xmlns:a16="http://schemas.microsoft.com/office/drawing/2014/main" id="{26AD600A-CCE7-4150-8919-D0A4B0E2E8CB}"/>
              </a:ext>
            </a:extLst>
          </p:cNvPr>
          <p:cNvSpPr txBox="1"/>
          <p:nvPr/>
        </p:nvSpPr>
        <p:spPr>
          <a:xfrm>
            <a:off x="4998769" y="558257"/>
            <a:ext cx="182572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3rd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93" name="直線矢印コネクタ 1792">
            <a:extLst>
              <a:ext uri="{FF2B5EF4-FFF2-40B4-BE49-F238E27FC236}">
                <a16:creationId xmlns:a16="http://schemas.microsoft.com/office/drawing/2014/main" id="{A1476991-02C1-4FA9-86E1-9267E7516035}"/>
              </a:ext>
            </a:extLst>
          </p:cNvPr>
          <p:cNvCxnSpPr>
            <a:cxnSpLocks/>
          </p:cNvCxnSpPr>
          <p:nvPr/>
        </p:nvCxnSpPr>
        <p:spPr>
          <a:xfrm>
            <a:off x="6819413" y="960106"/>
            <a:ext cx="2209656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4" name="テキスト ボックス 1793">
            <a:extLst>
              <a:ext uri="{FF2B5EF4-FFF2-40B4-BE49-F238E27FC236}">
                <a16:creationId xmlns:a16="http://schemas.microsoft.com/office/drawing/2014/main" id="{C3FC4808-4FC0-4C71-BD1D-D00E92B5304F}"/>
              </a:ext>
            </a:extLst>
          </p:cNvPr>
          <p:cNvSpPr txBox="1"/>
          <p:nvPr/>
        </p:nvSpPr>
        <p:spPr>
          <a:xfrm>
            <a:off x="6936454" y="558257"/>
            <a:ext cx="1862106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4th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96" name="直線矢印コネクタ 1795">
            <a:extLst>
              <a:ext uri="{FF2B5EF4-FFF2-40B4-BE49-F238E27FC236}">
                <a16:creationId xmlns:a16="http://schemas.microsoft.com/office/drawing/2014/main" id="{DDDE80B2-8EFD-4051-AEC5-DFD6CAC6589B}"/>
              </a:ext>
            </a:extLst>
          </p:cNvPr>
          <p:cNvCxnSpPr>
            <a:cxnSpLocks/>
          </p:cNvCxnSpPr>
          <p:nvPr/>
        </p:nvCxnSpPr>
        <p:spPr>
          <a:xfrm>
            <a:off x="3203324" y="415276"/>
            <a:ext cx="3616089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7" name="直線矢印コネクタ 1796">
            <a:extLst>
              <a:ext uri="{FF2B5EF4-FFF2-40B4-BE49-F238E27FC236}">
                <a16:creationId xmlns:a16="http://schemas.microsoft.com/office/drawing/2014/main" id="{496E3F47-57BB-4B09-88E0-C466AB8A469E}"/>
              </a:ext>
            </a:extLst>
          </p:cNvPr>
          <p:cNvCxnSpPr>
            <a:cxnSpLocks/>
          </p:cNvCxnSpPr>
          <p:nvPr/>
        </p:nvCxnSpPr>
        <p:spPr>
          <a:xfrm>
            <a:off x="6819413" y="415276"/>
            <a:ext cx="2223989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1" name="テキスト ボックス 1800">
            <a:extLst>
              <a:ext uri="{FF2B5EF4-FFF2-40B4-BE49-F238E27FC236}">
                <a16:creationId xmlns:a16="http://schemas.microsoft.com/office/drawing/2014/main" id="{8804C6A3-2C13-439D-955A-10CEDDB20632}"/>
              </a:ext>
            </a:extLst>
          </p:cNvPr>
          <p:cNvSpPr txBox="1"/>
          <p:nvPr/>
        </p:nvSpPr>
        <p:spPr>
          <a:xfrm>
            <a:off x="733812" y="2062551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02" name="テキスト ボックス 1801">
            <a:extLst>
              <a:ext uri="{FF2B5EF4-FFF2-40B4-BE49-F238E27FC236}">
                <a16:creationId xmlns:a16="http://schemas.microsoft.com/office/drawing/2014/main" id="{D24B6C74-C38C-414A-AA5C-65CD315332D4}"/>
              </a:ext>
            </a:extLst>
          </p:cNvPr>
          <p:cNvSpPr txBox="1"/>
          <p:nvPr/>
        </p:nvSpPr>
        <p:spPr>
          <a:xfrm>
            <a:off x="8651382" y="2054459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7739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9" name="直線コネクタ 1398">
            <a:extLst>
              <a:ext uri="{FF2B5EF4-FFF2-40B4-BE49-F238E27FC236}">
                <a16:creationId xmlns:a16="http://schemas.microsoft.com/office/drawing/2014/main" id="{6CB80E8A-A7D7-44F6-B62C-C11F65A43264}"/>
              </a:ext>
            </a:extLst>
          </p:cNvPr>
          <p:cNvCxnSpPr>
            <a:cxnSpLocks/>
          </p:cNvCxnSpPr>
          <p:nvPr/>
        </p:nvCxnSpPr>
        <p:spPr>
          <a:xfrm>
            <a:off x="495242" y="2370201"/>
            <a:ext cx="49752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0" name="直線コネクタ 1399">
            <a:extLst>
              <a:ext uri="{FF2B5EF4-FFF2-40B4-BE49-F238E27FC236}">
                <a16:creationId xmlns:a16="http://schemas.microsoft.com/office/drawing/2014/main" id="{A468962A-1CAB-48E1-9AFB-7F43E1C7627B}"/>
              </a:ext>
            </a:extLst>
          </p:cNvPr>
          <p:cNvCxnSpPr>
            <a:cxnSpLocks/>
          </p:cNvCxnSpPr>
          <p:nvPr/>
        </p:nvCxnSpPr>
        <p:spPr>
          <a:xfrm flipH="1">
            <a:off x="117049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1" name="直線コネクタ 1400">
            <a:extLst>
              <a:ext uri="{FF2B5EF4-FFF2-40B4-BE49-F238E27FC236}">
                <a16:creationId xmlns:a16="http://schemas.microsoft.com/office/drawing/2014/main" id="{5FBE1FF0-E2B6-463D-A586-BC1C830BF45D}"/>
              </a:ext>
            </a:extLst>
          </p:cNvPr>
          <p:cNvCxnSpPr>
            <a:cxnSpLocks/>
          </p:cNvCxnSpPr>
          <p:nvPr/>
        </p:nvCxnSpPr>
        <p:spPr>
          <a:xfrm>
            <a:off x="1227371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2" name="直線コネクタ 1401">
            <a:extLst>
              <a:ext uri="{FF2B5EF4-FFF2-40B4-BE49-F238E27FC236}">
                <a16:creationId xmlns:a16="http://schemas.microsoft.com/office/drawing/2014/main" id="{B74D3C49-20E0-43EF-8A2D-364576170707}"/>
              </a:ext>
            </a:extLst>
          </p:cNvPr>
          <p:cNvCxnSpPr>
            <a:cxnSpLocks/>
          </p:cNvCxnSpPr>
          <p:nvPr/>
        </p:nvCxnSpPr>
        <p:spPr>
          <a:xfrm>
            <a:off x="134112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3" name="直線コネクタ 1402">
            <a:extLst>
              <a:ext uri="{FF2B5EF4-FFF2-40B4-BE49-F238E27FC236}">
                <a16:creationId xmlns:a16="http://schemas.microsoft.com/office/drawing/2014/main" id="{58E165DF-BBA7-488C-A21B-54FC125C4724}"/>
              </a:ext>
            </a:extLst>
          </p:cNvPr>
          <p:cNvCxnSpPr>
            <a:cxnSpLocks/>
          </p:cNvCxnSpPr>
          <p:nvPr/>
        </p:nvCxnSpPr>
        <p:spPr>
          <a:xfrm>
            <a:off x="140221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4" name="直線コネクタ 1403">
            <a:extLst>
              <a:ext uri="{FF2B5EF4-FFF2-40B4-BE49-F238E27FC236}">
                <a16:creationId xmlns:a16="http://schemas.microsoft.com/office/drawing/2014/main" id="{FCADA20E-30C9-4A76-AA1E-2C8E53F963A1}"/>
              </a:ext>
            </a:extLst>
          </p:cNvPr>
          <p:cNvCxnSpPr>
            <a:cxnSpLocks/>
          </p:cNvCxnSpPr>
          <p:nvPr/>
        </p:nvCxnSpPr>
        <p:spPr>
          <a:xfrm flipH="1">
            <a:off x="153167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5" name="直線コネクタ 1404">
            <a:extLst>
              <a:ext uri="{FF2B5EF4-FFF2-40B4-BE49-F238E27FC236}">
                <a16:creationId xmlns:a16="http://schemas.microsoft.com/office/drawing/2014/main" id="{843DCFC2-3D12-432E-A917-0ED2051B9C9D}"/>
              </a:ext>
            </a:extLst>
          </p:cNvPr>
          <p:cNvCxnSpPr>
            <a:cxnSpLocks/>
          </p:cNvCxnSpPr>
          <p:nvPr/>
        </p:nvCxnSpPr>
        <p:spPr>
          <a:xfrm>
            <a:off x="158854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6" name="直線コネクタ 1405">
            <a:extLst>
              <a:ext uri="{FF2B5EF4-FFF2-40B4-BE49-F238E27FC236}">
                <a16:creationId xmlns:a16="http://schemas.microsoft.com/office/drawing/2014/main" id="{E2303083-22D0-4BE8-BB27-EC446E96084E}"/>
              </a:ext>
            </a:extLst>
          </p:cNvPr>
          <p:cNvCxnSpPr>
            <a:cxnSpLocks/>
          </p:cNvCxnSpPr>
          <p:nvPr/>
        </p:nvCxnSpPr>
        <p:spPr>
          <a:xfrm>
            <a:off x="170230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7" name="直線コネクタ 1406">
            <a:extLst>
              <a:ext uri="{FF2B5EF4-FFF2-40B4-BE49-F238E27FC236}">
                <a16:creationId xmlns:a16="http://schemas.microsoft.com/office/drawing/2014/main" id="{CAB08801-14C9-48B8-B2A7-136A8146AE28}"/>
              </a:ext>
            </a:extLst>
          </p:cNvPr>
          <p:cNvCxnSpPr>
            <a:cxnSpLocks/>
          </p:cNvCxnSpPr>
          <p:nvPr/>
        </p:nvCxnSpPr>
        <p:spPr>
          <a:xfrm>
            <a:off x="1754271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8" name="直線コネクタ 1407">
            <a:extLst>
              <a:ext uri="{FF2B5EF4-FFF2-40B4-BE49-F238E27FC236}">
                <a16:creationId xmlns:a16="http://schemas.microsoft.com/office/drawing/2014/main" id="{85190997-FE2B-424D-A75A-E3CF14D226EB}"/>
              </a:ext>
            </a:extLst>
          </p:cNvPr>
          <p:cNvCxnSpPr>
            <a:cxnSpLocks/>
          </p:cNvCxnSpPr>
          <p:nvPr/>
        </p:nvCxnSpPr>
        <p:spPr>
          <a:xfrm flipH="1">
            <a:off x="188373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9" name="直線コネクタ 1408">
            <a:extLst>
              <a:ext uri="{FF2B5EF4-FFF2-40B4-BE49-F238E27FC236}">
                <a16:creationId xmlns:a16="http://schemas.microsoft.com/office/drawing/2014/main" id="{3030F5F2-E53B-4829-A03A-4284D0F7AED7}"/>
              </a:ext>
            </a:extLst>
          </p:cNvPr>
          <p:cNvCxnSpPr>
            <a:cxnSpLocks/>
          </p:cNvCxnSpPr>
          <p:nvPr/>
        </p:nvCxnSpPr>
        <p:spPr>
          <a:xfrm>
            <a:off x="194060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0" name="直線コネクタ 1409">
            <a:extLst>
              <a:ext uri="{FF2B5EF4-FFF2-40B4-BE49-F238E27FC236}">
                <a16:creationId xmlns:a16="http://schemas.microsoft.com/office/drawing/2014/main" id="{A2E80A67-F59F-49C8-BBF5-5DE3C0AC2EBA}"/>
              </a:ext>
            </a:extLst>
          </p:cNvPr>
          <p:cNvCxnSpPr>
            <a:cxnSpLocks/>
          </p:cNvCxnSpPr>
          <p:nvPr/>
        </p:nvCxnSpPr>
        <p:spPr>
          <a:xfrm>
            <a:off x="205436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1" name="直線コネクタ 1410">
            <a:extLst>
              <a:ext uri="{FF2B5EF4-FFF2-40B4-BE49-F238E27FC236}">
                <a16:creationId xmlns:a16="http://schemas.microsoft.com/office/drawing/2014/main" id="{DF6F87B8-635A-4DAB-97DC-FDB2EDAF2CED}"/>
              </a:ext>
            </a:extLst>
          </p:cNvPr>
          <p:cNvCxnSpPr>
            <a:cxnSpLocks/>
          </p:cNvCxnSpPr>
          <p:nvPr/>
        </p:nvCxnSpPr>
        <p:spPr>
          <a:xfrm>
            <a:off x="210805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2" name="直線コネクタ 1411">
            <a:extLst>
              <a:ext uri="{FF2B5EF4-FFF2-40B4-BE49-F238E27FC236}">
                <a16:creationId xmlns:a16="http://schemas.microsoft.com/office/drawing/2014/main" id="{D96001DC-2524-4172-8FFC-D54AEFF4124C}"/>
              </a:ext>
            </a:extLst>
          </p:cNvPr>
          <p:cNvCxnSpPr>
            <a:cxnSpLocks/>
          </p:cNvCxnSpPr>
          <p:nvPr/>
        </p:nvCxnSpPr>
        <p:spPr>
          <a:xfrm flipH="1">
            <a:off x="223751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3" name="直線コネクタ 1412">
            <a:extLst>
              <a:ext uri="{FF2B5EF4-FFF2-40B4-BE49-F238E27FC236}">
                <a16:creationId xmlns:a16="http://schemas.microsoft.com/office/drawing/2014/main" id="{F98E2249-34B9-4F1C-A887-CE61922CDF69}"/>
              </a:ext>
            </a:extLst>
          </p:cNvPr>
          <p:cNvCxnSpPr>
            <a:cxnSpLocks/>
          </p:cNvCxnSpPr>
          <p:nvPr/>
        </p:nvCxnSpPr>
        <p:spPr>
          <a:xfrm>
            <a:off x="229438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4" name="直線コネクタ 1413">
            <a:extLst>
              <a:ext uri="{FF2B5EF4-FFF2-40B4-BE49-F238E27FC236}">
                <a16:creationId xmlns:a16="http://schemas.microsoft.com/office/drawing/2014/main" id="{E68544F5-AF3A-4062-AE73-F4BB9DF39C15}"/>
              </a:ext>
            </a:extLst>
          </p:cNvPr>
          <p:cNvCxnSpPr>
            <a:cxnSpLocks/>
          </p:cNvCxnSpPr>
          <p:nvPr/>
        </p:nvCxnSpPr>
        <p:spPr>
          <a:xfrm>
            <a:off x="240814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5" name="直線コネクタ 1414">
            <a:extLst>
              <a:ext uri="{FF2B5EF4-FFF2-40B4-BE49-F238E27FC236}">
                <a16:creationId xmlns:a16="http://schemas.microsoft.com/office/drawing/2014/main" id="{C53AAB61-961B-4B7C-8E33-E81706DD5CE6}"/>
              </a:ext>
            </a:extLst>
          </p:cNvPr>
          <p:cNvCxnSpPr>
            <a:cxnSpLocks/>
          </p:cNvCxnSpPr>
          <p:nvPr/>
        </p:nvCxnSpPr>
        <p:spPr>
          <a:xfrm>
            <a:off x="2469227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6" name="直線コネクタ 1415">
            <a:extLst>
              <a:ext uri="{FF2B5EF4-FFF2-40B4-BE49-F238E27FC236}">
                <a16:creationId xmlns:a16="http://schemas.microsoft.com/office/drawing/2014/main" id="{D7C8E8F3-7D63-4A00-B3F1-66347088E4C5}"/>
              </a:ext>
            </a:extLst>
          </p:cNvPr>
          <p:cNvCxnSpPr>
            <a:cxnSpLocks/>
          </p:cNvCxnSpPr>
          <p:nvPr/>
        </p:nvCxnSpPr>
        <p:spPr>
          <a:xfrm flipH="1">
            <a:off x="259868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7" name="直線コネクタ 1416">
            <a:extLst>
              <a:ext uri="{FF2B5EF4-FFF2-40B4-BE49-F238E27FC236}">
                <a16:creationId xmlns:a16="http://schemas.microsoft.com/office/drawing/2014/main" id="{3439CF4E-ECE3-4CDC-8687-AC1848B91560}"/>
              </a:ext>
            </a:extLst>
          </p:cNvPr>
          <p:cNvCxnSpPr>
            <a:cxnSpLocks/>
          </p:cNvCxnSpPr>
          <p:nvPr/>
        </p:nvCxnSpPr>
        <p:spPr>
          <a:xfrm>
            <a:off x="2655565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8" name="直線コネクタ 1417">
            <a:extLst>
              <a:ext uri="{FF2B5EF4-FFF2-40B4-BE49-F238E27FC236}">
                <a16:creationId xmlns:a16="http://schemas.microsoft.com/office/drawing/2014/main" id="{1B4CE261-BF28-4BB3-8631-530D909BA05F}"/>
              </a:ext>
            </a:extLst>
          </p:cNvPr>
          <p:cNvCxnSpPr>
            <a:cxnSpLocks/>
          </p:cNvCxnSpPr>
          <p:nvPr/>
        </p:nvCxnSpPr>
        <p:spPr>
          <a:xfrm>
            <a:off x="276931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9" name="直線コネクタ 1418">
            <a:extLst>
              <a:ext uri="{FF2B5EF4-FFF2-40B4-BE49-F238E27FC236}">
                <a16:creationId xmlns:a16="http://schemas.microsoft.com/office/drawing/2014/main" id="{73470B10-AF4F-4747-B762-EF20E4AF9EA1}"/>
              </a:ext>
            </a:extLst>
          </p:cNvPr>
          <p:cNvCxnSpPr>
            <a:cxnSpLocks/>
          </p:cNvCxnSpPr>
          <p:nvPr/>
        </p:nvCxnSpPr>
        <p:spPr>
          <a:xfrm>
            <a:off x="2822096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0" name="直線コネクタ 1419">
            <a:extLst>
              <a:ext uri="{FF2B5EF4-FFF2-40B4-BE49-F238E27FC236}">
                <a16:creationId xmlns:a16="http://schemas.microsoft.com/office/drawing/2014/main" id="{023D7297-2DE8-4BD7-9CB2-78C4AC14FBE3}"/>
              </a:ext>
            </a:extLst>
          </p:cNvPr>
          <p:cNvCxnSpPr>
            <a:cxnSpLocks/>
          </p:cNvCxnSpPr>
          <p:nvPr/>
        </p:nvCxnSpPr>
        <p:spPr>
          <a:xfrm flipH="1">
            <a:off x="295155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1" name="直線コネクタ 1420">
            <a:extLst>
              <a:ext uri="{FF2B5EF4-FFF2-40B4-BE49-F238E27FC236}">
                <a16:creationId xmlns:a16="http://schemas.microsoft.com/office/drawing/2014/main" id="{7A2EA488-21C0-44C6-A1B1-CFA3A9C5F3BE}"/>
              </a:ext>
            </a:extLst>
          </p:cNvPr>
          <p:cNvCxnSpPr>
            <a:cxnSpLocks/>
          </p:cNvCxnSpPr>
          <p:nvPr/>
        </p:nvCxnSpPr>
        <p:spPr>
          <a:xfrm>
            <a:off x="300843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2" name="直線コネクタ 1421">
            <a:extLst>
              <a:ext uri="{FF2B5EF4-FFF2-40B4-BE49-F238E27FC236}">
                <a16:creationId xmlns:a16="http://schemas.microsoft.com/office/drawing/2014/main" id="{D708D0CE-60D9-46E9-B55F-4ABCD3D836D1}"/>
              </a:ext>
            </a:extLst>
          </p:cNvPr>
          <p:cNvCxnSpPr>
            <a:cxnSpLocks/>
          </p:cNvCxnSpPr>
          <p:nvPr/>
        </p:nvCxnSpPr>
        <p:spPr>
          <a:xfrm>
            <a:off x="3122185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3" name="直線コネクタ 1422">
            <a:extLst>
              <a:ext uri="{FF2B5EF4-FFF2-40B4-BE49-F238E27FC236}">
                <a16:creationId xmlns:a16="http://schemas.microsoft.com/office/drawing/2014/main" id="{7692FD01-C7B1-486F-8B96-1840E31E878A}"/>
              </a:ext>
            </a:extLst>
          </p:cNvPr>
          <p:cNvCxnSpPr>
            <a:cxnSpLocks/>
          </p:cNvCxnSpPr>
          <p:nvPr/>
        </p:nvCxnSpPr>
        <p:spPr>
          <a:xfrm>
            <a:off x="3183273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4" name="直線コネクタ 1423">
            <a:extLst>
              <a:ext uri="{FF2B5EF4-FFF2-40B4-BE49-F238E27FC236}">
                <a16:creationId xmlns:a16="http://schemas.microsoft.com/office/drawing/2014/main" id="{B5683075-CB0E-4344-82AE-3A35CF5CD5E0}"/>
              </a:ext>
            </a:extLst>
          </p:cNvPr>
          <p:cNvCxnSpPr>
            <a:cxnSpLocks/>
          </p:cNvCxnSpPr>
          <p:nvPr/>
        </p:nvCxnSpPr>
        <p:spPr>
          <a:xfrm flipH="1">
            <a:off x="438085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5" name="直線コネクタ 1424">
            <a:extLst>
              <a:ext uri="{FF2B5EF4-FFF2-40B4-BE49-F238E27FC236}">
                <a16:creationId xmlns:a16="http://schemas.microsoft.com/office/drawing/2014/main" id="{DCA29F72-D95E-4473-89AD-168E501A8007}"/>
              </a:ext>
            </a:extLst>
          </p:cNvPr>
          <p:cNvCxnSpPr>
            <a:cxnSpLocks/>
          </p:cNvCxnSpPr>
          <p:nvPr/>
        </p:nvCxnSpPr>
        <p:spPr>
          <a:xfrm>
            <a:off x="4437729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6" name="直線コネクタ 1425">
            <a:extLst>
              <a:ext uri="{FF2B5EF4-FFF2-40B4-BE49-F238E27FC236}">
                <a16:creationId xmlns:a16="http://schemas.microsoft.com/office/drawing/2014/main" id="{4E0249DE-01B8-4B4C-BF24-877B0AA9297A}"/>
              </a:ext>
            </a:extLst>
          </p:cNvPr>
          <p:cNvCxnSpPr>
            <a:cxnSpLocks/>
          </p:cNvCxnSpPr>
          <p:nvPr/>
        </p:nvCxnSpPr>
        <p:spPr>
          <a:xfrm>
            <a:off x="455148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7" name="直線コネクタ 1426">
            <a:extLst>
              <a:ext uri="{FF2B5EF4-FFF2-40B4-BE49-F238E27FC236}">
                <a16:creationId xmlns:a16="http://schemas.microsoft.com/office/drawing/2014/main" id="{0C9211DD-8552-4470-823A-EA1CB896C7B1}"/>
              </a:ext>
            </a:extLst>
          </p:cNvPr>
          <p:cNvCxnSpPr>
            <a:cxnSpLocks/>
          </p:cNvCxnSpPr>
          <p:nvPr/>
        </p:nvCxnSpPr>
        <p:spPr>
          <a:xfrm>
            <a:off x="460426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8" name="直線コネクタ 1427">
            <a:extLst>
              <a:ext uri="{FF2B5EF4-FFF2-40B4-BE49-F238E27FC236}">
                <a16:creationId xmlns:a16="http://schemas.microsoft.com/office/drawing/2014/main" id="{A28774DF-A988-4CF3-80B2-C841B7911896}"/>
              </a:ext>
            </a:extLst>
          </p:cNvPr>
          <p:cNvCxnSpPr>
            <a:cxnSpLocks/>
          </p:cNvCxnSpPr>
          <p:nvPr/>
        </p:nvCxnSpPr>
        <p:spPr>
          <a:xfrm flipH="1">
            <a:off x="473372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9" name="直線コネクタ 1428">
            <a:extLst>
              <a:ext uri="{FF2B5EF4-FFF2-40B4-BE49-F238E27FC236}">
                <a16:creationId xmlns:a16="http://schemas.microsoft.com/office/drawing/2014/main" id="{D8B88145-ED89-415E-A401-09E0BA262C1D}"/>
              </a:ext>
            </a:extLst>
          </p:cNvPr>
          <p:cNvCxnSpPr>
            <a:cxnSpLocks/>
          </p:cNvCxnSpPr>
          <p:nvPr/>
        </p:nvCxnSpPr>
        <p:spPr>
          <a:xfrm>
            <a:off x="479059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0" name="直線コネクタ 1429">
            <a:extLst>
              <a:ext uri="{FF2B5EF4-FFF2-40B4-BE49-F238E27FC236}">
                <a16:creationId xmlns:a16="http://schemas.microsoft.com/office/drawing/2014/main" id="{09806F10-850F-4B1F-81E0-A001C6D17469}"/>
              </a:ext>
            </a:extLst>
          </p:cNvPr>
          <p:cNvCxnSpPr>
            <a:cxnSpLocks/>
          </p:cNvCxnSpPr>
          <p:nvPr/>
        </p:nvCxnSpPr>
        <p:spPr>
          <a:xfrm>
            <a:off x="490434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1" name="直線コネクタ 1450">
            <a:extLst>
              <a:ext uri="{FF2B5EF4-FFF2-40B4-BE49-F238E27FC236}">
                <a16:creationId xmlns:a16="http://schemas.microsoft.com/office/drawing/2014/main" id="{2FCF98A0-E739-413D-B33B-2789755240F6}"/>
              </a:ext>
            </a:extLst>
          </p:cNvPr>
          <p:cNvCxnSpPr>
            <a:cxnSpLocks/>
          </p:cNvCxnSpPr>
          <p:nvPr/>
        </p:nvCxnSpPr>
        <p:spPr>
          <a:xfrm>
            <a:off x="7849813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2" name="直線コネクタ 1451">
            <a:extLst>
              <a:ext uri="{FF2B5EF4-FFF2-40B4-BE49-F238E27FC236}">
                <a16:creationId xmlns:a16="http://schemas.microsoft.com/office/drawing/2014/main" id="{7B91F355-EC6D-46CE-9F33-E181875D5389}"/>
              </a:ext>
            </a:extLst>
          </p:cNvPr>
          <p:cNvCxnSpPr>
            <a:cxnSpLocks/>
          </p:cNvCxnSpPr>
          <p:nvPr/>
        </p:nvCxnSpPr>
        <p:spPr>
          <a:xfrm flipH="1">
            <a:off x="976274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3" name="直線コネクタ 1452">
            <a:extLst>
              <a:ext uri="{FF2B5EF4-FFF2-40B4-BE49-F238E27FC236}">
                <a16:creationId xmlns:a16="http://schemas.microsoft.com/office/drawing/2014/main" id="{4E747021-8925-43CA-88FA-59B6DEA8E775}"/>
              </a:ext>
            </a:extLst>
          </p:cNvPr>
          <p:cNvCxnSpPr>
            <a:cxnSpLocks/>
          </p:cNvCxnSpPr>
          <p:nvPr/>
        </p:nvCxnSpPr>
        <p:spPr>
          <a:xfrm>
            <a:off x="981961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4" name="直線コネクタ 1453">
            <a:extLst>
              <a:ext uri="{FF2B5EF4-FFF2-40B4-BE49-F238E27FC236}">
                <a16:creationId xmlns:a16="http://schemas.microsoft.com/office/drawing/2014/main" id="{9EB75F6F-3BFB-4F0F-9042-D64DF7C257DB}"/>
              </a:ext>
            </a:extLst>
          </p:cNvPr>
          <p:cNvCxnSpPr>
            <a:cxnSpLocks/>
          </p:cNvCxnSpPr>
          <p:nvPr/>
        </p:nvCxnSpPr>
        <p:spPr>
          <a:xfrm>
            <a:off x="993337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5" name="直線コネクタ 1454">
            <a:extLst>
              <a:ext uri="{FF2B5EF4-FFF2-40B4-BE49-F238E27FC236}">
                <a16:creationId xmlns:a16="http://schemas.microsoft.com/office/drawing/2014/main" id="{2871C694-2E3C-4BAC-AB35-3A284A37EB74}"/>
              </a:ext>
            </a:extLst>
          </p:cNvPr>
          <p:cNvCxnSpPr>
            <a:cxnSpLocks/>
          </p:cNvCxnSpPr>
          <p:nvPr/>
        </p:nvCxnSpPr>
        <p:spPr>
          <a:xfrm>
            <a:off x="9989458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6" name="直線コネクタ 1455">
            <a:extLst>
              <a:ext uri="{FF2B5EF4-FFF2-40B4-BE49-F238E27FC236}">
                <a16:creationId xmlns:a16="http://schemas.microsoft.com/office/drawing/2014/main" id="{33F675B1-DA80-4132-BAD1-CF7BF9BA3F80}"/>
              </a:ext>
            </a:extLst>
          </p:cNvPr>
          <p:cNvCxnSpPr>
            <a:cxnSpLocks/>
          </p:cNvCxnSpPr>
          <p:nvPr/>
        </p:nvCxnSpPr>
        <p:spPr>
          <a:xfrm flipH="1">
            <a:off x="1011892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7" name="直線コネクタ 1456">
            <a:extLst>
              <a:ext uri="{FF2B5EF4-FFF2-40B4-BE49-F238E27FC236}">
                <a16:creationId xmlns:a16="http://schemas.microsoft.com/office/drawing/2014/main" id="{CFEE1B2E-708E-46B7-B81B-AE0C42A7C6C4}"/>
              </a:ext>
            </a:extLst>
          </p:cNvPr>
          <p:cNvCxnSpPr>
            <a:cxnSpLocks/>
          </p:cNvCxnSpPr>
          <p:nvPr/>
        </p:nvCxnSpPr>
        <p:spPr>
          <a:xfrm>
            <a:off x="10175796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8" name="直線コネクタ 1457">
            <a:extLst>
              <a:ext uri="{FF2B5EF4-FFF2-40B4-BE49-F238E27FC236}">
                <a16:creationId xmlns:a16="http://schemas.microsoft.com/office/drawing/2014/main" id="{56AADC1A-4A11-40CD-B928-C4C6AE2F3321}"/>
              </a:ext>
            </a:extLst>
          </p:cNvPr>
          <p:cNvCxnSpPr>
            <a:cxnSpLocks/>
          </p:cNvCxnSpPr>
          <p:nvPr/>
        </p:nvCxnSpPr>
        <p:spPr>
          <a:xfrm>
            <a:off x="1028954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9" name="テキスト ボックス 1458">
            <a:extLst>
              <a:ext uri="{FF2B5EF4-FFF2-40B4-BE49-F238E27FC236}">
                <a16:creationId xmlns:a16="http://schemas.microsoft.com/office/drawing/2014/main" id="{C00BD1F5-8EAE-406E-8B50-1BB150A91027}"/>
              </a:ext>
            </a:extLst>
          </p:cNvPr>
          <p:cNvSpPr txBox="1"/>
          <p:nvPr/>
        </p:nvSpPr>
        <p:spPr>
          <a:xfrm>
            <a:off x="81604" y="2441408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60" name="テキスト ボックス 1459">
            <a:extLst>
              <a:ext uri="{FF2B5EF4-FFF2-40B4-BE49-F238E27FC236}">
                <a16:creationId xmlns:a16="http://schemas.microsoft.com/office/drawing/2014/main" id="{20D4D508-38AA-40EC-82D4-EEB52EECBA77}"/>
              </a:ext>
            </a:extLst>
          </p:cNvPr>
          <p:cNvSpPr txBox="1"/>
          <p:nvPr/>
        </p:nvSpPr>
        <p:spPr>
          <a:xfrm>
            <a:off x="82719" y="1759472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61" name="直線コネクタ 1460">
            <a:extLst>
              <a:ext uri="{FF2B5EF4-FFF2-40B4-BE49-F238E27FC236}">
                <a16:creationId xmlns:a16="http://schemas.microsoft.com/office/drawing/2014/main" id="{4643046E-CC48-4E62-B59E-DAB5FAA27A4B}"/>
              </a:ext>
            </a:extLst>
          </p:cNvPr>
          <p:cNvCxnSpPr>
            <a:cxnSpLocks/>
          </p:cNvCxnSpPr>
          <p:nvPr/>
        </p:nvCxnSpPr>
        <p:spPr>
          <a:xfrm>
            <a:off x="495242" y="1719900"/>
            <a:ext cx="20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2" name="直線コネクタ 1461">
            <a:extLst>
              <a:ext uri="{FF2B5EF4-FFF2-40B4-BE49-F238E27FC236}">
                <a16:creationId xmlns:a16="http://schemas.microsoft.com/office/drawing/2014/main" id="{F570D1FC-87CC-42CE-91C2-37649C207147}"/>
              </a:ext>
            </a:extLst>
          </p:cNvPr>
          <p:cNvCxnSpPr>
            <a:cxnSpLocks/>
          </p:cNvCxnSpPr>
          <p:nvPr/>
        </p:nvCxnSpPr>
        <p:spPr>
          <a:xfrm>
            <a:off x="112947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3" name="直線コネクタ 1462">
            <a:extLst>
              <a:ext uri="{FF2B5EF4-FFF2-40B4-BE49-F238E27FC236}">
                <a16:creationId xmlns:a16="http://schemas.microsoft.com/office/drawing/2014/main" id="{00EEDEB4-EA84-45EE-A35B-54C0ACBE983A}"/>
              </a:ext>
            </a:extLst>
          </p:cNvPr>
          <p:cNvCxnSpPr>
            <a:cxnSpLocks/>
          </p:cNvCxnSpPr>
          <p:nvPr/>
        </p:nvCxnSpPr>
        <p:spPr>
          <a:xfrm>
            <a:off x="1093234" y="186747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4" name="直線コネクタ 1463">
            <a:extLst>
              <a:ext uri="{FF2B5EF4-FFF2-40B4-BE49-F238E27FC236}">
                <a16:creationId xmlns:a16="http://schemas.microsoft.com/office/drawing/2014/main" id="{00DFD659-6608-4F77-81A8-980A13CEB208}"/>
              </a:ext>
            </a:extLst>
          </p:cNvPr>
          <p:cNvCxnSpPr>
            <a:cxnSpLocks/>
          </p:cNvCxnSpPr>
          <p:nvPr/>
        </p:nvCxnSpPr>
        <p:spPr>
          <a:xfrm>
            <a:off x="112638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5" name="直線コネクタ 1464">
            <a:extLst>
              <a:ext uri="{FF2B5EF4-FFF2-40B4-BE49-F238E27FC236}">
                <a16:creationId xmlns:a16="http://schemas.microsoft.com/office/drawing/2014/main" id="{6F018806-6EC7-46F4-B215-4C724E6A00EA}"/>
              </a:ext>
            </a:extLst>
          </p:cNvPr>
          <p:cNvCxnSpPr>
            <a:cxnSpLocks/>
          </p:cNvCxnSpPr>
          <p:nvPr/>
        </p:nvCxnSpPr>
        <p:spPr>
          <a:xfrm>
            <a:off x="1420731" y="170906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6" name="直線コネクタ 1465">
            <a:extLst>
              <a:ext uri="{FF2B5EF4-FFF2-40B4-BE49-F238E27FC236}">
                <a16:creationId xmlns:a16="http://schemas.microsoft.com/office/drawing/2014/main" id="{D9434653-4F8E-40B6-A9C8-369581A7B045}"/>
              </a:ext>
            </a:extLst>
          </p:cNvPr>
          <p:cNvCxnSpPr>
            <a:cxnSpLocks/>
          </p:cNvCxnSpPr>
          <p:nvPr/>
        </p:nvCxnSpPr>
        <p:spPr>
          <a:xfrm flipH="1">
            <a:off x="1423261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7" name="直線コネクタ 1466">
            <a:extLst>
              <a:ext uri="{FF2B5EF4-FFF2-40B4-BE49-F238E27FC236}">
                <a16:creationId xmlns:a16="http://schemas.microsoft.com/office/drawing/2014/main" id="{037A678C-EF7F-4B22-9318-622E14DB9BB4}"/>
              </a:ext>
            </a:extLst>
          </p:cNvPr>
          <p:cNvCxnSpPr>
            <a:cxnSpLocks/>
          </p:cNvCxnSpPr>
          <p:nvPr/>
        </p:nvCxnSpPr>
        <p:spPr>
          <a:xfrm>
            <a:off x="148444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8" name="直線コネクタ 1467">
            <a:extLst>
              <a:ext uri="{FF2B5EF4-FFF2-40B4-BE49-F238E27FC236}">
                <a16:creationId xmlns:a16="http://schemas.microsoft.com/office/drawing/2014/main" id="{5B7B6E36-D86C-4EC6-AB31-0CDB00BA6DAD}"/>
              </a:ext>
            </a:extLst>
          </p:cNvPr>
          <p:cNvCxnSpPr>
            <a:cxnSpLocks/>
          </p:cNvCxnSpPr>
          <p:nvPr/>
        </p:nvCxnSpPr>
        <p:spPr>
          <a:xfrm>
            <a:off x="148135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9" name="直線コネクタ 1468">
            <a:extLst>
              <a:ext uri="{FF2B5EF4-FFF2-40B4-BE49-F238E27FC236}">
                <a16:creationId xmlns:a16="http://schemas.microsoft.com/office/drawing/2014/main" id="{5DE593E9-119E-427C-8105-131F4D2ABC5E}"/>
              </a:ext>
            </a:extLst>
          </p:cNvPr>
          <p:cNvCxnSpPr>
            <a:cxnSpLocks/>
          </p:cNvCxnSpPr>
          <p:nvPr/>
        </p:nvCxnSpPr>
        <p:spPr>
          <a:xfrm flipH="1">
            <a:off x="1055777" y="1703335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0" name="直線コネクタ 1469">
            <a:extLst>
              <a:ext uri="{FF2B5EF4-FFF2-40B4-BE49-F238E27FC236}">
                <a16:creationId xmlns:a16="http://schemas.microsoft.com/office/drawing/2014/main" id="{147D4DA4-BA35-4C11-9EF8-91154CEA726B}"/>
              </a:ext>
            </a:extLst>
          </p:cNvPr>
          <p:cNvCxnSpPr>
            <a:cxnSpLocks/>
          </p:cNvCxnSpPr>
          <p:nvPr/>
        </p:nvCxnSpPr>
        <p:spPr>
          <a:xfrm flipH="1">
            <a:off x="1780259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1" name="直線コネクタ 1470">
            <a:extLst>
              <a:ext uri="{FF2B5EF4-FFF2-40B4-BE49-F238E27FC236}">
                <a16:creationId xmlns:a16="http://schemas.microsoft.com/office/drawing/2014/main" id="{CE4C0AD8-0F5D-4498-978A-3F49D2BF00CA}"/>
              </a:ext>
            </a:extLst>
          </p:cNvPr>
          <p:cNvCxnSpPr>
            <a:cxnSpLocks/>
          </p:cNvCxnSpPr>
          <p:nvPr/>
        </p:nvCxnSpPr>
        <p:spPr>
          <a:xfrm>
            <a:off x="1787248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2" name="直線コネクタ 1471">
            <a:extLst>
              <a:ext uri="{FF2B5EF4-FFF2-40B4-BE49-F238E27FC236}">
                <a16:creationId xmlns:a16="http://schemas.microsoft.com/office/drawing/2014/main" id="{2EC54B6A-A9C2-4C00-99F3-536E70EBE43B}"/>
              </a:ext>
            </a:extLst>
          </p:cNvPr>
          <p:cNvCxnSpPr>
            <a:cxnSpLocks/>
          </p:cNvCxnSpPr>
          <p:nvPr/>
        </p:nvCxnSpPr>
        <p:spPr>
          <a:xfrm flipH="1">
            <a:off x="2143687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3" name="直線コネクタ 1472">
            <a:extLst>
              <a:ext uri="{FF2B5EF4-FFF2-40B4-BE49-F238E27FC236}">
                <a16:creationId xmlns:a16="http://schemas.microsoft.com/office/drawing/2014/main" id="{B48D1AB0-42C1-49DA-B254-6E5B84E5958B}"/>
              </a:ext>
            </a:extLst>
          </p:cNvPr>
          <p:cNvCxnSpPr>
            <a:cxnSpLocks/>
          </p:cNvCxnSpPr>
          <p:nvPr/>
        </p:nvCxnSpPr>
        <p:spPr>
          <a:xfrm>
            <a:off x="184689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4" name="直線コネクタ 1473">
            <a:extLst>
              <a:ext uri="{FF2B5EF4-FFF2-40B4-BE49-F238E27FC236}">
                <a16:creationId xmlns:a16="http://schemas.microsoft.com/office/drawing/2014/main" id="{7FB3B612-A07F-408E-89DD-3AA305280ED6}"/>
              </a:ext>
            </a:extLst>
          </p:cNvPr>
          <p:cNvCxnSpPr>
            <a:cxnSpLocks/>
          </p:cNvCxnSpPr>
          <p:nvPr/>
        </p:nvCxnSpPr>
        <p:spPr>
          <a:xfrm>
            <a:off x="2150676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5" name="直線コネクタ 1474">
            <a:extLst>
              <a:ext uri="{FF2B5EF4-FFF2-40B4-BE49-F238E27FC236}">
                <a16:creationId xmlns:a16="http://schemas.microsoft.com/office/drawing/2014/main" id="{7426C1B8-2AFD-4C1C-A73B-07D75649B4E0}"/>
              </a:ext>
            </a:extLst>
          </p:cNvPr>
          <p:cNvCxnSpPr>
            <a:cxnSpLocks/>
          </p:cNvCxnSpPr>
          <p:nvPr/>
        </p:nvCxnSpPr>
        <p:spPr>
          <a:xfrm>
            <a:off x="184380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6" name="直線コネクタ 1475">
            <a:extLst>
              <a:ext uri="{FF2B5EF4-FFF2-40B4-BE49-F238E27FC236}">
                <a16:creationId xmlns:a16="http://schemas.microsoft.com/office/drawing/2014/main" id="{9118584F-610B-470C-A679-1007DDE4288A}"/>
              </a:ext>
            </a:extLst>
          </p:cNvPr>
          <p:cNvCxnSpPr>
            <a:cxnSpLocks/>
          </p:cNvCxnSpPr>
          <p:nvPr/>
        </p:nvCxnSpPr>
        <p:spPr>
          <a:xfrm flipH="1">
            <a:off x="2505525" y="1839892"/>
            <a:ext cx="33482" cy="1874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7" name="直線コネクタ 1476">
            <a:extLst>
              <a:ext uri="{FF2B5EF4-FFF2-40B4-BE49-F238E27FC236}">
                <a16:creationId xmlns:a16="http://schemas.microsoft.com/office/drawing/2014/main" id="{AB5466C7-CF7D-4B1B-971C-5775D308AA0D}"/>
              </a:ext>
            </a:extLst>
          </p:cNvPr>
          <p:cNvCxnSpPr>
            <a:cxnSpLocks/>
          </p:cNvCxnSpPr>
          <p:nvPr/>
        </p:nvCxnSpPr>
        <p:spPr>
          <a:xfrm>
            <a:off x="220873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8" name="直線コネクタ 1477">
            <a:extLst>
              <a:ext uri="{FF2B5EF4-FFF2-40B4-BE49-F238E27FC236}">
                <a16:creationId xmlns:a16="http://schemas.microsoft.com/office/drawing/2014/main" id="{4BB60FB1-4240-42D0-992D-F9D4C743BAF4}"/>
              </a:ext>
            </a:extLst>
          </p:cNvPr>
          <p:cNvCxnSpPr>
            <a:cxnSpLocks/>
          </p:cNvCxnSpPr>
          <p:nvPr/>
        </p:nvCxnSpPr>
        <p:spPr>
          <a:xfrm>
            <a:off x="251251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9" name="直線コネクタ 1478">
            <a:extLst>
              <a:ext uri="{FF2B5EF4-FFF2-40B4-BE49-F238E27FC236}">
                <a16:creationId xmlns:a16="http://schemas.microsoft.com/office/drawing/2014/main" id="{03699F44-E3AD-4B76-9291-477110DFD5E7}"/>
              </a:ext>
            </a:extLst>
          </p:cNvPr>
          <p:cNvCxnSpPr>
            <a:cxnSpLocks/>
          </p:cNvCxnSpPr>
          <p:nvPr/>
        </p:nvCxnSpPr>
        <p:spPr>
          <a:xfrm>
            <a:off x="220563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0" name="直線コネクタ 1479">
            <a:extLst>
              <a:ext uri="{FF2B5EF4-FFF2-40B4-BE49-F238E27FC236}">
                <a16:creationId xmlns:a16="http://schemas.microsoft.com/office/drawing/2014/main" id="{D075A7CC-A387-4E58-B1C2-6DE4679B1670}"/>
              </a:ext>
            </a:extLst>
          </p:cNvPr>
          <p:cNvCxnSpPr>
            <a:cxnSpLocks/>
          </p:cNvCxnSpPr>
          <p:nvPr/>
        </p:nvCxnSpPr>
        <p:spPr>
          <a:xfrm>
            <a:off x="2562554" y="2027371"/>
            <a:ext cx="6371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1" name="直線コネクタ 1480">
            <a:extLst>
              <a:ext uri="{FF2B5EF4-FFF2-40B4-BE49-F238E27FC236}">
                <a16:creationId xmlns:a16="http://schemas.microsoft.com/office/drawing/2014/main" id="{DDFEEED8-127A-4FB6-B742-1183DAB92C7F}"/>
              </a:ext>
            </a:extLst>
          </p:cNvPr>
          <p:cNvCxnSpPr>
            <a:cxnSpLocks/>
          </p:cNvCxnSpPr>
          <p:nvPr/>
        </p:nvCxnSpPr>
        <p:spPr>
          <a:xfrm flipH="1">
            <a:off x="3574528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2" name="直線コネクタ 1481">
            <a:extLst>
              <a:ext uri="{FF2B5EF4-FFF2-40B4-BE49-F238E27FC236}">
                <a16:creationId xmlns:a16="http://schemas.microsoft.com/office/drawing/2014/main" id="{A9CF5229-3060-4D64-AFD2-D18F729AE7E4}"/>
              </a:ext>
            </a:extLst>
          </p:cNvPr>
          <p:cNvCxnSpPr>
            <a:cxnSpLocks/>
          </p:cNvCxnSpPr>
          <p:nvPr/>
        </p:nvCxnSpPr>
        <p:spPr>
          <a:xfrm>
            <a:off x="3277737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3" name="直線コネクタ 1482">
            <a:extLst>
              <a:ext uri="{FF2B5EF4-FFF2-40B4-BE49-F238E27FC236}">
                <a16:creationId xmlns:a16="http://schemas.microsoft.com/office/drawing/2014/main" id="{B5A7C985-924F-4328-9CCB-EF8B81DF9A7F}"/>
              </a:ext>
            </a:extLst>
          </p:cNvPr>
          <p:cNvCxnSpPr>
            <a:cxnSpLocks/>
          </p:cNvCxnSpPr>
          <p:nvPr/>
        </p:nvCxnSpPr>
        <p:spPr>
          <a:xfrm>
            <a:off x="3581517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4" name="直線コネクタ 1483">
            <a:extLst>
              <a:ext uri="{FF2B5EF4-FFF2-40B4-BE49-F238E27FC236}">
                <a16:creationId xmlns:a16="http://schemas.microsoft.com/office/drawing/2014/main" id="{9DC04F34-0BD2-4929-89C3-ACA0FB13546A}"/>
              </a:ext>
            </a:extLst>
          </p:cNvPr>
          <p:cNvCxnSpPr>
            <a:cxnSpLocks/>
          </p:cNvCxnSpPr>
          <p:nvPr/>
        </p:nvCxnSpPr>
        <p:spPr>
          <a:xfrm>
            <a:off x="3274642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5" name="直線コネクタ 1484">
            <a:extLst>
              <a:ext uri="{FF2B5EF4-FFF2-40B4-BE49-F238E27FC236}">
                <a16:creationId xmlns:a16="http://schemas.microsoft.com/office/drawing/2014/main" id="{EA1F4B4D-F82F-4F80-BFFC-B552BA6C5F63}"/>
              </a:ext>
            </a:extLst>
          </p:cNvPr>
          <p:cNvCxnSpPr>
            <a:cxnSpLocks/>
          </p:cNvCxnSpPr>
          <p:nvPr/>
        </p:nvCxnSpPr>
        <p:spPr>
          <a:xfrm flipH="1">
            <a:off x="393144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6" name="直線コネクタ 1485">
            <a:extLst>
              <a:ext uri="{FF2B5EF4-FFF2-40B4-BE49-F238E27FC236}">
                <a16:creationId xmlns:a16="http://schemas.microsoft.com/office/drawing/2014/main" id="{5202A38D-BB85-42D6-95D9-8F65084C6A43}"/>
              </a:ext>
            </a:extLst>
          </p:cNvPr>
          <p:cNvCxnSpPr>
            <a:cxnSpLocks/>
          </p:cNvCxnSpPr>
          <p:nvPr/>
        </p:nvCxnSpPr>
        <p:spPr>
          <a:xfrm>
            <a:off x="363465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7" name="直線コネクタ 1486">
            <a:extLst>
              <a:ext uri="{FF2B5EF4-FFF2-40B4-BE49-F238E27FC236}">
                <a16:creationId xmlns:a16="http://schemas.microsoft.com/office/drawing/2014/main" id="{8C8BA674-8DB9-45BA-B948-2E0A73550272}"/>
              </a:ext>
            </a:extLst>
          </p:cNvPr>
          <p:cNvCxnSpPr>
            <a:cxnSpLocks/>
          </p:cNvCxnSpPr>
          <p:nvPr/>
        </p:nvCxnSpPr>
        <p:spPr>
          <a:xfrm>
            <a:off x="393843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8" name="直線コネクタ 1487">
            <a:extLst>
              <a:ext uri="{FF2B5EF4-FFF2-40B4-BE49-F238E27FC236}">
                <a16:creationId xmlns:a16="http://schemas.microsoft.com/office/drawing/2014/main" id="{982D2FE5-0FA2-4D4B-B678-3D5663401CA4}"/>
              </a:ext>
            </a:extLst>
          </p:cNvPr>
          <p:cNvCxnSpPr>
            <a:cxnSpLocks/>
          </p:cNvCxnSpPr>
          <p:nvPr/>
        </p:nvCxnSpPr>
        <p:spPr>
          <a:xfrm>
            <a:off x="363155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9" name="直線コネクタ 1488">
            <a:extLst>
              <a:ext uri="{FF2B5EF4-FFF2-40B4-BE49-F238E27FC236}">
                <a16:creationId xmlns:a16="http://schemas.microsoft.com/office/drawing/2014/main" id="{4FDE8F5E-6AEB-45A3-BF3D-5BC4E31ED8FB}"/>
              </a:ext>
            </a:extLst>
          </p:cNvPr>
          <p:cNvCxnSpPr>
            <a:cxnSpLocks/>
          </p:cNvCxnSpPr>
          <p:nvPr/>
        </p:nvCxnSpPr>
        <p:spPr>
          <a:xfrm flipH="1">
            <a:off x="428838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0" name="直線コネクタ 1489">
            <a:extLst>
              <a:ext uri="{FF2B5EF4-FFF2-40B4-BE49-F238E27FC236}">
                <a16:creationId xmlns:a16="http://schemas.microsoft.com/office/drawing/2014/main" id="{A215B985-0ADF-43F0-88FD-CD52F7E72D90}"/>
              </a:ext>
            </a:extLst>
          </p:cNvPr>
          <p:cNvCxnSpPr>
            <a:cxnSpLocks/>
          </p:cNvCxnSpPr>
          <p:nvPr/>
        </p:nvCxnSpPr>
        <p:spPr>
          <a:xfrm>
            <a:off x="399159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1" name="直線コネクタ 1490">
            <a:extLst>
              <a:ext uri="{FF2B5EF4-FFF2-40B4-BE49-F238E27FC236}">
                <a16:creationId xmlns:a16="http://schemas.microsoft.com/office/drawing/2014/main" id="{A80E6C53-F6B2-4FA3-B5EC-490F53974299}"/>
              </a:ext>
            </a:extLst>
          </p:cNvPr>
          <p:cNvCxnSpPr>
            <a:cxnSpLocks/>
          </p:cNvCxnSpPr>
          <p:nvPr/>
        </p:nvCxnSpPr>
        <p:spPr>
          <a:xfrm>
            <a:off x="429537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2" name="直線コネクタ 1491">
            <a:extLst>
              <a:ext uri="{FF2B5EF4-FFF2-40B4-BE49-F238E27FC236}">
                <a16:creationId xmlns:a16="http://schemas.microsoft.com/office/drawing/2014/main" id="{79CCE65D-B05D-49F5-BC14-6F94B22F59BC}"/>
              </a:ext>
            </a:extLst>
          </p:cNvPr>
          <p:cNvCxnSpPr>
            <a:cxnSpLocks/>
          </p:cNvCxnSpPr>
          <p:nvPr/>
        </p:nvCxnSpPr>
        <p:spPr>
          <a:xfrm>
            <a:off x="398849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3" name="直線コネクタ 1492">
            <a:extLst>
              <a:ext uri="{FF2B5EF4-FFF2-40B4-BE49-F238E27FC236}">
                <a16:creationId xmlns:a16="http://schemas.microsoft.com/office/drawing/2014/main" id="{EB23C342-44D5-4162-A505-3A7596E5E403}"/>
              </a:ext>
            </a:extLst>
          </p:cNvPr>
          <p:cNvCxnSpPr>
            <a:cxnSpLocks/>
          </p:cNvCxnSpPr>
          <p:nvPr/>
        </p:nvCxnSpPr>
        <p:spPr>
          <a:xfrm flipH="1">
            <a:off x="4643463" y="1866496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4" name="直線コネクタ 1493">
            <a:extLst>
              <a:ext uri="{FF2B5EF4-FFF2-40B4-BE49-F238E27FC236}">
                <a16:creationId xmlns:a16="http://schemas.microsoft.com/office/drawing/2014/main" id="{53250BDD-23BA-4C74-9AC0-ABEA41C41C05}"/>
              </a:ext>
            </a:extLst>
          </p:cNvPr>
          <p:cNvCxnSpPr>
            <a:cxnSpLocks/>
          </p:cNvCxnSpPr>
          <p:nvPr/>
        </p:nvCxnSpPr>
        <p:spPr>
          <a:xfrm>
            <a:off x="4346669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5" name="直線コネクタ 1494">
            <a:extLst>
              <a:ext uri="{FF2B5EF4-FFF2-40B4-BE49-F238E27FC236}">
                <a16:creationId xmlns:a16="http://schemas.microsoft.com/office/drawing/2014/main" id="{BFA48D86-0614-4E9F-B3E4-7DA3F0E75741}"/>
              </a:ext>
            </a:extLst>
          </p:cNvPr>
          <p:cNvCxnSpPr>
            <a:cxnSpLocks/>
          </p:cNvCxnSpPr>
          <p:nvPr/>
        </p:nvCxnSpPr>
        <p:spPr>
          <a:xfrm>
            <a:off x="4650450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6" name="直線コネクタ 1495">
            <a:extLst>
              <a:ext uri="{FF2B5EF4-FFF2-40B4-BE49-F238E27FC236}">
                <a16:creationId xmlns:a16="http://schemas.microsoft.com/office/drawing/2014/main" id="{4B8898AE-08A3-4560-9822-32AC1334618D}"/>
              </a:ext>
            </a:extLst>
          </p:cNvPr>
          <p:cNvCxnSpPr>
            <a:cxnSpLocks/>
          </p:cNvCxnSpPr>
          <p:nvPr/>
        </p:nvCxnSpPr>
        <p:spPr>
          <a:xfrm>
            <a:off x="434357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7" name="直線コネクタ 1496">
            <a:extLst>
              <a:ext uri="{FF2B5EF4-FFF2-40B4-BE49-F238E27FC236}">
                <a16:creationId xmlns:a16="http://schemas.microsoft.com/office/drawing/2014/main" id="{C6198EEC-BF6F-4398-86CA-F71FA32CDE64}"/>
              </a:ext>
            </a:extLst>
          </p:cNvPr>
          <p:cNvCxnSpPr>
            <a:cxnSpLocks/>
          </p:cNvCxnSpPr>
          <p:nvPr/>
        </p:nvCxnSpPr>
        <p:spPr>
          <a:xfrm>
            <a:off x="4705412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8" name="テキスト ボックス 1497">
            <a:extLst>
              <a:ext uri="{FF2B5EF4-FFF2-40B4-BE49-F238E27FC236}">
                <a16:creationId xmlns:a16="http://schemas.microsoft.com/office/drawing/2014/main" id="{E312CAD3-CAB6-4813-A262-7788821ECAC7}"/>
              </a:ext>
            </a:extLst>
          </p:cNvPr>
          <p:cNvSpPr txBox="1"/>
          <p:nvPr/>
        </p:nvSpPr>
        <p:spPr>
          <a:xfrm>
            <a:off x="1145192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99" name="テキスト ボックス 1498">
            <a:extLst>
              <a:ext uri="{FF2B5EF4-FFF2-40B4-BE49-F238E27FC236}">
                <a16:creationId xmlns:a16="http://schemas.microsoft.com/office/drawing/2014/main" id="{3C6D75B4-4EA7-45D7-B97B-1A7C31981BEA}"/>
              </a:ext>
            </a:extLst>
          </p:cNvPr>
          <p:cNvSpPr txBox="1"/>
          <p:nvPr/>
        </p:nvSpPr>
        <p:spPr>
          <a:xfrm>
            <a:off x="2218618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0" name="テキスト ボックス 1499">
            <a:extLst>
              <a:ext uri="{FF2B5EF4-FFF2-40B4-BE49-F238E27FC236}">
                <a16:creationId xmlns:a16="http://schemas.microsoft.com/office/drawing/2014/main" id="{A9A179BA-4382-4007-87C9-244D83C4B12C}"/>
              </a:ext>
            </a:extLst>
          </p:cNvPr>
          <p:cNvSpPr txBox="1"/>
          <p:nvPr/>
        </p:nvSpPr>
        <p:spPr>
          <a:xfrm>
            <a:off x="328294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1" name="テキスト ボックス 1500">
            <a:extLst>
              <a:ext uri="{FF2B5EF4-FFF2-40B4-BE49-F238E27FC236}">
                <a16:creationId xmlns:a16="http://schemas.microsoft.com/office/drawing/2014/main" id="{86471D84-A647-4230-B5AC-7D5FF75DFFE7}"/>
              </a:ext>
            </a:extLst>
          </p:cNvPr>
          <p:cNvSpPr txBox="1"/>
          <p:nvPr/>
        </p:nvSpPr>
        <p:spPr>
          <a:xfrm>
            <a:off x="364837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2" name="テキスト ボックス 1501">
            <a:extLst>
              <a:ext uri="{FF2B5EF4-FFF2-40B4-BE49-F238E27FC236}">
                <a16:creationId xmlns:a16="http://schemas.microsoft.com/office/drawing/2014/main" id="{A53B0EC8-CF24-4840-9BD1-4CD43A32763F}"/>
              </a:ext>
            </a:extLst>
          </p:cNvPr>
          <p:cNvSpPr txBox="1"/>
          <p:nvPr/>
        </p:nvSpPr>
        <p:spPr>
          <a:xfrm>
            <a:off x="400608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3" name="テキスト ボックス 1502">
            <a:extLst>
              <a:ext uri="{FF2B5EF4-FFF2-40B4-BE49-F238E27FC236}">
                <a16:creationId xmlns:a16="http://schemas.microsoft.com/office/drawing/2014/main" id="{9DBF4CD8-15DB-49D7-8AE5-6F63897877E3}"/>
              </a:ext>
            </a:extLst>
          </p:cNvPr>
          <p:cNvSpPr txBox="1"/>
          <p:nvPr/>
        </p:nvSpPr>
        <p:spPr>
          <a:xfrm>
            <a:off x="4371513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4" name="テキスト ボックス 1503">
            <a:extLst>
              <a:ext uri="{FF2B5EF4-FFF2-40B4-BE49-F238E27FC236}">
                <a16:creationId xmlns:a16="http://schemas.microsoft.com/office/drawing/2014/main" id="{30CDDB85-AED7-43DF-AC08-C5DA5127EB9F}"/>
              </a:ext>
            </a:extLst>
          </p:cNvPr>
          <p:cNvSpPr txBox="1"/>
          <p:nvPr/>
        </p:nvSpPr>
        <p:spPr>
          <a:xfrm>
            <a:off x="1160360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5" name="テキスト ボックス 1504">
            <a:extLst>
              <a:ext uri="{FF2B5EF4-FFF2-40B4-BE49-F238E27FC236}">
                <a16:creationId xmlns:a16="http://schemas.microsoft.com/office/drawing/2014/main" id="{84C6FF62-A842-45CC-B9A9-8B15222971DD}"/>
              </a:ext>
            </a:extLst>
          </p:cNvPr>
          <p:cNvSpPr txBox="1"/>
          <p:nvPr/>
        </p:nvSpPr>
        <p:spPr>
          <a:xfrm>
            <a:off x="1520748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6" name="テキスト ボックス 1505">
            <a:extLst>
              <a:ext uri="{FF2B5EF4-FFF2-40B4-BE49-F238E27FC236}">
                <a16:creationId xmlns:a16="http://schemas.microsoft.com/office/drawing/2014/main" id="{76B6EC62-6442-4D52-ACBA-83335830ABA5}"/>
              </a:ext>
            </a:extLst>
          </p:cNvPr>
          <p:cNvSpPr txBox="1"/>
          <p:nvPr/>
        </p:nvSpPr>
        <p:spPr>
          <a:xfrm>
            <a:off x="2222413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7" name="テキスト ボックス 1506">
            <a:extLst>
              <a:ext uri="{FF2B5EF4-FFF2-40B4-BE49-F238E27FC236}">
                <a16:creationId xmlns:a16="http://schemas.microsoft.com/office/drawing/2014/main" id="{D3EF9EB8-3312-490E-9EF4-7EC987003CB1}"/>
              </a:ext>
            </a:extLst>
          </p:cNvPr>
          <p:cNvSpPr txBox="1"/>
          <p:nvPr/>
        </p:nvSpPr>
        <p:spPr>
          <a:xfrm>
            <a:off x="2582801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8" name="テキスト ボックス 1507">
            <a:extLst>
              <a:ext uri="{FF2B5EF4-FFF2-40B4-BE49-F238E27FC236}">
                <a16:creationId xmlns:a16="http://schemas.microsoft.com/office/drawing/2014/main" id="{D6750A6B-9C40-4326-90CF-45C549D7336A}"/>
              </a:ext>
            </a:extLst>
          </p:cNvPr>
          <p:cNvSpPr txBox="1"/>
          <p:nvPr/>
        </p:nvSpPr>
        <p:spPr>
          <a:xfrm>
            <a:off x="2943771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9" name="テキスト ボックス 1508">
            <a:extLst>
              <a:ext uri="{FF2B5EF4-FFF2-40B4-BE49-F238E27FC236}">
                <a16:creationId xmlns:a16="http://schemas.microsoft.com/office/drawing/2014/main" id="{AABCB0D9-B9A1-4025-BF30-3985A40986D2}"/>
              </a:ext>
            </a:extLst>
          </p:cNvPr>
          <p:cNvSpPr txBox="1"/>
          <p:nvPr/>
        </p:nvSpPr>
        <p:spPr>
          <a:xfrm>
            <a:off x="934881" y="1024569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 Condition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11" name="直線矢印コネクタ 1510">
            <a:extLst>
              <a:ext uri="{FF2B5EF4-FFF2-40B4-BE49-F238E27FC236}">
                <a16:creationId xmlns:a16="http://schemas.microsoft.com/office/drawing/2014/main" id="{BC880332-7E9B-4211-9C25-8B4827116E7D}"/>
              </a:ext>
            </a:extLst>
          </p:cNvPr>
          <p:cNvCxnSpPr>
            <a:cxnSpLocks/>
          </p:cNvCxnSpPr>
          <p:nvPr/>
        </p:nvCxnSpPr>
        <p:spPr>
          <a:xfrm>
            <a:off x="685806" y="1427101"/>
            <a:ext cx="2521716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2" name="直線コネクタ 1511">
            <a:extLst>
              <a:ext uri="{FF2B5EF4-FFF2-40B4-BE49-F238E27FC236}">
                <a16:creationId xmlns:a16="http://schemas.microsoft.com/office/drawing/2014/main" id="{CB83A0C8-0A81-4F69-96AF-B0E5A1F2E841}"/>
              </a:ext>
            </a:extLst>
          </p:cNvPr>
          <p:cNvCxnSpPr>
            <a:cxnSpLocks/>
          </p:cNvCxnSpPr>
          <p:nvPr/>
        </p:nvCxnSpPr>
        <p:spPr>
          <a:xfrm>
            <a:off x="3236292" y="1865353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3" name="直線コネクタ 1512">
            <a:extLst>
              <a:ext uri="{FF2B5EF4-FFF2-40B4-BE49-F238E27FC236}">
                <a16:creationId xmlns:a16="http://schemas.microsoft.com/office/drawing/2014/main" id="{4686B3B9-2D68-4206-B728-0A826AC10592}"/>
              </a:ext>
            </a:extLst>
          </p:cNvPr>
          <p:cNvCxnSpPr>
            <a:cxnSpLocks/>
          </p:cNvCxnSpPr>
          <p:nvPr/>
        </p:nvCxnSpPr>
        <p:spPr>
          <a:xfrm flipH="1">
            <a:off x="3199730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4" name="四角形: 角を丸くする 1513">
            <a:extLst>
              <a:ext uri="{FF2B5EF4-FFF2-40B4-BE49-F238E27FC236}">
                <a16:creationId xmlns:a16="http://schemas.microsoft.com/office/drawing/2014/main" id="{4FF33F4E-874E-48B4-9EEF-D20E7F0CA9AB}"/>
              </a:ext>
            </a:extLst>
          </p:cNvPr>
          <p:cNvSpPr/>
          <p:nvPr/>
        </p:nvSpPr>
        <p:spPr>
          <a:xfrm>
            <a:off x="1867557" y="133004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15" name="直線コネクタ 1514">
            <a:extLst>
              <a:ext uri="{FF2B5EF4-FFF2-40B4-BE49-F238E27FC236}">
                <a16:creationId xmlns:a16="http://schemas.microsoft.com/office/drawing/2014/main" id="{06A1E4E2-8F3F-4B6F-913A-BFA466565FD7}"/>
              </a:ext>
            </a:extLst>
          </p:cNvPr>
          <p:cNvCxnSpPr>
            <a:cxnSpLocks/>
          </p:cNvCxnSpPr>
          <p:nvPr/>
        </p:nvCxnSpPr>
        <p:spPr>
          <a:xfrm>
            <a:off x="694749" y="1717590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6" name="直線コネクタ 1515">
            <a:extLst>
              <a:ext uri="{FF2B5EF4-FFF2-40B4-BE49-F238E27FC236}">
                <a16:creationId xmlns:a16="http://schemas.microsoft.com/office/drawing/2014/main" id="{74C275DD-1EC3-4EFA-85F5-3348F5A5982D}"/>
              </a:ext>
            </a:extLst>
          </p:cNvPr>
          <p:cNvCxnSpPr>
            <a:cxnSpLocks/>
          </p:cNvCxnSpPr>
          <p:nvPr/>
        </p:nvCxnSpPr>
        <p:spPr>
          <a:xfrm>
            <a:off x="99276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7" name="直線コネクタ 1516">
            <a:extLst>
              <a:ext uri="{FF2B5EF4-FFF2-40B4-BE49-F238E27FC236}">
                <a16:creationId xmlns:a16="http://schemas.microsoft.com/office/drawing/2014/main" id="{C24B97B0-8EC4-4C03-BA0A-40722DDB343A}"/>
              </a:ext>
            </a:extLst>
          </p:cNvPr>
          <p:cNvCxnSpPr>
            <a:cxnSpLocks/>
          </p:cNvCxnSpPr>
          <p:nvPr/>
        </p:nvCxnSpPr>
        <p:spPr>
          <a:xfrm>
            <a:off x="1050678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8" name="直線コネクタ 1517">
            <a:extLst>
              <a:ext uri="{FF2B5EF4-FFF2-40B4-BE49-F238E27FC236}">
                <a16:creationId xmlns:a16="http://schemas.microsoft.com/office/drawing/2014/main" id="{87CA1243-0202-461B-B9EB-EE8297A963FC}"/>
              </a:ext>
            </a:extLst>
          </p:cNvPr>
          <p:cNvCxnSpPr>
            <a:cxnSpLocks/>
          </p:cNvCxnSpPr>
          <p:nvPr/>
        </p:nvCxnSpPr>
        <p:spPr>
          <a:xfrm>
            <a:off x="751625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9" name="テキスト ボックス 1518">
            <a:extLst>
              <a:ext uri="{FF2B5EF4-FFF2-40B4-BE49-F238E27FC236}">
                <a16:creationId xmlns:a16="http://schemas.microsoft.com/office/drawing/2014/main" id="{8213E429-1E5A-456D-8017-B021F4E0CDDB}"/>
              </a:ext>
            </a:extLst>
          </p:cNvPr>
          <p:cNvSpPr txBox="1"/>
          <p:nvPr/>
        </p:nvSpPr>
        <p:spPr>
          <a:xfrm>
            <a:off x="150049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20" name="テキスト ボックス 1519">
            <a:extLst>
              <a:ext uri="{FF2B5EF4-FFF2-40B4-BE49-F238E27FC236}">
                <a16:creationId xmlns:a16="http://schemas.microsoft.com/office/drawing/2014/main" id="{18563172-F1AF-4BFB-BB8D-6612F788C4C1}"/>
              </a:ext>
            </a:extLst>
          </p:cNvPr>
          <p:cNvSpPr txBox="1"/>
          <p:nvPr/>
        </p:nvSpPr>
        <p:spPr>
          <a:xfrm>
            <a:off x="184545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1" name="テキスト ボックス 1520">
                <a:extLst>
                  <a:ext uri="{FF2B5EF4-FFF2-40B4-BE49-F238E27FC236}">
                    <a16:creationId xmlns:a16="http://schemas.microsoft.com/office/drawing/2014/main" id="{930BE30F-07F3-426C-8FEF-94445C882BEA}"/>
                  </a:ext>
                </a:extLst>
              </p:cNvPr>
              <p:cNvSpPr txBox="1"/>
              <p:nvPr/>
            </p:nvSpPr>
            <p:spPr>
              <a:xfrm>
                <a:off x="2584950" y="1762465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521" name="テキスト ボックス 1520">
                <a:extLst>
                  <a:ext uri="{FF2B5EF4-FFF2-40B4-BE49-F238E27FC236}">
                    <a16:creationId xmlns:a16="http://schemas.microsoft.com/office/drawing/2014/main" id="{930BE30F-07F3-426C-8FEF-94445C882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950" y="1762465"/>
                <a:ext cx="295349" cy="234286"/>
              </a:xfrm>
              <a:prstGeom prst="rect">
                <a:avLst/>
              </a:prstGeom>
              <a:blipFill>
                <a:blip r:embed="rId2"/>
                <a:stretch>
                  <a:fillRect l="-27083" r="-70833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2" name="テキスト ボックス 1521">
            <a:extLst>
              <a:ext uri="{FF2B5EF4-FFF2-40B4-BE49-F238E27FC236}">
                <a16:creationId xmlns:a16="http://schemas.microsoft.com/office/drawing/2014/main" id="{B6110000-582F-42CB-B2FA-6B948304F656}"/>
              </a:ext>
            </a:extLst>
          </p:cNvPr>
          <p:cNvSpPr txBox="1"/>
          <p:nvPr/>
        </p:nvSpPr>
        <p:spPr>
          <a:xfrm>
            <a:off x="2886267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23" name="直線コネクタ 1522">
            <a:extLst>
              <a:ext uri="{FF2B5EF4-FFF2-40B4-BE49-F238E27FC236}">
                <a16:creationId xmlns:a16="http://schemas.microsoft.com/office/drawing/2014/main" id="{830BA590-6665-4171-A0FC-74722FBC00C1}"/>
              </a:ext>
            </a:extLst>
          </p:cNvPr>
          <p:cNvCxnSpPr>
            <a:cxnSpLocks/>
          </p:cNvCxnSpPr>
          <p:nvPr/>
        </p:nvCxnSpPr>
        <p:spPr>
          <a:xfrm flipH="1">
            <a:off x="331411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4" name="直線コネクタ 1523">
            <a:extLst>
              <a:ext uri="{FF2B5EF4-FFF2-40B4-BE49-F238E27FC236}">
                <a16:creationId xmlns:a16="http://schemas.microsoft.com/office/drawing/2014/main" id="{5BE260F6-11FC-4337-ABC5-6D5C40B6B1F7}"/>
              </a:ext>
            </a:extLst>
          </p:cNvPr>
          <p:cNvCxnSpPr>
            <a:cxnSpLocks/>
          </p:cNvCxnSpPr>
          <p:nvPr/>
        </p:nvCxnSpPr>
        <p:spPr>
          <a:xfrm>
            <a:off x="3370989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5" name="直線コネクタ 1524">
            <a:extLst>
              <a:ext uri="{FF2B5EF4-FFF2-40B4-BE49-F238E27FC236}">
                <a16:creationId xmlns:a16="http://schemas.microsoft.com/office/drawing/2014/main" id="{F02751A9-695A-416B-904C-167ABDA1FA8B}"/>
              </a:ext>
            </a:extLst>
          </p:cNvPr>
          <p:cNvCxnSpPr>
            <a:cxnSpLocks/>
          </p:cNvCxnSpPr>
          <p:nvPr/>
        </p:nvCxnSpPr>
        <p:spPr>
          <a:xfrm>
            <a:off x="348474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6" name="直線コネクタ 1525">
            <a:extLst>
              <a:ext uri="{FF2B5EF4-FFF2-40B4-BE49-F238E27FC236}">
                <a16:creationId xmlns:a16="http://schemas.microsoft.com/office/drawing/2014/main" id="{F98D7772-7549-427B-B976-A166FE1B2F16}"/>
              </a:ext>
            </a:extLst>
          </p:cNvPr>
          <p:cNvCxnSpPr>
            <a:cxnSpLocks/>
          </p:cNvCxnSpPr>
          <p:nvPr/>
        </p:nvCxnSpPr>
        <p:spPr>
          <a:xfrm>
            <a:off x="353752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7" name="直線コネクタ 1526">
            <a:extLst>
              <a:ext uri="{FF2B5EF4-FFF2-40B4-BE49-F238E27FC236}">
                <a16:creationId xmlns:a16="http://schemas.microsoft.com/office/drawing/2014/main" id="{BD293079-D34C-49B0-BD4C-177A428204FF}"/>
              </a:ext>
            </a:extLst>
          </p:cNvPr>
          <p:cNvCxnSpPr>
            <a:cxnSpLocks/>
          </p:cNvCxnSpPr>
          <p:nvPr/>
        </p:nvCxnSpPr>
        <p:spPr>
          <a:xfrm flipH="1">
            <a:off x="366698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8" name="直線コネクタ 1527">
            <a:extLst>
              <a:ext uri="{FF2B5EF4-FFF2-40B4-BE49-F238E27FC236}">
                <a16:creationId xmlns:a16="http://schemas.microsoft.com/office/drawing/2014/main" id="{293088D9-175D-4FC8-8279-86EBA0198FA4}"/>
              </a:ext>
            </a:extLst>
          </p:cNvPr>
          <p:cNvCxnSpPr>
            <a:cxnSpLocks/>
          </p:cNvCxnSpPr>
          <p:nvPr/>
        </p:nvCxnSpPr>
        <p:spPr>
          <a:xfrm>
            <a:off x="372385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9" name="直線コネクタ 1528">
            <a:extLst>
              <a:ext uri="{FF2B5EF4-FFF2-40B4-BE49-F238E27FC236}">
                <a16:creationId xmlns:a16="http://schemas.microsoft.com/office/drawing/2014/main" id="{B20E24D4-B839-413B-B592-2D7CCD071A38}"/>
              </a:ext>
            </a:extLst>
          </p:cNvPr>
          <p:cNvCxnSpPr>
            <a:cxnSpLocks/>
          </p:cNvCxnSpPr>
          <p:nvPr/>
        </p:nvCxnSpPr>
        <p:spPr>
          <a:xfrm>
            <a:off x="383760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0" name="直線コネクタ 1529">
            <a:extLst>
              <a:ext uri="{FF2B5EF4-FFF2-40B4-BE49-F238E27FC236}">
                <a16:creationId xmlns:a16="http://schemas.microsoft.com/office/drawing/2014/main" id="{037941A3-BEB3-4541-93AF-0DE043362181}"/>
              </a:ext>
            </a:extLst>
          </p:cNvPr>
          <p:cNvCxnSpPr>
            <a:cxnSpLocks/>
          </p:cNvCxnSpPr>
          <p:nvPr/>
        </p:nvCxnSpPr>
        <p:spPr>
          <a:xfrm>
            <a:off x="3898697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1" name="直線コネクタ 1530">
            <a:extLst>
              <a:ext uri="{FF2B5EF4-FFF2-40B4-BE49-F238E27FC236}">
                <a16:creationId xmlns:a16="http://schemas.microsoft.com/office/drawing/2014/main" id="{7B02F392-5775-4E5D-8EDA-4B013D841691}"/>
              </a:ext>
            </a:extLst>
          </p:cNvPr>
          <p:cNvCxnSpPr>
            <a:cxnSpLocks/>
          </p:cNvCxnSpPr>
          <p:nvPr/>
        </p:nvCxnSpPr>
        <p:spPr>
          <a:xfrm flipH="1">
            <a:off x="402815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2" name="直線コネクタ 1531">
            <a:extLst>
              <a:ext uri="{FF2B5EF4-FFF2-40B4-BE49-F238E27FC236}">
                <a16:creationId xmlns:a16="http://schemas.microsoft.com/office/drawing/2014/main" id="{DDCA6907-932D-442F-9E2A-5EC661959611}"/>
              </a:ext>
            </a:extLst>
          </p:cNvPr>
          <p:cNvCxnSpPr>
            <a:cxnSpLocks/>
          </p:cNvCxnSpPr>
          <p:nvPr/>
        </p:nvCxnSpPr>
        <p:spPr>
          <a:xfrm>
            <a:off x="408503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3" name="直線コネクタ 1532">
            <a:extLst>
              <a:ext uri="{FF2B5EF4-FFF2-40B4-BE49-F238E27FC236}">
                <a16:creationId xmlns:a16="http://schemas.microsoft.com/office/drawing/2014/main" id="{F7F7BD3F-1F55-415E-AB6F-F0F863052E03}"/>
              </a:ext>
            </a:extLst>
          </p:cNvPr>
          <p:cNvCxnSpPr>
            <a:cxnSpLocks/>
          </p:cNvCxnSpPr>
          <p:nvPr/>
        </p:nvCxnSpPr>
        <p:spPr>
          <a:xfrm>
            <a:off x="419878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4" name="直線コネクタ 1533">
            <a:extLst>
              <a:ext uri="{FF2B5EF4-FFF2-40B4-BE49-F238E27FC236}">
                <a16:creationId xmlns:a16="http://schemas.microsoft.com/office/drawing/2014/main" id="{41B8A2B0-0990-4694-84E9-383EB56BB3D3}"/>
              </a:ext>
            </a:extLst>
          </p:cNvPr>
          <p:cNvCxnSpPr>
            <a:cxnSpLocks/>
          </p:cNvCxnSpPr>
          <p:nvPr/>
        </p:nvCxnSpPr>
        <p:spPr>
          <a:xfrm>
            <a:off x="4254874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5" name="グループ化 1534">
            <a:extLst>
              <a:ext uri="{FF2B5EF4-FFF2-40B4-BE49-F238E27FC236}">
                <a16:creationId xmlns:a16="http://schemas.microsoft.com/office/drawing/2014/main" id="{873E3303-7C93-4603-862B-F5162779570A}"/>
              </a:ext>
            </a:extLst>
          </p:cNvPr>
          <p:cNvGrpSpPr/>
          <p:nvPr/>
        </p:nvGrpSpPr>
        <p:grpSpPr>
          <a:xfrm>
            <a:off x="3916388" y="1503895"/>
            <a:ext cx="138405" cy="1359958"/>
            <a:chOff x="5538415" y="294271"/>
            <a:chExt cx="195210" cy="5438984"/>
          </a:xfrm>
        </p:grpSpPr>
        <p:sp>
          <p:nvSpPr>
            <p:cNvPr id="1536" name="フリーフォーム: 図形 1535">
              <a:extLst>
                <a:ext uri="{FF2B5EF4-FFF2-40B4-BE49-F238E27FC236}">
                  <a16:creationId xmlns:a16="http://schemas.microsoft.com/office/drawing/2014/main" id="{AC742E5B-D928-4460-89F8-ADAB124BA56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7" name="フリーフォーム: 図形 1536">
              <a:extLst>
                <a:ext uri="{FF2B5EF4-FFF2-40B4-BE49-F238E27FC236}">
                  <a16:creationId xmlns:a16="http://schemas.microsoft.com/office/drawing/2014/main" id="{1B949ABE-4B58-4AC0-B800-4C15DCC766B8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8" name="フリーフォーム: 図形 1537">
              <a:extLst>
                <a:ext uri="{FF2B5EF4-FFF2-40B4-BE49-F238E27FC236}">
                  <a16:creationId xmlns:a16="http://schemas.microsoft.com/office/drawing/2014/main" id="{61D182BF-A23C-4AA7-BEF9-12EBCF9E8F36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539" name="直線コネクタ 1538">
            <a:extLst>
              <a:ext uri="{FF2B5EF4-FFF2-40B4-BE49-F238E27FC236}">
                <a16:creationId xmlns:a16="http://schemas.microsoft.com/office/drawing/2014/main" id="{A8DF53B4-77F9-4D5C-81E9-73C04AB84A7F}"/>
              </a:ext>
            </a:extLst>
          </p:cNvPr>
          <p:cNvCxnSpPr>
            <a:cxnSpLocks/>
          </p:cNvCxnSpPr>
          <p:nvPr/>
        </p:nvCxnSpPr>
        <p:spPr>
          <a:xfrm>
            <a:off x="3199730" y="133004"/>
            <a:ext cx="0" cy="27280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0" name="テキスト ボックス 1539">
            <a:extLst>
              <a:ext uri="{FF2B5EF4-FFF2-40B4-BE49-F238E27FC236}">
                <a16:creationId xmlns:a16="http://schemas.microsoft.com/office/drawing/2014/main" id="{D363DB61-B576-488D-B520-A8D5C5D03F3B}"/>
              </a:ext>
            </a:extLst>
          </p:cNvPr>
          <p:cNvSpPr txBox="1"/>
          <p:nvPr/>
        </p:nvSpPr>
        <p:spPr>
          <a:xfrm>
            <a:off x="4693942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65" name="直線コネクタ 1564">
            <a:extLst>
              <a:ext uri="{FF2B5EF4-FFF2-40B4-BE49-F238E27FC236}">
                <a16:creationId xmlns:a16="http://schemas.microsoft.com/office/drawing/2014/main" id="{FDBCE794-EFA0-4208-8E8D-E397DC46BB30}"/>
              </a:ext>
            </a:extLst>
          </p:cNvPr>
          <p:cNvCxnSpPr>
            <a:cxnSpLocks/>
          </p:cNvCxnSpPr>
          <p:nvPr/>
        </p:nvCxnSpPr>
        <p:spPr>
          <a:xfrm flipH="1">
            <a:off x="10069678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6" name="直線コネクタ 1565">
            <a:extLst>
              <a:ext uri="{FF2B5EF4-FFF2-40B4-BE49-F238E27FC236}">
                <a16:creationId xmlns:a16="http://schemas.microsoft.com/office/drawing/2014/main" id="{343A13C9-5E67-4C15-BAD5-B664968E206B}"/>
              </a:ext>
            </a:extLst>
          </p:cNvPr>
          <p:cNvCxnSpPr>
            <a:cxnSpLocks/>
          </p:cNvCxnSpPr>
          <p:nvPr/>
        </p:nvCxnSpPr>
        <p:spPr>
          <a:xfrm>
            <a:off x="9772887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7" name="直線コネクタ 1566">
            <a:extLst>
              <a:ext uri="{FF2B5EF4-FFF2-40B4-BE49-F238E27FC236}">
                <a16:creationId xmlns:a16="http://schemas.microsoft.com/office/drawing/2014/main" id="{DE421B8E-1F9E-4C2E-83E3-49FED379E622}"/>
              </a:ext>
            </a:extLst>
          </p:cNvPr>
          <p:cNvCxnSpPr>
            <a:cxnSpLocks/>
          </p:cNvCxnSpPr>
          <p:nvPr/>
        </p:nvCxnSpPr>
        <p:spPr>
          <a:xfrm>
            <a:off x="10076667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8" name="直線コネクタ 1567">
            <a:extLst>
              <a:ext uri="{FF2B5EF4-FFF2-40B4-BE49-F238E27FC236}">
                <a16:creationId xmlns:a16="http://schemas.microsoft.com/office/drawing/2014/main" id="{89491763-BFFC-461A-BF37-F394E9789E6E}"/>
              </a:ext>
            </a:extLst>
          </p:cNvPr>
          <p:cNvCxnSpPr>
            <a:cxnSpLocks/>
          </p:cNvCxnSpPr>
          <p:nvPr/>
        </p:nvCxnSpPr>
        <p:spPr>
          <a:xfrm>
            <a:off x="9769792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9" name="直線コネクタ 1568">
            <a:extLst>
              <a:ext uri="{FF2B5EF4-FFF2-40B4-BE49-F238E27FC236}">
                <a16:creationId xmlns:a16="http://schemas.microsoft.com/office/drawing/2014/main" id="{12CE579F-42BF-46B6-8AA8-F0DA99CC3A45}"/>
              </a:ext>
            </a:extLst>
          </p:cNvPr>
          <p:cNvCxnSpPr>
            <a:cxnSpLocks/>
          </p:cNvCxnSpPr>
          <p:nvPr/>
        </p:nvCxnSpPr>
        <p:spPr>
          <a:xfrm flipH="1">
            <a:off x="1042659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0" name="直線コネクタ 1569">
            <a:extLst>
              <a:ext uri="{FF2B5EF4-FFF2-40B4-BE49-F238E27FC236}">
                <a16:creationId xmlns:a16="http://schemas.microsoft.com/office/drawing/2014/main" id="{ED3C667F-0AA5-4F1A-A055-657A9A9277E2}"/>
              </a:ext>
            </a:extLst>
          </p:cNvPr>
          <p:cNvCxnSpPr>
            <a:cxnSpLocks/>
          </p:cNvCxnSpPr>
          <p:nvPr/>
        </p:nvCxnSpPr>
        <p:spPr>
          <a:xfrm>
            <a:off x="1012980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1" name="直線コネクタ 1570">
            <a:extLst>
              <a:ext uri="{FF2B5EF4-FFF2-40B4-BE49-F238E27FC236}">
                <a16:creationId xmlns:a16="http://schemas.microsoft.com/office/drawing/2014/main" id="{86FB6DC6-9093-4556-A4F7-1B19A52022E9}"/>
              </a:ext>
            </a:extLst>
          </p:cNvPr>
          <p:cNvCxnSpPr>
            <a:cxnSpLocks/>
          </p:cNvCxnSpPr>
          <p:nvPr/>
        </p:nvCxnSpPr>
        <p:spPr>
          <a:xfrm>
            <a:off x="1043358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2" name="直線コネクタ 1571">
            <a:extLst>
              <a:ext uri="{FF2B5EF4-FFF2-40B4-BE49-F238E27FC236}">
                <a16:creationId xmlns:a16="http://schemas.microsoft.com/office/drawing/2014/main" id="{071EBC0F-68AE-4A69-A4FF-5BAD94AF85B9}"/>
              </a:ext>
            </a:extLst>
          </p:cNvPr>
          <p:cNvCxnSpPr>
            <a:cxnSpLocks/>
          </p:cNvCxnSpPr>
          <p:nvPr/>
        </p:nvCxnSpPr>
        <p:spPr>
          <a:xfrm>
            <a:off x="1012670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3" name="直線コネクタ 1572">
            <a:extLst>
              <a:ext uri="{FF2B5EF4-FFF2-40B4-BE49-F238E27FC236}">
                <a16:creationId xmlns:a16="http://schemas.microsoft.com/office/drawing/2014/main" id="{F4458DD5-3D9A-4FB3-A7D6-AF6307333A95}"/>
              </a:ext>
            </a:extLst>
          </p:cNvPr>
          <p:cNvCxnSpPr>
            <a:cxnSpLocks/>
          </p:cNvCxnSpPr>
          <p:nvPr/>
        </p:nvCxnSpPr>
        <p:spPr>
          <a:xfrm flipH="1">
            <a:off x="1078353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4" name="直線コネクタ 1573">
            <a:extLst>
              <a:ext uri="{FF2B5EF4-FFF2-40B4-BE49-F238E27FC236}">
                <a16:creationId xmlns:a16="http://schemas.microsoft.com/office/drawing/2014/main" id="{5E2EAAD6-D588-4940-8BA2-4ABFAD990F5C}"/>
              </a:ext>
            </a:extLst>
          </p:cNvPr>
          <p:cNvCxnSpPr>
            <a:cxnSpLocks/>
          </p:cNvCxnSpPr>
          <p:nvPr/>
        </p:nvCxnSpPr>
        <p:spPr>
          <a:xfrm>
            <a:off x="1048674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5" name="直線コネクタ 1574">
            <a:extLst>
              <a:ext uri="{FF2B5EF4-FFF2-40B4-BE49-F238E27FC236}">
                <a16:creationId xmlns:a16="http://schemas.microsoft.com/office/drawing/2014/main" id="{B9835541-4970-451B-9B04-AAB639D99E28}"/>
              </a:ext>
            </a:extLst>
          </p:cNvPr>
          <p:cNvCxnSpPr>
            <a:cxnSpLocks/>
          </p:cNvCxnSpPr>
          <p:nvPr/>
        </p:nvCxnSpPr>
        <p:spPr>
          <a:xfrm>
            <a:off x="1079052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6" name="直線コネクタ 1575">
            <a:extLst>
              <a:ext uri="{FF2B5EF4-FFF2-40B4-BE49-F238E27FC236}">
                <a16:creationId xmlns:a16="http://schemas.microsoft.com/office/drawing/2014/main" id="{440A34E0-730E-45F6-AE6D-9715EDA2376C}"/>
              </a:ext>
            </a:extLst>
          </p:cNvPr>
          <p:cNvCxnSpPr>
            <a:cxnSpLocks/>
          </p:cNvCxnSpPr>
          <p:nvPr/>
        </p:nvCxnSpPr>
        <p:spPr>
          <a:xfrm>
            <a:off x="1048364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7" name="直線コネクタ 1576">
            <a:extLst>
              <a:ext uri="{FF2B5EF4-FFF2-40B4-BE49-F238E27FC236}">
                <a16:creationId xmlns:a16="http://schemas.microsoft.com/office/drawing/2014/main" id="{0B119A27-2CB6-41A4-AD63-4B6C17A68442}"/>
              </a:ext>
            </a:extLst>
          </p:cNvPr>
          <p:cNvCxnSpPr>
            <a:cxnSpLocks/>
          </p:cNvCxnSpPr>
          <p:nvPr/>
        </p:nvCxnSpPr>
        <p:spPr>
          <a:xfrm flipH="1">
            <a:off x="11138613" y="1866496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8" name="直線コネクタ 1577">
            <a:extLst>
              <a:ext uri="{FF2B5EF4-FFF2-40B4-BE49-F238E27FC236}">
                <a16:creationId xmlns:a16="http://schemas.microsoft.com/office/drawing/2014/main" id="{ED60AC0F-22CF-4909-8BCD-192150EFDF64}"/>
              </a:ext>
            </a:extLst>
          </p:cNvPr>
          <p:cNvCxnSpPr>
            <a:cxnSpLocks/>
          </p:cNvCxnSpPr>
          <p:nvPr/>
        </p:nvCxnSpPr>
        <p:spPr>
          <a:xfrm>
            <a:off x="10841819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9" name="直線コネクタ 1578">
            <a:extLst>
              <a:ext uri="{FF2B5EF4-FFF2-40B4-BE49-F238E27FC236}">
                <a16:creationId xmlns:a16="http://schemas.microsoft.com/office/drawing/2014/main" id="{ADFCBC1D-2989-4208-9EEB-5A9729E45EEB}"/>
              </a:ext>
            </a:extLst>
          </p:cNvPr>
          <p:cNvCxnSpPr>
            <a:cxnSpLocks/>
          </p:cNvCxnSpPr>
          <p:nvPr/>
        </p:nvCxnSpPr>
        <p:spPr>
          <a:xfrm>
            <a:off x="11145600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0" name="直線コネクタ 1579">
            <a:extLst>
              <a:ext uri="{FF2B5EF4-FFF2-40B4-BE49-F238E27FC236}">
                <a16:creationId xmlns:a16="http://schemas.microsoft.com/office/drawing/2014/main" id="{DAB0777F-7728-4D5C-8736-E236DACAE5DE}"/>
              </a:ext>
            </a:extLst>
          </p:cNvPr>
          <p:cNvCxnSpPr>
            <a:cxnSpLocks/>
          </p:cNvCxnSpPr>
          <p:nvPr/>
        </p:nvCxnSpPr>
        <p:spPr>
          <a:xfrm>
            <a:off x="1083872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1" name="直線コネクタ 1580">
            <a:extLst>
              <a:ext uri="{FF2B5EF4-FFF2-40B4-BE49-F238E27FC236}">
                <a16:creationId xmlns:a16="http://schemas.microsoft.com/office/drawing/2014/main" id="{C0F2FE57-ED52-440A-A6DC-AABDDE056AF1}"/>
              </a:ext>
            </a:extLst>
          </p:cNvPr>
          <p:cNvCxnSpPr>
            <a:cxnSpLocks/>
          </p:cNvCxnSpPr>
          <p:nvPr/>
        </p:nvCxnSpPr>
        <p:spPr>
          <a:xfrm>
            <a:off x="11200562" y="2027371"/>
            <a:ext cx="6299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2" name="テキスト ボックス 1581">
            <a:extLst>
              <a:ext uri="{FF2B5EF4-FFF2-40B4-BE49-F238E27FC236}">
                <a16:creationId xmlns:a16="http://schemas.microsoft.com/office/drawing/2014/main" id="{7B3B594C-E130-43E1-851C-9F1723A99BF5}"/>
              </a:ext>
            </a:extLst>
          </p:cNvPr>
          <p:cNvSpPr txBox="1"/>
          <p:nvPr/>
        </p:nvSpPr>
        <p:spPr>
          <a:xfrm>
            <a:off x="977809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83" name="テキスト ボックス 1582">
            <a:extLst>
              <a:ext uri="{FF2B5EF4-FFF2-40B4-BE49-F238E27FC236}">
                <a16:creationId xmlns:a16="http://schemas.microsoft.com/office/drawing/2014/main" id="{24391682-0523-4F67-8490-FEC1959537BC}"/>
              </a:ext>
            </a:extLst>
          </p:cNvPr>
          <p:cNvSpPr txBox="1"/>
          <p:nvPr/>
        </p:nvSpPr>
        <p:spPr>
          <a:xfrm>
            <a:off x="1014352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84" name="テキスト ボックス 1583">
            <a:extLst>
              <a:ext uri="{FF2B5EF4-FFF2-40B4-BE49-F238E27FC236}">
                <a16:creationId xmlns:a16="http://schemas.microsoft.com/office/drawing/2014/main" id="{76BE5371-2CDE-4B72-BEFE-5EEC98D952C4}"/>
              </a:ext>
            </a:extLst>
          </p:cNvPr>
          <p:cNvSpPr txBox="1"/>
          <p:nvPr/>
        </p:nvSpPr>
        <p:spPr>
          <a:xfrm>
            <a:off x="1050123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85" name="テキスト ボックス 1584">
            <a:extLst>
              <a:ext uri="{FF2B5EF4-FFF2-40B4-BE49-F238E27FC236}">
                <a16:creationId xmlns:a16="http://schemas.microsoft.com/office/drawing/2014/main" id="{7BD7A006-DFF3-464E-B2AF-60626B9E00B0}"/>
              </a:ext>
            </a:extLst>
          </p:cNvPr>
          <p:cNvSpPr txBox="1"/>
          <p:nvPr/>
        </p:nvSpPr>
        <p:spPr>
          <a:xfrm>
            <a:off x="10866663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86" name="直線コネクタ 1585">
            <a:extLst>
              <a:ext uri="{FF2B5EF4-FFF2-40B4-BE49-F238E27FC236}">
                <a16:creationId xmlns:a16="http://schemas.microsoft.com/office/drawing/2014/main" id="{4ABDECC4-04F7-4CFD-A95E-69CB88AB7CD1}"/>
              </a:ext>
            </a:extLst>
          </p:cNvPr>
          <p:cNvCxnSpPr>
            <a:cxnSpLocks/>
          </p:cNvCxnSpPr>
          <p:nvPr/>
        </p:nvCxnSpPr>
        <p:spPr>
          <a:xfrm>
            <a:off x="9731442" y="1865353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7" name="直線コネクタ 1586">
            <a:extLst>
              <a:ext uri="{FF2B5EF4-FFF2-40B4-BE49-F238E27FC236}">
                <a16:creationId xmlns:a16="http://schemas.microsoft.com/office/drawing/2014/main" id="{9492CD6D-7084-43C8-A61D-CD47BC74E45C}"/>
              </a:ext>
            </a:extLst>
          </p:cNvPr>
          <p:cNvCxnSpPr>
            <a:cxnSpLocks/>
          </p:cNvCxnSpPr>
          <p:nvPr/>
        </p:nvCxnSpPr>
        <p:spPr>
          <a:xfrm flipH="1">
            <a:off x="9694880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8" name="テキスト ボックス 1587">
            <a:extLst>
              <a:ext uri="{FF2B5EF4-FFF2-40B4-BE49-F238E27FC236}">
                <a16:creationId xmlns:a16="http://schemas.microsoft.com/office/drawing/2014/main" id="{882EA741-5A47-49E6-BF9C-CC1F7036D2E3}"/>
              </a:ext>
            </a:extLst>
          </p:cNvPr>
          <p:cNvSpPr txBox="1"/>
          <p:nvPr/>
        </p:nvSpPr>
        <p:spPr>
          <a:xfrm>
            <a:off x="11189092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94" name="直線コネクタ 1593">
            <a:extLst>
              <a:ext uri="{FF2B5EF4-FFF2-40B4-BE49-F238E27FC236}">
                <a16:creationId xmlns:a16="http://schemas.microsoft.com/office/drawing/2014/main" id="{069B86A5-D8B1-4FD6-9B59-DABD2C90B30C}"/>
              </a:ext>
            </a:extLst>
          </p:cNvPr>
          <p:cNvCxnSpPr>
            <a:cxnSpLocks/>
          </p:cNvCxnSpPr>
          <p:nvPr/>
        </p:nvCxnSpPr>
        <p:spPr>
          <a:xfrm>
            <a:off x="1035499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5" name="直線コネクタ 1594">
            <a:extLst>
              <a:ext uri="{FF2B5EF4-FFF2-40B4-BE49-F238E27FC236}">
                <a16:creationId xmlns:a16="http://schemas.microsoft.com/office/drawing/2014/main" id="{25521688-74BF-432C-B6EE-25D769D1BF55}"/>
              </a:ext>
            </a:extLst>
          </p:cNvPr>
          <p:cNvCxnSpPr>
            <a:cxnSpLocks/>
          </p:cNvCxnSpPr>
          <p:nvPr/>
        </p:nvCxnSpPr>
        <p:spPr>
          <a:xfrm flipH="1">
            <a:off x="10484465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6" name="直線コネクタ 1595">
            <a:extLst>
              <a:ext uri="{FF2B5EF4-FFF2-40B4-BE49-F238E27FC236}">
                <a16:creationId xmlns:a16="http://schemas.microsoft.com/office/drawing/2014/main" id="{1C76F1CA-E027-45C2-931C-8778EC38C84F}"/>
              </a:ext>
            </a:extLst>
          </p:cNvPr>
          <p:cNvCxnSpPr>
            <a:cxnSpLocks/>
          </p:cNvCxnSpPr>
          <p:nvPr/>
        </p:nvCxnSpPr>
        <p:spPr>
          <a:xfrm>
            <a:off x="10541341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7" name="直線コネクタ 1596">
            <a:extLst>
              <a:ext uri="{FF2B5EF4-FFF2-40B4-BE49-F238E27FC236}">
                <a16:creationId xmlns:a16="http://schemas.microsoft.com/office/drawing/2014/main" id="{E19DF380-27C8-4CF6-9DE6-F3759FCC60BE}"/>
              </a:ext>
            </a:extLst>
          </p:cNvPr>
          <p:cNvCxnSpPr>
            <a:cxnSpLocks/>
          </p:cNvCxnSpPr>
          <p:nvPr/>
        </p:nvCxnSpPr>
        <p:spPr>
          <a:xfrm>
            <a:off x="1065509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8" name="直線コネクタ 1597">
            <a:extLst>
              <a:ext uri="{FF2B5EF4-FFF2-40B4-BE49-F238E27FC236}">
                <a16:creationId xmlns:a16="http://schemas.microsoft.com/office/drawing/2014/main" id="{E361AA63-1027-4DBE-9415-986A7C2A8AC2}"/>
              </a:ext>
            </a:extLst>
          </p:cNvPr>
          <p:cNvCxnSpPr>
            <a:cxnSpLocks/>
          </p:cNvCxnSpPr>
          <p:nvPr/>
        </p:nvCxnSpPr>
        <p:spPr>
          <a:xfrm>
            <a:off x="10707872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9" name="直線コネクタ 1598">
            <a:extLst>
              <a:ext uri="{FF2B5EF4-FFF2-40B4-BE49-F238E27FC236}">
                <a16:creationId xmlns:a16="http://schemas.microsoft.com/office/drawing/2014/main" id="{9BCB1289-616A-4839-A5FF-9170F520598B}"/>
              </a:ext>
            </a:extLst>
          </p:cNvPr>
          <p:cNvCxnSpPr>
            <a:cxnSpLocks/>
          </p:cNvCxnSpPr>
          <p:nvPr/>
        </p:nvCxnSpPr>
        <p:spPr>
          <a:xfrm flipH="1">
            <a:off x="10837334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0" name="直線コネクタ 1599">
            <a:extLst>
              <a:ext uri="{FF2B5EF4-FFF2-40B4-BE49-F238E27FC236}">
                <a16:creationId xmlns:a16="http://schemas.microsoft.com/office/drawing/2014/main" id="{C9146FD4-9F24-47AF-ABF8-14DB97CE0B3C}"/>
              </a:ext>
            </a:extLst>
          </p:cNvPr>
          <p:cNvCxnSpPr>
            <a:cxnSpLocks/>
          </p:cNvCxnSpPr>
          <p:nvPr/>
        </p:nvCxnSpPr>
        <p:spPr>
          <a:xfrm>
            <a:off x="10894210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1" name="直線コネクタ 1600">
            <a:extLst>
              <a:ext uri="{FF2B5EF4-FFF2-40B4-BE49-F238E27FC236}">
                <a16:creationId xmlns:a16="http://schemas.microsoft.com/office/drawing/2014/main" id="{50C623C6-E5B4-487D-8DE4-E2684405F194}"/>
              </a:ext>
            </a:extLst>
          </p:cNvPr>
          <p:cNvCxnSpPr>
            <a:cxnSpLocks/>
          </p:cNvCxnSpPr>
          <p:nvPr/>
        </p:nvCxnSpPr>
        <p:spPr>
          <a:xfrm>
            <a:off x="11007961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2" name="直線コネクタ 1601">
            <a:extLst>
              <a:ext uri="{FF2B5EF4-FFF2-40B4-BE49-F238E27FC236}">
                <a16:creationId xmlns:a16="http://schemas.microsoft.com/office/drawing/2014/main" id="{68BAF279-82E2-489E-9D53-957D918AECC8}"/>
              </a:ext>
            </a:extLst>
          </p:cNvPr>
          <p:cNvCxnSpPr>
            <a:cxnSpLocks/>
          </p:cNvCxnSpPr>
          <p:nvPr/>
        </p:nvCxnSpPr>
        <p:spPr>
          <a:xfrm>
            <a:off x="11069049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3" name="直線コネクタ 1602">
            <a:extLst>
              <a:ext uri="{FF2B5EF4-FFF2-40B4-BE49-F238E27FC236}">
                <a16:creationId xmlns:a16="http://schemas.microsoft.com/office/drawing/2014/main" id="{C9C96650-6B34-40BA-BF39-0A71AB173678}"/>
              </a:ext>
            </a:extLst>
          </p:cNvPr>
          <p:cNvCxnSpPr>
            <a:cxnSpLocks/>
          </p:cNvCxnSpPr>
          <p:nvPr/>
        </p:nvCxnSpPr>
        <p:spPr>
          <a:xfrm flipH="1">
            <a:off x="11198511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4" name="直線コネクタ 1603">
            <a:extLst>
              <a:ext uri="{FF2B5EF4-FFF2-40B4-BE49-F238E27FC236}">
                <a16:creationId xmlns:a16="http://schemas.microsoft.com/office/drawing/2014/main" id="{B8861173-D87C-4AB6-8770-FC6B9F112E5A}"/>
              </a:ext>
            </a:extLst>
          </p:cNvPr>
          <p:cNvCxnSpPr>
            <a:cxnSpLocks/>
          </p:cNvCxnSpPr>
          <p:nvPr/>
        </p:nvCxnSpPr>
        <p:spPr>
          <a:xfrm>
            <a:off x="11255386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5" name="直線コネクタ 1604">
            <a:extLst>
              <a:ext uri="{FF2B5EF4-FFF2-40B4-BE49-F238E27FC236}">
                <a16:creationId xmlns:a16="http://schemas.microsoft.com/office/drawing/2014/main" id="{A02A0F18-6C5E-4583-8BAB-253E00C5F200}"/>
              </a:ext>
            </a:extLst>
          </p:cNvPr>
          <p:cNvCxnSpPr>
            <a:cxnSpLocks/>
          </p:cNvCxnSpPr>
          <p:nvPr/>
        </p:nvCxnSpPr>
        <p:spPr>
          <a:xfrm>
            <a:off x="1136913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6" name="直線コネクタ 1605">
            <a:extLst>
              <a:ext uri="{FF2B5EF4-FFF2-40B4-BE49-F238E27FC236}">
                <a16:creationId xmlns:a16="http://schemas.microsoft.com/office/drawing/2014/main" id="{5AECD174-BA8D-463F-B87C-0B16A0011ABE}"/>
              </a:ext>
            </a:extLst>
          </p:cNvPr>
          <p:cNvCxnSpPr>
            <a:cxnSpLocks/>
          </p:cNvCxnSpPr>
          <p:nvPr/>
        </p:nvCxnSpPr>
        <p:spPr>
          <a:xfrm>
            <a:off x="11425226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7" name="直線コネクタ 1606">
            <a:extLst>
              <a:ext uri="{FF2B5EF4-FFF2-40B4-BE49-F238E27FC236}">
                <a16:creationId xmlns:a16="http://schemas.microsoft.com/office/drawing/2014/main" id="{7C82843C-EEA5-40AE-B193-207605738462}"/>
              </a:ext>
            </a:extLst>
          </p:cNvPr>
          <p:cNvCxnSpPr>
            <a:cxnSpLocks/>
          </p:cNvCxnSpPr>
          <p:nvPr/>
        </p:nvCxnSpPr>
        <p:spPr>
          <a:xfrm flipH="1">
            <a:off x="1155468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8" name="直線コネクタ 1607">
            <a:extLst>
              <a:ext uri="{FF2B5EF4-FFF2-40B4-BE49-F238E27FC236}">
                <a16:creationId xmlns:a16="http://schemas.microsoft.com/office/drawing/2014/main" id="{AE426313-1A0D-4399-AE9F-AFB6E018580E}"/>
              </a:ext>
            </a:extLst>
          </p:cNvPr>
          <p:cNvCxnSpPr>
            <a:cxnSpLocks/>
          </p:cNvCxnSpPr>
          <p:nvPr/>
        </p:nvCxnSpPr>
        <p:spPr>
          <a:xfrm>
            <a:off x="11611564" y="2370201"/>
            <a:ext cx="49407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9" name="グループ化 1608">
            <a:extLst>
              <a:ext uri="{FF2B5EF4-FFF2-40B4-BE49-F238E27FC236}">
                <a16:creationId xmlns:a16="http://schemas.microsoft.com/office/drawing/2014/main" id="{DB4C9F16-D317-41FE-B55F-1AC5433F3743}"/>
              </a:ext>
            </a:extLst>
          </p:cNvPr>
          <p:cNvGrpSpPr/>
          <p:nvPr/>
        </p:nvGrpSpPr>
        <p:grpSpPr>
          <a:xfrm>
            <a:off x="10391914" y="1503895"/>
            <a:ext cx="138405" cy="1359958"/>
            <a:chOff x="5538415" y="294271"/>
            <a:chExt cx="195210" cy="5438984"/>
          </a:xfrm>
        </p:grpSpPr>
        <p:sp>
          <p:nvSpPr>
            <p:cNvPr id="1610" name="フリーフォーム: 図形 1609">
              <a:extLst>
                <a:ext uri="{FF2B5EF4-FFF2-40B4-BE49-F238E27FC236}">
                  <a16:creationId xmlns:a16="http://schemas.microsoft.com/office/drawing/2014/main" id="{946BE4BA-D04B-4252-966F-D88842EEA9A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1" name="フリーフォーム: 図形 1610">
              <a:extLst>
                <a:ext uri="{FF2B5EF4-FFF2-40B4-BE49-F238E27FC236}">
                  <a16:creationId xmlns:a16="http://schemas.microsoft.com/office/drawing/2014/main" id="{DB77D052-5D44-4CC7-8B33-8BFD0D4218E3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2" name="フリーフォーム: 図形 1611">
              <a:extLst>
                <a:ext uri="{FF2B5EF4-FFF2-40B4-BE49-F238E27FC236}">
                  <a16:creationId xmlns:a16="http://schemas.microsoft.com/office/drawing/2014/main" id="{B804DD96-962E-4CE8-8FC7-012C53D0B15B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613" name="直線コネクタ 1612">
            <a:extLst>
              <a:ext uri="{FF2B5EF4-FFF2-40B4-BE49-F238E27FC236}">
                <a16:creationId xmlns:a16="http://schemas.microsoft.com/office/drawing/2014/main" id="{C7D675B6-A3C6-4C01-B45B-0BFB05A9F759}"/>
              </a:ext>
            </a:extLst>
          </p:cNvPr>
          <p:cNvCxnSpPr>
            <a:cxnSpLocks/>
          </p:cNvCxnSpPr>
          <p:nvPr/>
        </p:nvCxnSpPr>
        <p:spPr>
          <a:xfrm>
            <a:off x="11912631" y="1705341"/>
            <a:ext cx="1897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4" name="直線コネクタ 1613">
            <a:extLst>
              <a:ext uri="{FF2B5EF4-FFF2-40B4-BE49-F238E27FC236}">
                <a16:creationId xmlns:a16="http://schemas.microsoft.com/office/drawing/2014/main" id="{63CFD780-0D67-4A2A-9A21-EE6CB020B463}"/>
              </a:ext>
            </a:extLst>
          </p:cNvPr>
          <p:cNvCxnSpPr>
            <a:cxnSpLocks/>
          </p:cNvCxnSpPr>
          <p:nvPr/>
        </p:nvCxnSpPr>
        <p:spPr>
          <a:xfrm flipH="1">
            <a:off x="11830494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5" name="直線コネクタ 1614">
            <a:extLst>
              <a:ext uri="{FF2B5EF4-FFF2-40B4-BE49-F238E27FC236}">
                <a16:creationId xmlns:a16="http://schemas.microsoft.com/office/drawing/2014/main" id="{29683E16-CA0D-4F8C-9779-76717B2FDF90}"/>
              </a:ext>
            </a:extLst>
          </p:cNvPr>
          <p:cNvCxnSpPr>
            <a:cxnSpLocks/>
          </p:cNvCxnSpPr>
          <p:nvPr/>
        </p:nvCxnSpPr>
        <p:spPr>
          <a:xfrm>
            <a:off x="11915158" y="133004"/>
            <a:ext cx="0" cy="27280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7" name="グループ化 1616">
            <a:extLst>
              <a:ext uri="{FF2B5EF4-FFF2-40B4-BE49-F238E27FC236}">
                <a16:creationId xmlns:a16="http://schemas.microsoft.com/office/drawing/2014/main" id="{783CCFA1-351C-4F3A-B2CE-A292F67264D1}"/>
              </a:ext>
            </a:extLst>
          </p:cNvPr>
          <p:cNvGrpSpPr/>
          <p:nvPr/>
        </p:nvGrpSpPr>
        <p:grpSpPr>
          <a:xfrm>
            <a:off x="1761591" y="1503895"/>
            <a:ext cx="138405" cy="1359958"/>
            <a:chOff x="5538415" y="294271"/>
            <a:chExt cx="195210" cy="5438984"/>
          </a:xfrm>
        </p:grpSpPr>
        <p:sp>
          <p:nvSpPr>
            <p:cNvPr id="1618" name="フリーフォーム: 図形 1617">
              <a:extLst>
                <a:ext uri="{FF2B5EF4-FFF2-40B4-BE49-F238E27FC236}">
                  <a16:creationId xmlns:a16="http://schemas.microsoft.com/office/drawing/2014/main" id="{6AB0A43F-3BF1-413B-8E4E-FB48C7C34A0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9" name="フリーフォーム: 図形 1618">
              <a:extLst>
                <a:ext uri="{FF2B5EF4-FFF2-40B4-BE49-F238E27FC236}">
                  <a16:creationId xmlns:a16="http://schemas.microsoft.com/office/drawing/2014/main" id="{C52D723B-9D8E-484D-8120-D0E866561D1B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0" name="フリーフォーム: 図形 1619">
              <a:extLst>
                <a:ext uri="{FF2B5EF4-FFF2-40B4-BE49-F238E27FC236}">
                  <a16:creationId xmlns:a16="http://schemas.microsoft.com/office/drawing/2014/main" id="{592AE93A-7DEC-41B1-BD03-8D7534F7A56A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21" name="テキスト ボックス 1620">
            <a:extLst>
              <a:ext uri="{FF2B5EF4-FFF2-40B4-BE49-F238E27FC236}">
                <a16:creationId xmlns:a16="http://schemas.microsoft.com/office/drawing/2014/main" id="{85A5ABAB-8A89-4579-9F8A-50D8E3752B86}"/>
              </a:ext>
            </a:extLst>
          </p:cNvPr>
          <p:cNvSpPr txBox="1"/>
          <p:nvPr/>
        </p:nvSpPr>
        <p:spPr>
          <a:xfrm>
            <a:off x="1875478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2" name="テキスト ボックス 1621">
            <a:extLst>
              <a:ext uri="{FF2B5EF4-FFF2-40B4-BE49-F238E27FC236}">
                <a16:creationId xmlns:a16="http://schemas.microsoft.com/office/drawing/2014/main" id="{84CD5A90-C04E-4B0F-A789-7FDDF999E321}"/>
              </a:ext>
            </a:extLst>
          </p:cNvPr>
          <p:cNvSpPr txBox="1"/>
          <p:nvPr/>
        </p:nvSpPr>
        <p:spPr>
          <a:xfrm>
            <a:off x="330106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3" name="テキスト ボックス 1622">
            <a:extLst>
              <a:ext uri="{FF2B5EF4-FFF2-40B4-BE49-F238E27FC236}">
                <a16:creationId xmlns:a16="http://schemas.microsoft.com/office/drawing/2014/main" id="{30634D44-F2CC-4DF7-ADE5-3AF3F9B3FB2C}"/>
              </a:ext>
            </a:extLst>
          </p:cNvPr>
          <p:cNvSpPr txBox="1"/>
          <p:nvPr/>
        </p:nvSpPr>
        <p:spPr>
          <a:xfrm>
            <a:off x="3661455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4" name="テキスト ボックス 1623">
            <a:extLst>
              <a:ext uri="{FF2B5EF4-FFF2-40B4-BE49-F238E27FC236}">
                <a16:creationId xmlns:a16="http://schemas.microsoft.com/office/drawing/2014/main" id="{985D9455-4336-49EB-BCB6-BD6CED0D0320}"/>
              </a:ext>
            </a:extLst>
          </p:cNvPr>
          <p:cNvSpPr txBox="1"/>
          <p:nvPr/>
        </p:nvSpPr>
        <p:spPr>
          <a:xfrm>
            <a:off x="4003989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5" name="テキスト ボックス 1624">
            <a:extLst>
              <a:ext uri="{FF2B5EF4-FFF2-40B4-BE49-F238E27FC236}">
                <a16:creationId xmlns:a16="http://schemas.microsoft.com/office/drawing/2014/main" id="{5854F753-DF5C-486E-9BF6-828D75EB4DC9}"/>
              </a:ext>
            </a:extLst>
          </p:cNvPr>
          <p:cNvSpPr txBox="1"/>
          <p:nvPr/>
        </p:nvSpPr>
        <p:spPr>
          <a:xfrm>
            <a:off x="436437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6" name="テキスト ボックス 1625">
            <a:extLst>
              <a:ext uri="{FF2B5EF4-FFF2-40B4-BE49-F238E27FC236}">
                <a16:creationId xmlns:a16="http://schemas.microsoft.com/office/drawing/2014/main" id="{5BDAD5DE-EE76-400C-A063-B68BE4866582}"/>
              </a:ext>
            </a:extLst>
          </p:cNvPr>
          <p:cNvSpPr txBox="1"/>
          <p:nvPr/>
        </p:nvSpPr>
        <p:spPr>
          <a:xfrm>
            <a:off x="472534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27" name="直線矢印コネクタ 1626">
            <a:extLst>
              <a:ext uri="{FF2B5EF4-FFF2-40B4-BE49-F238E27FC236}">
                <a16:creationId xmlns:a16="http://schemas.microsoft.com/office/drawing/2014/main" id="{CA027465-7BC8-44DE-A8EF-F3D6147A458B}"/>
              </a:ext>
            </a:extLst>
          </p:cNvPr>
          <p:cNvCxnSpPr>
            <a:cxnSpLocks/>
          </p:cNvCxnSpPr>
          <p:nvPr/>
        </p:nvCxnSpPr>
        <p:spPr>
          <a:xfrm>
            <a:off x="3199730" y="1427101"/>
            <a:ext cx="2528257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9" name="直線矢印コネクタ 1628">
            <a:extLst>
              <a:ext uri="{FF2B5EF4-FFF2-40B4-BE49-F238E27FC236}">
                <a16:creationId xmlns:a16="http://schemas.microsoft.com/office/drawing/2014/main" id="{DE0C57FF-257A-48C7-B554-97881DC971C1}"/>
              </a:ext>
            </a:extLst>
          </p:cNvPr>
          <p:cNvCxnSpPr>
            <a:cxnSpLocks/>
          </p:cNvCxnSpPr>
          <p:nvPr/>
        </p:nvCxnSpPr>
        <p:spPr>
          <a:xfrm>
            <a:off x="9694880" y="1427101"/>
            <a:ext cx="2217751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0" name="四角形: 角を丸くする 1629">
            <a:extLst>
              <a:ext uri="{FF2B5EF4-FFF2-40B4-BE49-F238E27FC236}">
                <a16:creationId xmlns:a16="http://schemas.microsoft.com/office/drawing/2014/main" id="{0AB6D0F7-2D66-4823-B262-D961575D2B48}"/>
              </a:ext>
            </a:extLst>
          </p:cNvPr>
          <p:cNvSpPr/>
          <p:nvPr/>
        </p:nvSpPr>
        <p:spPr>
          <a:xfrm>
            <a:off x="4340204" y="137063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32" name="四角形: 角を丸くする 1631">
            <a:extLst>
              <a:ext uri="{FF2B5EF4-FFF2-40B4-BE49-F238E27FC236}">
                <a16:creationId xmlns:a16="http://schemas.microsoft.com/office/drawing/2014/main" id="{329CF6C8-789B-44B6-A804-AD54DBA1B096}"/>
              </a:ext>
            </a:extLst>
          </p:cNvPr>
          <p:cNvSpPr/>
          <p:nvPr/>
        </p:nvSpPr>
        <p:spPr>
          <a:xfrm>
            <a:off x="10664651" y="137063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33" name="テキスト ボックス 1632">
            <a:extLst>
              <a:ext uri="{FF2B5EF4-FFF2-40B4-BE49-F238E27FC236}">
                <a16:creationId xmlns:a16="http://schemas.microsoft.com/office/drawing/2014/main" id="{5FE09A09-AF9B-4B6F-8E00-588989E0FA33}"/>
              </a:ext>
            </a:extLst>
          </p:cNvPr>
          <p:cNvSpPr txBox="1"/>
          <p:nvPr/>
        </p:nvSpPr>
        <p:spPr>
          <a:xfrm>
            <a:off x="3389958" y="1021222"/>
            <a:ext cx="2166973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Repeated Start Condition</a:t>
            </a:r>
          </a:p>
        </p:txBody>
      </p:sp>
      <p:sp>
        <p:nvSpPr>
          <p:cNvPr id="1635" name="テキスト ボックス 1634">
            <a:extLst>
              <a:ext uri="{FF2B5EF4-FFF2-40B4-BE49-F238E27FC236}">
                <a16:creationId xmlns:a16="http://schemas.microsoft.com/office/drawing/2014/main" id="{4EA43B47-9C63-46A2-A685-5B37C5CA8F4C}"/>
              </a:ext>
            </a:extLst>
          </p:cNvPr>
          <p:cNvSpPr txBox="1"/>
          <p:nvPr/>
        </p:nvSpPr>
        <p:spPr>
          <a:xfrm>
            <a:off x="10074026" y="1026667"/>
            <a:ext cx="1375238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 Condition</a:t>
            </a:r>
          </a:p>
        </p:txBody>
      </p:sp>
      <p:sp>
        <p:nvSpPr>
          <p:cNvPr id="1641" name="テキスト ボックス 1640">
            <a:extLst>
              <a:ext uri="{FF2B5EF4-FFF2-40B4-BE49-F238E27FC236}">
                <a16:creationId xmlns:a16="http://schemas.microsoft.com/office/drawing/2014/main" id="{FC483CC0-CECC-4042-893D-ADEBD1E21AFC}"/>
              </a:ext>
            </a:extLst>
          </p:cNvPr>
          <p:cNvSpPr txBox="1"/>
          <p:nvPr/>
        </p:nvSpPr>
        <p:spPr>
          <a:xfrm>
            <a:off x="975057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42" name="テキスト ボックス 1641">
            <a:extLst>
              <a:ext uri="{FF2B5EF4-FFF2-40B4-BE49-F238E27FC236}">
                <a16:creationId xmlns:a16="http://schemas.microsoft.com/office/drawing/2014/main" id="{3B5C346A-FBB4-42E2-88BD-727C0D7DB33C}"/>
              </a:ext>
            </a:extLst>
          </p:cNvPr>
          <p:cNvSpPr txBox="1"/>
          <p:nvPr/>
        </p:nvSpPr>
        <p:spPr>
          <a:xfrm>
            <a:off x="10110965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43" name="テキスト ボックス 1642">
            <a:extLst>
              <a:ext uri="{FF2B5EF4-FFF2-40B4-BE49-F238E27FC236}">
                <a16:creationId xmlns:a16="http://schemas.microsoft.com/office/drawing/2014/main" id="{D910DFD2-9385-4334-9B81-83FDDDC4DA28}"/>
              </a:ext>
            </a:extLst>
          </p:cNvPr>
          <p:cNvSpPr txBox="1"/>
          <p:nvPr/>
        </p:nvSpPr>
        <p:spPr>
          <a:xfrm>
            <a:off x="10453499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44" name="テキスト ボックス 1643">
            <a:extLst>
              <a:ext uri="{FF2B5EF4-FFF2-40B4-BE49-F238E27FC236}">
                <a16:creationId xmlns:a16="http://schemas.microsoft.com/office/drawing/2014/main" id="{3CEBDB47-468F-4441-AC28-26A5E0B63C0F}"/>
              </a:ext>
            </a:extLst>
          </p:cNvPr>
          <p:cNvSpPr txBox="1"/>
          <p:nvPr/>
        </p:nvSpPr>
        <p:spPr>
          <a:xfrm>
            <a:off x="1081388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45" name="テキスト ボックス 1644">
            <a:extLst>
              <a:ext uri="{FF2B5EF4-FFF2-40B4-BE49-F238E27FC236}">
                <a16:creationId xmlns:a16="http://schemas.microsoft.com/office/drawing/2014/main" id="{D295D6CC-093B-42F6-BE71-92943FB64433}"/>
              </a:ext>
            </a:extLst>
          </p:cNvPr>
          <p:cNvSpPr txBox="1"/>
          <p:nvPr/>
        </p:nvSpPr>
        <p:spPr>
          <a:xfrm>
            <a:off x="1117485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47" name="直線コネクタ 1646">
            <a:extLst>
              <a:ext uri="{FF2B5EF4-FFF2-40B4-BE49-F238E27FC236}">
                <a16:creationId xmlns:a16="http://schemas.microsoft.com/office/drawing/2014/main" id="{6443BA75-8246-4045-A75E-4E7235C49D5F}"/>
              </a:ext>
            </a:extLst>
          </p:cNvPr>
          <p:cNvCxnSpPr>
            <a:cxnSpLocks/>
          </p:cNvCxnSpPr>
          <p:nvPr/>
        </p:nvCxnSpPr>
        <p:spPr>
          <a:xfrm flipH="1">
            <a:off x="4999571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8" name="直線コネクタ 1647">
            <a:extLst>
              <a:ext uri="{FF2B5EF4-FFF2-40B4-BE49-F238E27FC236}">
                <a16:creationId xmlns:a16="http://schemas.microsoft.com/office/drawing/2014/main" id="{B9D9DB9B-8189-4262-9168-F32B87D99856}"/>
              </a:ext>
            </a:extLst>
          </p:cNvPr>
          <p:cNvCxnSpPr>
            <a:cxnSpLocks/>
          </p:cNvCxnSpPr>
          <p:nvPr/>
        </p:nvCxnSpPr>
        <p:spPr>
          <a:xfrm>
            <a:off x="5084407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9" name="直線コネクタ 1648">
            <a:extLst>
              <a:ext uri="{FF2B5EF4-FFF2-40B4-BE49-F238E27FC236}">
                <a16:creationId xmlns:a16="http://schemas.microsoft.com/office/drawing/2014/main" id="{5BF81DB4-92B2-4243-887C-CBE81392CC9A}"/>
              </a:ext>
            </a:extLst>
          </p:cNvPr>
          <p:cNvCxnSpPr>
            <a:cxnSpLocks/>
          </p:cNvCxnSpPr>
          <p:nvPr/>
        </p:nvCxnSpPr>
        <p:spPr>
          <a:xfrm>
            <a:off x="4958355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0" name="直線コネクタ 1649">
            <a:extLst>
              <a:ext uri="{FF2B5EF4-FFF2-40B4-BE49-F238E27FC236}">
                <a16:creationId xmlns:a16="http://schemas.microsoft.com/office/drawing/2014/main" id="{4A0867C5-9301-431A-8602-E770425825D8}"/>
              </a:ext>
            </a:extLst>
          </p:cNvPr>
          <p:cNvCxnSpPr>
            <a:cxnSpLocks/>
          </p:cNvCxnSpPr>
          <p:nvPr/>
        </p:nvCxnSpPr>
        <p:spPr>
          <a:xfrm flipH="1">
            <a:off x="5087817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1" name="直線コネクタ 1650">
            <a:extLst>
              <a:ext uri="{FF2B5EF4-FFF2-40B4-BE49-F238E27FC236}">
                <a16:creationId xmlns:a16="http://schemas.microsoft.com/office/drawing/2014/main" id="{D9259E32-60CC-4244-A320-5480A883F347}"/>
              </a:ext>
            </a:extLst>
          </p:cNvPr>
          <p:cNvCxnSpPr>
            <a:cxnSpLocks/>
          </p:cNvCxnSpPr>
          <p:nvPr/>
        </p:nvCxnSpPr>
        <p:spPr>
          <a:xfrm>
            <a:off x="5144693" y="2370201"/>
            <a:ext cx="53388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4" name="直線コネクタ 1653">
            <a:extLst>
              <a:ext uri="{FF2B5EF4-FFF2-40B4-BE49-F238E27FC236}">
                <a16:creationId xmlns:a16="http://schemas.microsoft.com/office/drawing/2014/main" id="{B34B77B1-B749-436F-8D00-2C1433FCD67E}"/>
              </a:ext>
            </a:extLst>
          </p:cNvPr>
          <p:cNvCxnSpPr>
            <a:cxnSpLocks/>
          </p:cNvCxnSpPr>
          <p:nvPr/>
        </p:nvCxnSpPr>
        <p:spPr>
          <a:xfrm>
            <a:off x="5370298" y="1717590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6" name="直線コネクタ 1655">
            <a:extLst>
              <a:ext uri="{FF2B5EF4-FFF2-40B4-BE49-F238E27FC236}">
                <a16:creationId xmlns:a16="http://schemas.microsoft.com/office/drawing/2014/main" id="{10BCE43E-9539-41FC-957B-BBCAA6BDF2B4}"/>
              </a:ext>
            </a:extLst>
          </p:cNvPr>
          <p:cNvCxnSpPr>
            <a:cxnSpLocks/>
          </p:cNvCxnSpPr>
          <p:nvPr/>
        </p:nvCxnSpPr>
        <p:spPr>
          <a:xfrm>
            <a:off x="542717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7" name="直線コネクタ 1656">
            <a:extLst>
              <a:ext uri="{FF2B5EF4-FFF2-40B4-BE49-F238E27FC236}">
                <a16:creationId xmlns:a16="http://schemas.microsoft.com/office/drawing/2014/main" id="{46E154D2-0DA0-4DBB-BCAD-955EA899B63B}"/>
              </a:ext>
            </a:extLst>
          </p:cNvPr>
          <p:cNvCxnSpPr>
            <a:cxnSpLocks/>
          </p:cNvCxnSpPr>
          <p:nvPr/>
        </p:nvCxnSpPr>
        <p:spPr>
          <a:xfrm flipH="1">
            <a:off x="584970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8" name="直線コネクタ 1657">
            <a:extLst>
              <a:ext uri="{FF2B5EF4-FFF2-40B4-BE49-F238E27FC236}">
                <a16:creationId xmlns:a16="http://schemas.microsoft.com/office/drawing/2014/main" id="{0180AE64-4E26-4D35-9C2C-4338246FEE3B}"/>
              </a:ext>
            </a:extLst>
          </p:cNvPr>
          <p:cNvCxnSpPr>
            <a:cxnSpLocks/>
          </p:cNvCxnSpPr>
          <p:nvPr/>
        </p:nvCxnSpPr>
        <p:spPr>
          <a:xfrm>
            <a:off x="5906577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9" name="直線コネクタ 1658">
            <a:extLst>
              <a:ext uri="{FF2B5EF4-FFF2-40B4-BE49-F238E27FC236}">
                <a16:creationId xmlns:a16="http://schemas.microsoft.com/office/drawing/2014/main" id="{21EED797-00AE-4028-83E3-DF90500A5649}"/>
              </a:ext>
            </a:extLst>
          </p:cNvPr>
          <p:cNvCxnSpPr>
            <a:cxnSpLocks/>
          </p:cNvCxnSpPr>
          <p:nvPr/>
        </p:nvCxnSpPr>
        <p:spPr>
          <a:xfrm>
            <a:off x="602032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0" name="直線コネクタ 1659">
            <a:extLst>
              <a:ext uri="{FF2B5EF4-FFF2-40B4-BE49-F238E27FC236}">
                <a16:creationId xmlns:a16="http://schemas.microsoft.com/office/drawing/2014/main" id="{AF0C219C-B583-4CB7-A18C-FA0C18188491}"/>
              </a:ext>
            </a:extLst>
          </p:cNvPr>
          <p:cNvCxnSpPr>
            <a:cxnSpLocks/>
          </p:cNvCxnSpPr>
          <p:nvPr/>
        </p:nvCxnSpPr>
        <p:spPr>
          <a:xfrm>
            <a:off x="6081416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1" name="直線コネクタ 1660">
            <a:extLst>
              <a:ext uri="{FF2B5EF4-FFF2-40B4-BE49-F238E27FC236}">
                <a16:creationId xmlns:a16="http://schemas.microsoft.com/office/drawing/2014/main" id="{702BA6B4-F3EE-4661-A9DB-29D8CFECCD23}"/>
              </a:ext>
            </a:extLst>
          </p:cNvPr>
          <p:cNvCxnSpPr>
            <a:cxnSpLocks/>
          </p:cNvCxnSpPr>
          <p:nvPr/>
        </p:nvCxnSpPr>
        <p:spPr>
          <a:xfrm flipH="1">
            <a:off x="621087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2" name="直線コネクタ 1661">
            <a:extLst>
              <a:ext uri="{FF2B5EF4-FFF2-40B4-BE49-F238E27FC236}">
                <a16:creationId xmlns:a16="http://schemas.microsoft.com/office/drawing/2014/main" id="{96185502-0186-48E6-9538-B578003FB30D}"/>
              </a:ext>
            </a:extLst>
          </p:cNvPr>
          <p:cNvCxnSpPr>
            <a:cxnSpLocks/>
          </p:cNvCxnSpPr>
          <p:nvPr/>
        </p:nvCxnSpPr>
        <p:spPr>
          <a:xfrm>
            <a:off x="626775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3" name="直線コネクタ 1662">
            <a:extLst>
              <a:ext uri="{FF2B5EF4-FFF2-40B4-BE49-F238E27FC236}">
                <a16:creationId xmlns:a16="http://schemas.microsoft.com/office/drawing/2014/main" id="{163C6803-7348-47E0-B3F1-11942927F6A8}"/>
              </a:ext>
            </a:extLst>
          </p:cNvPr>
          <p:cNvCxnSpPr>
            <a:cxnSpLocks/>
          </p:cNvCxnSpPr>
          <p:nvPr/>
        </p:nvCxnSpPr>
        <p:spPr>
          <a:xfrm>
            <a:off x="638150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4" name="直線コネクタ 1663">
            <a:extLst>
              <a:ext uri="{FF2B5EF4-FFF2-40B4-BE49-F238E27FC236}">
                <a16:creationId xmlns:a16="http://schemas.microsoft.com/office/drawing/2014/main" id="{3EE71B6C-7702-47C3-BB7E-3A3D8342ABAE}"/>
              </a:ext>
            </a:extLst>
          </p:cNvPr>
          <p:cNvCxnSpPr>
            <a:cxnSpLocks/>
          </p:cNvCxnSpPr>
          <p:nvPr/>
        </p:nvCxnSpPr>
        <p:spPr>
          <a:xfrm>
            <a:off x="6433477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5" name="直線コネクタ 1664">
            <a:extLst>
              <a:ext uri="{FF2B5EF4-FFF2-40B4-BE49-F238E27FC236}">
                <a16:creationId xmlns:a16="http://schemas.microsoft.com/office/drawing/2014/main" id="{D698BB2B-7089-4022-942A-BFCEFFD99B0B}"/>
              </a:ext>
            </a:extLst>
          </p:cNvPr>
          <p:cNvCxnSpPr>
            <a:cxnSpLocks/>
          </p:cNvCxnSpPr>
          <p:nvPr/>
        </p:nvCxnSpPr>
        <p:spPr>
          <a:xfrm flipH="1">
            <a:off x="656293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6" name="直線コネクタ 1665">
            <a:extLst>
              <a:ext uri="{FF2B5EF4-FFF2-40B4-BE49-F238E27FC236}">
                <a16:creationId xmlns:a16="http://schemas.microsoft.com/office/drawing/2014/main" id="{752657F4-45ED-4C9A-ACB8-11B38C549D6D}"/>
              </a:ext>
            </a:extLst>
          </p:cNvPr>
          <p:cNvCxnSpPr>
            <a:cxnSpLocks/>
          </p:cNvCxnSpPr>
          <p:nvPr/>
        </p:nvCxnSpPr>
        <p:spPr>
          <a:xfrm>
            <a:off x="661981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7" name="直線コネクタ 1666">
            <a:extLst>
              <a:ext uri="{FF2B5EF4-FFF2-40B4-BE49-F238E27FC236}">
                <a16:creationId xmlns:a16="http://schemas.microsoft.com/office/drawing/2014/main" id="{CFEEB556-730E-4829-8A36-4010F68360CE}"/>
              </a:ext>
            </a:extLst>
          </p:cNvPr>
          <p:cNvCxnSpPr>
            <a:cxnSpLocks/>
          </p:cNvCxnSpPr>
          <p:nvPr/>
        </p:nvCxnSpPr>
        <p:spPr>
          <a:xfrm>
            <a:off x="673356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8" name="直線コネクタ 1667">
            <a:extLst>
              <a:ext uri="{FF2B5EF4-FFF2-40B4-BE49-F238E27FC236}">
                <a16:creationId xmlns:a16="http://schemas.microsoft.com/office/drawing/2014/main" id="{09A93B6D-992A-4940-974C-756AFE731DB8}"/>
              </a:ext>
            </a:extLst>
          </p:cNvPr>
          <p:cNvCxnSpPr>
            <a:cxnSpLocks/>
          </p:cNvCxnSpPr>
          <p:nvPr/>
        </p:nvCxnSpPr>
        <p:spPr>
          <a:xfrm>
            <a:off x="6787256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9" name="直線コネクタ 1668">
            <a:extLst>
              <a:ext uri="{FF2B5EF4-FFF2-40B4-BE49-F238E27FC236}">
                <a16:creationId xmlns:a16="http://schemas.microsoft.com/office/drawing/2014/main" id="{D1355651-730E-4340-8D7E-E7942EAFED21}"/>
              </a:ext>
            </a:extLst>
          </p:cNvPr>
          <p:cNvCxnSpPr>
            <a:cxnSpLocks/>
          </p:cNvCxnSpPr>
          <p:nvPr/>
        </p:nvCxnSpPr>
        <p:spPr>
          <a:xfrm flipH="1">
            <a:off x="691671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0" name="直線コネクタ 1669">
            <a:extLst>
              <a:ext uri="{FF2B5EF4-FFF2-40B4-BE49-F238E27FC236}">
                <a16:creationId xmlns:a16="http://schemas.microsoft.com/office/drawing/2014/main" id="{3B8AA87F-4816-4015-916D-874526EA1CA3}"/>
              </a:ext>
            </a:extLst>
          </p:cNvPr>
          <p:cNvCxnSpPr>
            <a:cxnSpLocks/>
          </p:cNvCxnSpPr>
          <p:nvPr/>
        </p:nvCxnSpPr>
        <p:spPr>
          <a:xfrm>
            <a:off x="697359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1" name="直線コネクタ 1670">
            <a:extLst>
              <a:ext uri="{FF2B5EF4-FFF2-40B4-BE49-F238E27FC236}">
                <a16:creationId xmlns:a16="http://schemas.microsoft.com/office/drawing/2014/main" id="{B7FFAF52-9D87-4498-8C40-8118E3487916}"/>
              </a:ext>
            </a:extLst>
          </p:cNvPr>
          <p:cNvCxnSpPr>
            <a:cxnSpLocks/>
          </p:cNvCxnSpPr>
          <p:nvPr/>
        </p:nvCxnSpPr>
        <p:spPr>
          <a:xfrm>
            <a:off x="708734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2" name="直線コネクタ 1671">
            <a:extLst>
              <a:ext uri="{FF2B5EF4-FFF2-40B4-BE49-F238E27FC236}">
                <a16:creationId xmlns:a16="http://schemas.microsoft.com/office/drawing/2014/main" id="{2D012C34-709C-4746-87D9-EBFF87AFB2D3}"/>
              </a:ext>
            </a:extLst>
          </p:cNvPr>
          <p:cNvCxnSpPr>
            <a:cxnSpLocks/>
          </p:cNvCxnSpPr>
          <p:nvPr/>
        </p:nvCxnSpPr>
        <p:spPr>
          <a:xfrm>
            <a:off x="7148433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3" name="直線コネクタ 1672">
            <a:extLst>
              <a:ext uri="{FF2B5EF4-FFF2-40B4-BE49-F238E27FC236}">
                <a16:creationId xmlns:a16="http://schemas.microsoft.com/office/drawing/2014/main" id="{81A2807D-0CDE-4AA3-A42D-2EC3B7B796FB}"/>
              </a:ext>
            </a:extLst>
          </p:cNvPr>
          <p:cNvCxnSpPr>
            <a:cxnSpLocks/>
          </p:cNvCxnSpPr>
          <p:nvPr/>
        </p:nvCxnSpPr>
        <p:spPr>
          <a:xfrm flipH="1">
            <a:off x="7277895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4" name="直線コネクタ 1673">
            <a:extLst>
              <a:ext uri="{FF2B5EF4-FFF2-40B4-BE49-F238E27FC236}">
                <a16:creationId xmlns:a16="http://schemas.microsoft.com/office/drawing/2014/main" id="{AA11B0A8-4C10-4CA7-B4DD-5765EA6430EA}"/>
              </a:ext>
            </a:extLst>
          </p:cNvPr>
          <p:cNvCxnSpPr>
            <a:cxnSpLocks/>
          </p:cNvCxnSpPr>
          <p:nvPr/>
        </p:nvCxnSpPr>
        <p:spPr>
          <a:xfrm>
            <a:off x="7334771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5" name="直線コネクタ 1674">
            <a:extLst>
              <a:ext uri="{FF2B5EF4-FFF2-40B4-BE49-F238E27FC236}">
                <a16:creationId xmlns:a16="http://schemas.microsoft.com/office/drawing/2014/main" id="{8DD07ABE-415D-4BEF-857D-1624CABC331F}"/>
              </a:ext>
            </a:extLst>
          </p:cNvPr>
          <p:cNvCxnSpPr>
            <a:cxnSpLocks/>
          </p:cNvCxnSpPr>
          <p:nvPr/>
        </p:nvCxnSpPr>
        <p:spPr>
          <a:xfrm>
            <a:off x="744852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6" name="直線コネクタ 1675">
            <a:extLst>
              <a:ext uri="{FF2B5EF4-FFF2-40B4-BE49-F238E27FC236}">
                <a16:creationId xmlns:a16="http://schemas.microsoft.com/office/drawing/2014/main" id="{EAE861B5-DFA5-41ED-BC3F-D21192A4D3F0}"/>
              </a:ext>
            </a:extLst>
          </p:cNvPr>
          <p:cNvCxnSpPr>
            <a:cxnSpLocks/>
          </p:cNvCxnSpPr>
          <p:nvPr/>
        </p:nvCxnSpPr>
        <p:spPr>
          <a:xfrm>
            <a:off x="7501302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7" name="直線コネクタ 1676">
            <a:extLst>
              <a:ext uri="{FF2B5EF4-FFF2-40B4-BE49-F238E27FC236}">
                <a16:creationId xmlns:a16="http://schemas.microsoft.com/office/drawing/2014/main" id="{A50D1D32-289C-4E7D-860E-B9C3A4F6953C}"/>
              </a:ext>
            </a:extLst>
          </p:cNvPr>
          <p:cNvCxnSpPr>
            <a:cxnSpLocks/>
          </p:cNvCxnSpPr>
          <p:nvPr/>
        </p:nvCxnSpPr>
        <p:spPr>
          <a:xfrm flipH="1">
            <a:off x="7630764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8" name="直線コネクタ 1677">
            <a:extLst>
              <a:ext uri="{FF2B5EF4-FFF2-40B4-BE49-F238E27FC236}">
                <a16:creationId xmlns:a16="http://schemas.microsoft.com/office/drawing/2014/main" id="{0D48E344-FB79-46A2-BF9F-DA683A4D84A1}"/>
              </a:ext>
            </a:extLst>
          </p:cNvPr>
          <p:cNvCxnSpPr>
            <a:cxnSpLocks/>
          </p:cNvCxnSpPr>
          <p:nvPr/>
        </p:nvCxnSpPr>
        <p:spPr>
          <a:xfrm>
            <a:off x="7687640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9" name="直線コネクタ 1678">
            <a:extLst>
              <a:ext uri="{FF2B5EF4-FFF2-40B4-BE49-F238E27FC236}">
                <a16:creationId xmlns:a16="http://schemas.microsoft.com/office/drawing/2014/main" id="{B18A4245-FC7E-489B-BDD8-D1F3F6CE2344}"/>
              </a:ext>
            </a:extLst>
          </p:cNvPr>
          <p:cNvCxnSpPr>
            <a:cxnSpLocks/>
          </p:cNvCxnSpPr>
          <p:nvPr/>
        </p:nvCxnSpPr>
        <p:spPr>
          <a:xfrm>
            <a:off x="7801391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0" name="直線コネクタ 1679">
            <a:extLst>
              <a:ext uri="{FF2B5EF4-FFF2-40B4-BE49-F238E27FC236}">
                <a16:creationId xmlns:a16="http://schemas.microsoft.com/office/drawing/2014/main" id="{49429388-A63F-4761-8419-C4D7AE96F7FE}"/>
              </a:ext>
            </a:extLst>
          </p:cNvPr>
          <p:cNvCxnSpPr>
            <a:cxnSpLocks/>
          </p:cNvCxnSpPr>
          <p:nvPr/>
        </p:nvCxnSpPr>
        <p:spPr>
          <a:xfrm>
            <a:off x="5808681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1" name="直線コネクタ 1680">
            <a:extLst>
              <a:ext uri="{FF2B5EF4-FFF2-40B4-BE49-F238E27FC236}">
                <a16:creationId xmlns:a16="http://schemas.microsoft.com/office/drawing/2014/main" id="{15D55FA0-5279-4EA0-A6B1-0D86C64CB5D7}"/>
              </a:ext>
            </a:extLst>
          </p:cNvPr>
          <p:cNvCxnSpPr>
            <a:cxnSpLocks/>
          </p:cNvCxnSpPr>
          <p:nvPr/>
        </p:nvCxnSpPr>
        <p:spPr>
          <a:xfrm>
            <a:off x="5772440" y="186747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2" name="直線コネクタ 1681">
            <a:extLst>
              <a:ext uri="{FF2B5EF4-FFF2-40B4-BE49-F238E27FC236}">
                <a16:creationId xmlns:a16="http://schemas.microsoft.com/office/drawing/2014/main" id="{43E13965-00B9-4AE0-8A61-43D7517CCE10}"/>
              </a:ext>
            </a:extLst>
          </p:cNvPr>
          <p:cNvCxnSpPr>
            <a:cxnSpLocks/>
          </p:cNvCxnSpPr>
          <p:nvPr/>
        </p:nvCxnSpPr>
        <p:spPr>
          <a:xfrm>
            <a:off x="5805586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3" name="直線コネクタ 1682">
            <a:extLst>
              <a:ext uri="{FF2B5EF4-FFF2-40B4-BE49-F238E27FC236}">
                <a16:creationId xmlns:a16="http://schemas.microsoft.com/office/drawing/2014/main" id="{8495B053-41CE-48BC-9E0A-F349DCEDA7A3}"/>
              </a:ext>
            </a:extLst>
          </p:cNvPr>
          <p:cNvCxnSpPr>
            <a:cxnSpLocks/>
          </p:cNvCxnSpPr>
          <p:nvPr/>
        </p:nvCxnSpPr>
        <p:spPr>
          <a:xfrm>
            <a:off x="6099937" y="170906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4" name="直線コネクタ 1683">
            <a:extLst>
              <a:ext uri="{FF2B5EF4-FFF2-40B4-BE49-F238E27FC236}">
                <a16:creationId xmlns:a16="http://schemas.microsoft.com/office/drawing/2014/main" id="{2E358D74-2751-4040-9BFE-148B4402F7E9}"/>
              </a:ext>
            </a:extLst>
          </p:cNvPr>
          <p:cNvCxnSpPr>
            <a:cxnSpLocks/>
          </p:cNvCxnSpPr>
          <p:nvPr/>
        </p:nvCxnSpPr>
        <p:spPr>
          <a:xfrm flipH="1">
            <a:off x="6102467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5" name="直線コネクタ 1684">
            <a:extLst>
              <a:ext uri="{FF2B5EF4-FFF2-40B4-BE49-F238E27FC236}">
                <a16:creationId xmlns:a16="http://schemas.microsoft.com/office/drawing/2014/main" id="{D01FC307-AEDC-4A00-A1B6-32F092245568}"/>
              </a:ext>
            </a:extLst>
          </p:cNvPr>
          <p:cNvCxnSpPr>
            <a:cxnSpLocks/>
          </p:cNvCxnSpPr>
          <p:nvPr/>
        </p:nvCxnSpPr>
        <p:spPr>
          <a:xfrm>
            <a:off x="6163651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6" name="直線コネクタ 1685">
            <a:extLst>
              <a:ext uri="{FF2B5EF4-FFF2-40B4-BE49-F238E27FC236}">
                <a16:creationId xmlns:a16="http://schemas.microsoft.com/office/drawing/2014/main" id="{2A7D5010-B5B1-4175-A100-FFFBFA915F87}"/>
              </a:ext>
            </a:extLst>
          </p:cNvPr>
          <p:cNvCxnSpPr>
            <a:cxnSpLocks/>
          </p:cNvCxnSpPr>
          <p:nvPr/>
        </p:nvCxnSpPr>
        <p:spPr>
          <a:xfrm>
            <a:off x="6160556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7" name="直線コネクタ 1686">
            <a:extLst>
              <a:ext uri="{FF2B5EF4-FFF2-40B4-BE49-F238E27FC236}">
                <a16:creationId xmlns:a16="http://schemas.microsoft.com/office/drawing/2014/main" id="{A0E19967-1D90-40DB-A33E-503BD25C9F99}"/>
              </a:ext>
            </a:extLst>
          </p:cNvPr>
          <p:cNvCxnSpPr>
            <a:cxnSpLocks/>
          </p:cNvCxnSpPr>
          <p:nvPr/>
        </p:nvCxnSpPr>
        <p:spPr>
          <a:xfrm flipH="1">
            <a:off x="5734983" y="1703335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8" name="直線コネクタ 1687">
            <a:extLst>
              <a:ext uri="{FF2B5EF4-FFF2-40B4-BE49-F238E27FC236}">
                <a16:creationId xmlns:a16="http://schemas.microsoft.com/office/drawing/2014/main" id="{649BE86B-98DA-4A55-82C6-449EE249F3A1}"/>
              </a:ext>
            </a:extLst>
          </p:cNvPr>
          <p:cNvCxnSpPr>
            <a:cxnSpLocks/>
          </p:cNvCxnSpPr>
          <p:nvPr/>
        </p:nvCxnSpPr>
        <p:spPr>
          <a:xfrm flipH="1">
            <a:off x="6459465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9" name="直線コネクタ 1688">
            <a:extLst>
              <a:ext uri="{FF2B5EF4-FFF2-40B4-BE49-F238E27FC236}">
                <a16:creationId xmlns:a16="http://schemas.microsoft.com/office/drawing/2014/main" id="{FDD23350-68E6-458F-A98F-41332AC8E2E4}"/>
              </a:ext>
            </a:extLst>
          </p:cNvPr>
          <p:cNvCxnSpPr>
            <a:cxnSpLocks/>
          </p:cNvCxnSpPr>
          <p:nvPr/>
        </p:nvCxnSpPr>
        <p:spPr>
          <a:xfrm>
            <a:off x="6466454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0" name="直線コネクタ 1689">
            <a:extLst>
              <a:ext uri="{FF2B5EF4-FFF2-40B4-BE49-F238E27FC236}">
                <a16:creationId xmlns:a16="http://schemas.microsoft.com/office/drawing/2014/main" id="{4A62DCE4-55BB-4FA6-BC07-71186C517959}"/>
              </a:ext>
            </a:extLst>
          </p:cNvPr>
          <p:cNvCxnSpPr>
            <a:cxnSpLocks/>
          </p:cNvCxnSpPr>
          <p:nvPr/>
        </p:nvCxnSpPr>
        <p:spPr>
          <a:xfrm flipH="1">
            <a:off x="6822893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1" name="直線コネクタ 1690">
            <a:extLst>
              <a:ext uri="{FF2B5EF4-FFF2-40B4-BE49-F238E27FC236}">
                <a16:creationId xmlns:a16="http://schemas.microsoft.com/office/drawing/2014/main" id="{5A5AC19A-3FC1-420B-8189-A763FDC66550}"/>
              </a:ext>
            </a:extLst>
          </p:cNvPr>
          <p:cNvCxnSpPr>
            <a:cxnSpLocks/>
          </p:cNvCxnSpPr>
          <p:nvPr/>
        </p:nvCxnSpPr>
        <p:spPr>
          <a:xfrm>
            <a:off x="6526101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2" name="直線コネクタ 1691">
            <a:extLst>
              <a:ext uri="{FF2B5EF4-FFF2-40B4-BE49-F238E27FC236}">
                <a16:creationId xmlns:a16="http://schemas.microsoft.com/office/drawing/2014/main" id="{4BFB692C-38E8-4445-BACA-5A815957EFED}"/>
              </a:ext>
            </a:extLst>
          </p:cNvPr>
          <p:cNvCxnSpPr>
            <a:cxnSpLocks/>
          </p:cNvCxnSpPr>
          <p:nvPr/>
        </p:nvCxnSpPr>
        <p:spPr>
          <a:xfrm>
            <a:off x="6829882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3" name="直線コネクタ 1692">
            <a:extLst>
              <a:ext uri="{FF2B5EF4-FFF2-40B4-BE49-F238E27FC236}">
                <a16:creationId xmlns:a16="http://schemas.microsoft.com/office/drawing/2014/main" id="{0D35DC27-6911-4F12-9B5A-8C10969D79A2}"/>
              </a:ext>
            </a:extLst>
          </p:cNvPr>
          <p:cNvCxnSpPr>
            <a:cxnSpLocks/>
          </p:cNvCxnSpPr>
          <p:nvPr/>
        </p:nvCxnSpPr>
        <p:spPr>
          <a:xfrm>
            <a:off x="6523006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4" name="直線コネクタ 1693">
            <a:extLst>
              <a:ext uri="{FF2B5EF4-FFF2-40B4-BE49-F238E27FC236}">
                <a16:creationId xmlns:a16="http://schemas.microsoft.com/office/drawing/2014/main" id="{57D77328-A1CF-4850-9BC5-166C48BA2ED1}"/>
              </a:ext>
            </a:extLst>
          </p:cNvPr>
          <p:cNvCxnSpPr>
            <a:cxnSpLocks/>
          </p:cNvCxnSpPr>
          <p:nvPr/>
        </p:nvCxnSpPr>
        <p:spPr>
          <a:xfrm flipH="1">
            <a:off x="7184731" y="1839892"/>
            <a:ext cx="33482" cy="1874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5" name="直線コネクタ 1694">
            <a:extLst>
              <a:ext uri="{FF2B5EF4-FFF2-40B4-BE49-F238E27FC236}">
                <a16:creationId xmlns:a16="http://schemas.microsoft.com/office/drawing/2014/main" id="{8B9AF7DA-CA9F-41AD-83B3-ABD8BD3CE596}"/>
              </a:ext>
            </a:extLst>
          </p:cNvPr>
          <p:cNvCxnSpPr>
            <a:cxnSpLocks/>
          </p:cNvCxnSpPr>
          <p:nvPr/>
        </p:nvCxnSpPr>
        <p:spPr>
          <a:xfrm>
            <a:off x="6887939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6" name="直線コネクタ 1695">
            <a:extLst>
              <a:ext uri="{FF2B5EF4-FFF2-40B4-BE49-F238E27FC236}">
                <a16:creationId xmlns:a16="http://schemas.microsoft.com/office/drawing/2014/main" id="{AE30DF34-2C66-4206-9486-11AA6C23DA75}"/>
              </a:ext>
            </a:extLst>
          </p:cNvPr>
          <p:cNvCxnSpPr>
            <a:cxnSpLocks/>
          </p:cNvCxnSpPr>
          <p:nvPr/>
        </p:nvCxnSpPr>
        <p:spPr>
          <a:xfrm>
            <a:off x="7191719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7" name="直線コネクタ 1696">
            <a:extLst>
              <a:ext uri="{FF2B5EF4-FFF2-40B4-BE49-F238E27FC236}">
                <a16:creationId xmlns:a16="http://schemas.microsoft.com/office/drawing/2014/main" id="{F6C1D0F8-6B62-49EB-851E-936975D04764}"/>
              </a:ext>
            </a:extLst>
          </p:cNvPr>
          <p:cNvCxnSpPr>
            <a:cxnSpLocks/>
          </p:cNvCxnSpPr>
          <p:nvPr/>
        </p:nvCxnSpPr>
        <p:spPr>
          <a:xfrm>
            <a:off x="688484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8" name="テキスト ボックス 1697">
            <a:extLst>
              <a:ext uri="{FF2B5EF4-FFF2-40B4-BE49-F238E27FC236}">
                <a16:creationId xmlns:a16="http://schemas.microsoft.com/office/drawing/2014/main" id="{CD8D7737-AC24-4E79-850A-B15B96195A1C}"/>
              </a:ext>
            </a:extLst>
          </p:cNvPr>
          <p:cNvSpPr txBox="1"/>
          <p:nvPr/>
        </p:nvSpPr>
        <p:spPr>
          <a:xfrm>
            <a:off x="5824398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99" name="テキスト ボックス 1698">
            <a:extLst>
              <a:ext uri="{FF2B5EF4-FFF2-40B4-BE49-F238E27FC236}">
                <a16:creationId xmlns:a16="http://schemas.microsoft.com/office/drawing/2014/main" id="{81DB5637-FC0E-44E5-8E0E-1072089AE9A9}"/>
              </a:ext>
            </a:extLst>
          </p:cNvPr>
          <p:cNvSpPr txBox="1"/>
          <p:nvPr/>
        </p:nvSpPr>
        <p:spPr>
          <a:xfrm>
            <a:off x="689782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0" name="テキスト ボックス 1699">
            <a:extLst>
              <a:ext uri="{FF2B5EF4-FFF2-40B4-BE49-F238E27FC236}">
                <a16:creationId xmlns:a16="http://schemas.microsoft.com/office/drawing/2014/main" id="{0F472C3A-E6DC-40B1-A62D-72689126AA13}"/>
              </a:ext>
            </a:extLst>
          </p:cNvPr>
          <p:cNvSpPr txBox="1"/>
          <p:nvPr/>
        </p:nvSpPr>
        <p:spPr>
          <a:xfrm>
            <a:off x="5839566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1" name="テキスト ボックス 1700">
            <a:extLst>
              <a:ext uri="{FF2B5EF4-FFF2-40B4-BE49-F238E27FC236}">
                <a16:creationId xmlns:a16="http://schemas.microsoft.com/office/drawing/2014/main" id="{7D6334BB-1D80-4B99-A93B-2F8C69032201}"/>
              </a:ext>
            </a:extLst>
          </p:cNvPr>
          <p:cNvSpPr txBox="1"/>
          <p:nvPr/>
        </p:nvSpPr>
        <p:spPr>
          <a:xfrm>
            <a:off x="6199954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2" name="テキスト ボックス 1701">
            <a:extLst>
              <a:ext uri="{FF2B5EF4-FFF2-40B4-BE49-F238E27FC236}">
                <a16:creationId xmlns:a16="http://schemas.microsoft.com/office/drawing/2014/main" id="{8162D55A-9C49-43A4-9CA5-8E02D33C916F}"/>
              </a:ext>
            </a:extLst>
          </p:cNvPr>
          <p:cNvSpPr txBox="1"/>
          <p:nvPr/>
        </p:nvSpPr>
        <p:spPr>
          <a:xfrm>
            <a:off x="6901619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3" name="テキスト ボックス 1702">
            <a:extLst>
              <a:ext uri="{FF2B5EF4-FFF2-40B4-BE49-F238E27FC236}">
                <a16:creationId xmlns:a16="http://schemas.microsoft.com/office/drawing/2014/main" id="{46270122-6C0E-4F5F-81CA-437092B7D8E1}"/>
              </a:ext>
            </a:extLst>
          </p:cNvPr>
          <p:cNvSpPr txBox="1"/>
          <p:nvPr/>
        </p:nvSpPr>
        <p:spPr>
          <a:xfrm>
            <a:off x="726200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4" name="テキスト ボックス 1703">
            <a:extLst>
              <a:ext uri="{FF2B5EF4-FFF2-40B4-BE49-F238E27FC236}">
                <a16:creationId xmlns:a16="http://schemas.microsoft.com/office/drawing/2014/main" id="{24CD8E7D-B5BD-43FE-9A68-23445EDF3A7A}"/>
              </a:ext>
            </a:extLst>
          </p:cNvPr>
          <p:cNvSpPr txBox="1"/>
          <p:nvPr/>
        </p:nvSpPr>
        <p:spPr>
          <a:xfrm>
            <a:off x="762297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05" name="直線コネクタ 1704">
            <a:extLst>
              <a:ext uri="{FF2B5EF4-FFF2-40B4-BE49-F238E27FC236}">
                <a16:creationId xmlns:a16="http://schemas.microsoft.com/office/drawing/2014/main" id="{CFFFB74C-F413-4984-9CC8-19252F6EBD15}"/>
              </a:ext>
            </a:extLst>
          </p:cNvPr>
          <p:cNvCxnSpPr>
            <a:cxnSpLocks/>
          </p:cNvCxnSpPr>
          <p:nvPr/>
        </p:nvCxnSpPr>
        <p:spPr>
          <a:xfrm>
            <a:off x="567196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6" name="直線コネクタ 1705">
            <a:extLst>
              <a:ext uri="{FF2B5EF4-FFF2-40B4-BE49-F238E27FC236}">
                <a16:creationId xmlns:a16="http://schemas.microsoft.com/office/drawing/2014/main" id="{46235334-78FC-4051-9DE3-2DFC8A924591}"/>
              </a:ext>
            </a:extLst>
          </p:cNvPr>
          <p:cNvCxnSpPr>
            <a:cxnSpLocks/>
          </p:cNvCxnSpPr>
          <p:nvPr/>
        </p:nvCxnSpPr>
        <p:spPr>
          <a:xfrm>
            <a:off x="5729884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7" name="テキスト ボックス 1706">
            <a:extLst>
              <a:ext uri="{FF2B5EF4-FFF2-40B4-BE49-F238E27FC236}">
                <a16:creationId xmlns:a16="http://schemas.microsoft.com/office/drawing/2014/main" id="{8DB67BC7-8F77-404B-9139-03B9CB5F28B6}"/>
              </a:ext>
            </a:extLst>
          </p:cNvPr>
          <p:cNvSpPr txBox="1"/>
          <p:nvPr/>
        </p:nvSpPr>
        <p:spPr>
          <a:xfrm>
            <a:off x="6179697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8" name="テキスト ボックス 1707">
            <a:extLst>
              <a:ext uri="{FF2B5EF4-FFF2-40B4-BE49-F238E27FC236}">
                <a16:creationId xmlns:a16="http://schemas.microsoft.com/office/drawing/2014/main" id="{4712527B-1D3C-4EF8-AE6D-64288BB49EDB}"/>
              </a:ext>
            </a:extLst>
          </p:cNvPr>
          <p:cNvSpPr txBox="1"/>
          <p:nvPr/>
        </p:nvSpPr>
        <p:spPr>
          <a:xfrm>
            <a:off x="6524660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9" name="テキスト ボックス 1708">
                <a:extLst>
                  <a:ext uri="{FF2B5EF4-FFF2-40B4-BE49-F238E27FC236}">
                    <a16:creationId xmlns:a16="http://schemas.microsoft.com/office/drawing/2014/main" id="{7DBD0618-3BF0-4FC1-B0C9-E31D40A694A8}"/>
                  </a:ext>
                </a:extLst>
              </p:cNvPr>
              <p:cNvSpPr txBox="1"/>
              <p:nvPr/>
            </p:nvSpPr>
            <p:spPr>
              <a:xfrm>
                <a:off x="7264156" y="1762465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709" name="テキスト ボックス 1708">
                <a:extLst>
                  <a:ext uri="{FF2B5EF4-FFF2-40B4-BE49-F238E27FC236}">
                    <a16:creationId xmlns:a16="http://schemas.microsoft.com/office/drawing/2014/main" id="{7DBD0618-3BF0-4FC1-B0C9-E31D40A69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156" y="1762465"/>
                <a:ext cx="295349" cy="234286"/>
              </a:xfrm>
              <a:prstGeom prst="rect">
                <a:avLst/>
              </a:prstGeom>
              <a:blipFill>
                <a:blip r:embed="rId3"/>
                <a:stretch>
                  <a:fillRect l="-29167" r="-68750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0" name="テキスト ボックス 1709">
            <a:extLst>
              <a:ext uri="{FF2B5EF4-FFF2-40B4-BE49-F238E27FC236}">
                <a16:creationId xmlns:a16="http://schemas.microsoft.com/office/drawing/2014/main" id="{203B90A3-BC5C-4581-B725-0DD63F02DA67}"/>
              </a:ext>
            </a:extLst>
          </p:cNvPr>
          <p:cNvSpPr txBox="1"/>
          <p:nvPr/>
        </p:nvSpPr>
        <p:spPr>
          <a:xfrm>
            <a:off x="7565473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711" name="グループ化 1710">
            <a:extLst>
              <a:ext uri="{FF2B5EF4-FFF2-40B4-BE49-F238E27FC236}">
                <a16:creationId xmlns:a16="http://schemas.microsoft.com/office/drawing/2014/main" id="{61B6FBE3-DA97-49DA-BD5A-74500DA44519}"/>
              </a:ext>
            </a:extLst>
          </p:cNvPr>
          <p:cNvGrpSpPr/>
          <p:nvPr/>
        </p:nvGrpSpPr>
        <p:grpSpPr>
          <a:xfrm>
            <a:off x="6440797" y="1503895"/>
            <a:ext cx="138405" cy="1359958"/>
            <a:chOff x="5538415" y="294271"/>
            <a:chExt cx="195210" cy="5438984"/>
          </a:xfrm>
        </p:grpSpPr>
        <p:sp>
          <p:nvSpPr>
            <p:cNvPr id="1712" name="フリーフォーム: 図形 1711">
              <a:extLst>
                <a:ext uri="{FF2B5EF4-FFF2-40B4-BE49-F238E27FC236}">
                  <a16:creationId xmlns:a16="http://schemas.microsoft.com/office/drawing/2014/main" id="{417D673C-0873-4EE3-8ACD-6EF909FE389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3" name="フリーフォーム: 図形 1712">
              <a:extLst>
                <a:ext uri="{FF2B5EF4-FFF2-40B4-BE49-F238E27FC236}">
                  <a16:creationId xmlns:a16="http://schemas.microsoft.com/office/drawing/2014/main" id="{96BAEC42-3C39-448C-842F-749DA29EC535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4" name="フリーフォーム: 図形 1713">
              <a:extLst>
                <a:ext uri="{FF2B5EF4-FFF2-40B4-BE49-F238E27FC236}">
                  <a16:creationId xmlns:a16="http://schemas.microsoft.com/office/drawing/2014/main" id="{D8F5FCDE-BE22-4205-8879-F1A8F2D4139A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15" name="テキスト ボックス 1714">
            <a:extLst>
              <a:ext uri="{FF2B5EF4-FFF2-40B4-BE49-F238E27FC236}">
                <a16:creationId xmlns:a16="http://schemas.microsoft.com/office/drawing/2014/main" id="{AC155F2D-CF84-49CB-B976-D0A3836CF27D}"/>
              </a:ext>
            </a:extLst>
          </p:cNvPr>
          <p:cNvSpPr txBox="1"/>
          <p:nvPr/>
        </p:nvSpPr>
        <p:spPr>
          <a:xfrm>
            <a:off x="6554684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16" name="直線コネクタ 1715">
            <a:extLst>
              <a:ext uri="{FF2B5EF4-FFF2-40B4-BE49-F238E27FC236}">
                <a16:creationId xmlns:a16="http://schemas.microsoft.com/office/drawing/2014/main" id="{7DF67279-FA0B-4F24-9506-3765D472225C}"/>
              </a:ext>
            </a:extLst>
          </p:cNvPr>
          <p:cNvCxnSpPr>
            <a:cxnSpLocks/>
          </p:cNvCxnSpPr>
          <p:nvPr/>
        </p:nvCxnSpPr>
        <p:spPr>
          <a:xfrm>
            <a:off x="5728290" y="133004"/>
            <a:ext cx="0" cy="27280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7" name="直線コネクタ 1716">
            <a:extLst>
              <a:ext uri="{FF2B5EF4-FFF2-40B4-BE49-F238E27FC236}">
                <a16:creationId xmlns:a16="http://schemas.microsoft.com/office/drawing/2014/main" id="{9277BB8D-6C02-4E00-BEAE-89584C3DBA3B}"/>
              </a:ext>
            </a:extLst>
          </p:cNvPr>
          <p:cNvCxnSpPr>
            <a:cxnSpLocks/>
          </p:cNvCxnSpPr>
          <p:nvPr/>
        </p:nvCxnSpPr>
        <p:spPr>
          <a:xfrm>
            <a:off x="7246973" y="2027371"/>
            <a:ext cx="6539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8" name="直線コネクタ 1717">
            <a:extLst>
              <a:ext uri="{FF2B5EF4-FFF2-40B4-BE49-F238E27FC236}">
                <a16:creationId xmlns:a16="http://schemas.microsoft.com/office/drawing/2014/main" id="{7DAC04ED-A621-48EE-9557-117F31E9881D}"/>
              </a:ext>
            </a:extLst>
          </p:cNvPr>
          <p:cNvCxnSpPr>
            <a:cxnSpLocks/>
          </p:cNvCxnSpPr>
          <p:nvPr/>
        </p:nvCxnSpPr>
        <p:spPr>
          <a:xfrm>
            <a:off x="9692811" y="133004"/>
            <a:ext cx="0" cy="27280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9" name="直線矢印コネクタ 1718">
            <a:extLst>
              <a:ext uri="{FF2B5EF4-FFF2-40B4-BE49-F238E27FC236}">
                <a16:creationId xmlns:a16="http://schemas.microsoft.com/office/drawing/2014/main" id="{50ED4EDC-7D75-4738-83EE-C9509155E5A3}"/>
              </a:ext>
            </a:extLst>
          </p:cNvPr>
          <p:cNvCxnSpPr>
            <a:cxnSpLocks/>
          </p:cNvCxnSpPr>
          <p:nvPr/>
        </p:nvCxnSpPr>
        <p:spPr>
          <a:xfrm>
            <a:off x="5731707" y="1427101"/>
            <a:ext cx="2162729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2" name="テキスト ボックス 1721">
            <a:extLst>
              <a:ext uri="{FF2B5EF4-FFF2-40B4-BE49-F238E27FC236}">
                <a16:creationId xmlns:a16="http://schemas.microsoft.com/office/drawing/2014/main" id="{5A60903C-EA82-43B6-BF0F-713BB27797C5}"/>
              </a:ext>
            </a:extLst>
          </p:cNvPr>
          <p:cNvSpPr txBox="1"/>
          <p:nvPr/>
        </p:nvSpPr>
        <p:spPr>
          <a:xfrm>
            <a:off x="5798667" y="1124178"/>
            <a:ext cx="2024584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23" name="四角形: 角を丸くする 1722">
            <a:extLst>
              <a:ext uri="{FF2B5EF4-FFF2-40B4-BE49-F238E27FC236}">
                <a16:creationId xmlns:a16="http://schemas.microsoft.com/office/drawing/2014/main" id="{11F4E217-E90F-490A-B4B4-00EA25BF4A99}"/>
              </a:ext>
            </a:extLst>
          </p:cNvPr>
          <p:cNvSpPr/>
          <p:nvPr/>
        </p:nvSpPr>
        <p:spPr>
          <a:xfrm>
            <a:off x="6731343" y="133004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24" name="直線コネクタ 1723">
            <a:extLst>
              <a:ext uri="{FF2B5EF4-FFF2-40B4-BE49-F238E27FC236}">
                <a16:creationId xmlns:a16="http://schemas.microsoft.com/office/drawing/2014/main" id="{C632A6B4-BA29-4ABC-98A5-34DEF10DCB69}"/>
              </a:ext>
            </a:extLst>
          </p:cNvPr>
          <p:cNvCxnSpPr>
            <a:cxnSpLocks/>
          </p:cNvCxnSpPr>
          <p:nvPr/>
        </p:nvCxnSpPr>
        <p:spPr>
          <a:xfrm flipH="1">
            <a:off x="7985200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5" name="直線コネクタ 1724">
            <a:extLst>
              <a:ext uri="{FF2B5EF4-FFF2-40B4-BE49-F238E27FC236}">
                <a16:creationId xmlns:a16="http://schemas.microsoft.com/office/drawing/2014/main" id="{FB676BFC-EA18-4530-AF3D-66436C25CEC1}"/>
              </a:ext>
            </a:extLst>
          </p:cNvPr>
          <p:cNvCxnSpPr>
            <a:cxnSpLocks/>
          </p:cNvCxnSpPr>
          <p:nvPr/>
        </p:nvCxnSpPr>
        <p:spPr>
          <a:xfrm>
            <a:off x="8042075" y="2368917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6" name="直線コネクタ 1725">
            <a:extLst>
              <a:ext uri="{FF2B5EF4-FFF2-40B4-BE49-F238E27FC236}">
                <a16:creationId xmlns:a16="http://schemas.microsoft.com/office/drawing/2014/main" id="{96A96B9A-717A-4D40-8531-E9BE130D05A6}"/>
              </a:ext>
            </a:extLst>
          </p:cNvPr>
          <p:cNvCxnSpPr>
            <a:cxnSpLocks/>
          </p:cNvCxnSpPr>
          <p:nvPr/>
        </p:nvCxnSpPr>
        <p:spPr>
          <a:xfrm>
            <a:off x="8155827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7" name="直線コネクタ 1726">
            <a:extLst>
              <a:ext uri="{FF2B5EF4-FFF2-40B4-BE49-F238E27FC236}">
                <a16:creationId xmlns:a16="http://schemas.microsoft.com/office/drawing/2014/main" id="{B1B7C797-E4F4-4C76-A718-42A8AC63A0B3}"/>
              </a:ext>
            </a:extLst>
          </p:cNvPr>
          <p:cNvCxnSpPr>
            <a:cxnSpLocks/>
          </p:cNvCxnSpPr>
          <p:nvPr/>
        </p:nvCxnSpPr>
        <p:spPr>
          <a:xfrm>
            <a:off x="8211915" y="2690249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8" name="直線コネクタ 1727">
            <a:extLst>
              <a:ext uri="{FF2B5EF4-FFF2-40B4-BE49-F238E27FC236}">
                <a16:creationId xmlns:a16="http://schemas.microsoft.com/office/drawing/2014/main" id="{110CCA16-5189-4974-8B9A-9EF28E610506}"/>
              </a:ext>
            </a:extLst>
          </p:cNvPr>
          <p:cNvCxnSpPr>
            <a:cxnSpLocks/>
          </p:cNvCxnSpPr>
          <p:nvPr/>
        </p:nvCxnSpPr>
        <p:spPr>
          <a:xfrm flipH="1">
            <a:off x="8341377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9" name="直線コネクタ 1728">
            <a:extLst>
              <a:ext uri="{FF2B5EF4-FFF2-40B4-BE49-F238E27FC236}">
                <a16:creationId xmlns:a16="http://schemas.microsoft.com/office/drawing/2014/main" id="{20B7F8DF-2343-49A9-8727-4E113D1303DC}"/>
              </a:ext>
            </a:extLst>
          </p:cNvPr>
          <p:cNvCxnSpPr>
            <a:cxnSpLocks/>
          </p:cNvCxnSpPr>
          <p:nvPr/>
        </p:nvCxnSpPr>
        <p:spPr>
          <a:xfrm>
            <a:off x="8398253" y="2368917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0" name="直線コネクタ 1729">
            <a:extLst>
              <a:ext uri="{FF2B5EF4-FFF2-40B4-BE49-F238E27FC236}">
                <a16:creationId xmlns:a16="http://schemas.microsoft.com/office/drawing/2014/main" id="{C123AFF4-DA41-4E4C-B9D0-7133B3E6794F}"/>
              </a:ext>
            </a:extLst>
          </p:cNvPr>
          <p:cNvCxnSpPr>
            <a:cxnSpLocks/>
          </p:cNvCxnSpPr>
          <p:nvPr/>
        </p:nvCxnSpPr>
        <p:spPr>
          <a:xfrm>
            <a:off x="8512005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1" name="直線コネクタ 1730">
            <a:extLst>
              <a:ext uri="{FF2B5EF4-FFF2-40B4-BE49-F238E27FC236}">
                <a16:creationId xmlns:a16="http://schemas.microsoft.com/office/drawing/2014/main" id="{9B5A1B16-DDD4-4A5D-A02C-70D4C440839F}"/>
              </a:ext>
            </a:extLst>
          </p:cNvPr>
          <p:cNvCxnSpPr>
            <a:cxnSpLocks/>
          </p:cNvCxnSpPr>
          <p:nvPr/>
        </p:nvCxnSpPr>
        <p:spPr>
          <a:xfrm>
            <a:off x="8573092" y="2690249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2" name="直線コネクタ 1731">
            <a:extLst>
              <a:ext uri="{FF2B5EF4-FFF2-40B4-BE49-F238E27FC236}">
                <a16:creationId xmlns:a16="http://schemas.microsoft.com/office/drawing/2014/main" id="{97ED1F80-6AE0-49C2-8CF0-4239155E5286}"/>
              </a:ext>
            </a:extLst>
          </p:cNvPr>
          <p:cNvCxnSpPr>
            <a:cxnSpLocks/>
          </p:cNvCxnSpPr>
          <p:nvPr/>
        </p:nvCxnSpPr>
        <p:spPr>
          <a:xfrm flipH="1">
            <a:off x="8702554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3" name="直線コネクタ 1732">
            <a:extLst>
              <a:ext uri="{FF2B5EF4-FFF2-40B4-BE49-F238E27FC236}">
                <a16:creationId xmlns:a16="http://schemas.microsoft.com/office/drawing/2014/main" id="{BBAF432F-A549-47F9-94B4-3FA75FBB46BA}"/>
              </a:ext>
            </a:extLst>
          </p:cNvPr>
          <p:cNvCxnSpPr>
            <a:cxnSpLocks/>
          </p:cNvCxnSpPr>
          <p:nvPr/>
        </p:nvCxnSpPr>
        <p:spPr>
          <a:xfrm>
            <a:off x="8759430" y="2368917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4" name="直線コネクタ 1733">
            <a:extLst>
              <a:ext uri="{FF2B5EF4-FFF2-40B4-BE49-F238E27FC236}">
                <a16:creationId xmlns:a16="http://schemas.microsoft.com/office/drawing/2014/main" id="{7CF530CF-7E7A-4073-B30A-0DA90590C52A}"/>
              </a:ext>
            </a:extLst>
          </p:cNvPr>
          <p:cNvCxnSpPr>
            <a:cxnSpLocks/>
          </p:cNvCxnSpPr>
          <p:nvPr/>
        </p:nvCxnSpPr>
        <p:spPr>
          <a:xfrm>
            <a:off x="8873181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5" name="直線コネクタ 1734">
            <a:extLst>
              <a:ext uri="{FF2B5EF4-FFF2-40B4-BE49-F238E27FC236}">
                <a16:creationId xmlns:a16="http://schemas.microsoft.com/office/drawing/2014/main" id="{E8F69C32-D2C8-4E9E-BAD7-B8E2C99C52F2}"/>
              </a:ext>
            </a:extLst>
          </p:cNvPr>
          <p:cNvCxnSpPr>
            <a:cxnSpLocks/>
          </p:cNvCxnSpPr>
          <p:nvPr/>
        </p:nvCxnSpPr>
        <p:spPr>
          <a:xfrm>
            <a:off x="8925961" y="2690249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6" name="直線コネクタ 1735">
            <a:extLst>
              <a:ext uri="{FF2B5EF4-FFF2-40B4-BE49-F238E27FC236}">
                <a16:creationId xmlns:a16="http://schemas.microsoft.com/office/drawing/2014/main" id="{D0275594-AB75-4FF3-ADE7-B4BC24F17233}"/>
              </a:ext>
            </a:extLst>
          </p:cNvPr>
          <p:cNvCxnSpPr>
            <a:cxnSpLocks/>
          </p:cNvCxnSpPr>
          <p:nvPr/>
        </p:nvCxnSpPr>
        <p:spPr>
          <a:xfrm flipH="1">
            <a:off x="9055436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7" name="直線コネクタ 1736">
            <a:extLst>
              <a:ext uri="{FF2B5EF4-FFF2-40B4-BE49-F238E27FC236}">
                <a16:creationId xmlns:a16="http://schemas.microsoft.com/office/drawing/2014/main" id="{B2A977AA-3AD4-4A1C-ADD1-7603F88859CD}"/>
              </a:ext>
            </a:extLst>
          </p:cNvPr>
          <p:cNvCxnSpPr>
            <a:cxnSpLocks/>
          </p:cNvCxnSpPr>
          <p:nvPr/>
        </p:nvCxnSpPr>
        <p:spPr>
          <a:xfrm>
            <a:off x="9112312" y="2368917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8" name="直線コネクタ 1737">
            <a:extLst>
              <a:ext uri="{FF2B5EF4-FFF2-40B4-BE49-F238E27FC236}">
                <a16:creationId xmlns:a16="http://schemas.microsoft.com/office/drawing/2014/main" id="{B7C7FA47-908F-46D6-B708-A123546BAC59}"/>
              </a:ext>
            </a:extLst>
          </p:cNvPr>
          <p:cNvCxnSpPr>
            <a:cxnSpLocks/>
          </p:cNvCxnSpPr>
          <p:nvPr/>
        </p:nvCxnSpPr>
        <p:spPr>
          <a:xfrm>
            <a:off x="9226063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9" name="直線コネクタ 1738">
            <a:extLst>
              <a:ext uri="{FF2B5EF4-FFF2-40B4-BE49-F238E27FC236}">
                <a16:creationId xmlns:a16="http://schemas.microsoft.com/office/drawing/2014/main" id="{85903C60-B5FE-4AE0-8A6D-799B708E9060}"/>
              </a:ext>
            </a:extLst>
          </p:cNvPr>
          <p:cNvCxnSpPr>
            <a:cxnSpLocks/>
          </p:cNvCxnSpPr>
          <p:nvPr/>
        </p:nvCxnSpPr>
        <p:spPr>
          <a:xfrm>
            <a:off x="9278843" y="2690249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0" name="直線コネクタ 1739">
            <a:extLst>
              <a:ext uri="{FF2B5EF4-FFF2-40B4-BE49-F238E27FC236}">
                <a16:creationId xmlns:a16="http://schemas.microsoft.com/office/drawing/2014/main" id="{BFB7A153-7DC2-4E1F-984F-CAC1D0E75934}"/>
              </a:ext>
            </a:extLst>
          </p:cNvPr>
          <p:cNvCxnSpPr>
            <a:cxnSpLocks/>
          </p:cNvCxnSpPr>
          <p:nvPr/>
        </p:nvCxnSpPr>
        <p:spPr>
          <a:xfrm flipH="1">
            <a:off x="9408305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1" name="直線コネクタ 1740">
            <a:extLst>
              <a:ext uri="{FF2B5EF4-FFF2-40B4-BE49-F238E27FC236}">
                <a16:creationId xmlns:a16="http://schemas.microsoft.com/office/drawing/2014/main" id="{4630B8F9-DAB0-4733-A608-49F8F3956958}"/>
              </a:ext>
            </a:extLst>
          </p:cNvPr>
          <p:cNvCxnSpPr>
            <a:cxnSpLocks/>
          </p:cNvCxnSpPr>
          <p:nvPr/>
        </p:nvCxnSpPr>
        <p:spPr>
          <a:xfrm>
            <a:off x="9465181" y="2368917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2" name="直線コネクタ 1741">
            <a:extLst>
              <a:ext uri="{FF2B5EF4-FFF2-40B4-BE49-F238E27FC236}">
                <a16:creationId xmlns:a16="http://schemas.microsoft.com/office/drawing/2014/main" id="{7E5D01EF-0670-4390-9747-396780D1E395}"/>
              </a:ext>
            </a:extLst>
          </p:cNvPr>
          <p:cNvCxnSpPr>
            <a:cxnSpLocks/>
          </p:cNvCxnSpPr>
          <p:nvPr/>
        </p:nvCxnSpPr>
        <p:spPr>
          <a:xfrm>
            <a:off x="9578932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3" name="直線コネクタ 1742">
            <a:extLst>
              <a:ext uri="{FF2B5EF4-FFF2-40B4-BE49-F238E27FC236}">
                <a16:creationId xmlns:a16="http://schemas.microsoft.com/office/drawing/2014/main" id="{44293A84-3930-4878-870C-8052ADF70A13}"/>
              </a:ext>
            </a:extLst>
          </p:cNvPr>
          <p:cNvCxnSpPr>
            <a:cxnSpLocks/>
          </p:cNvCxnSpPr>
          <p:nvPr/>
        </p:nvCxnSpPr>
        <p:spPr>
          <a:xfrm flipH="1">
            <a:off x="8271499" y="170205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4" name="直線コネクタ 1743">
            <a:extLst>
              <a:ext uri="{FF2B5EF4-FFF2-40B4-BE49-F238E27FC236}">
                <a16:creationId xmlns:a16="http://schemas.microsoft.com/office/drawing/2014/main" id="{7D9E2096-A15C-40E7-B40F-048D264BD712}"/>
              </a:ext>
            </a:extLst>
          </p:cNvPr>
          <p:cNvCxnSpPr>
            <a:cxnSpLocks/>
          </p:cNvCxnSpPr>
          <p:nvPr/>
        </p:nvCxnSpPr>
        <p:spPr>
          <a:xfrm>
            <a:off x="7974708" y="1704057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5" name="直線コネクタ 1744">
            <a:extLst>
              <a:ext uri="{FF2B5EF4-FFF2-40B4-BE49-F238E27FC236}">
                <a16:creationId xmlns:a16="http://schemas.microsoft.com/office/drawing/2014/main" id="{3477A18A-ECB8-404F-A3F4-9CB4B3BE3CB5}"/>
              </a:ext>
            </a:extLst>
          </p:cNvPr>
          <p:cNvCxnSpPr>
            <a:cxnSpLocks/>
          </p:cNvCxnSpPr>
          <p:nvPr/>
        </p:nvCxnSpPr>
        <p:spPr>
          <a:xfrm>
            <a:off x="8278488" y="170348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6" name="直線コネクタ 1745">
            <a:extLst>
              <a:ext uri="{FF2B5EF4-FFF2-40B4-BE49-F238E27FC236}">
                <a16:creationId xmlns:a16="http://schemas.microsoft.com/office/drawing/2014/main" id="{B4A2A6EA-3790-49A2-A43A-788CEA00DC4E}"/>
              </a:ext>
            </a:extLst>
          </p:cNvPr>
          <p:cNvCxnSpPr>
            <a:cxnSpLocks/>
          </p:cNvCxnSpPr>
          <p:nvPr/>
        </p:nvCxnSpPr>
        <p:spPr>
          <a:xfrm>
            <a:off x="7971613" y="2026087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7" name="直線コネクタ 1746">
            <a:extLst>
              <a:ext uri="{FF2B5EF4-FFF2-40B4-BE49-F238E27FC236}">
                <a16:creationId xmlns:a16="http://schemas.microsoft.com/office/drawing/2014/main" id="{6DB47F16-CC89-4AC2-9CED-03DF33C4DBA4}"/>
              </a:ext>
            </a:extLst>
          </p:cNvPr>
          <p:cNvCxnSpPr>
            <a:cxnSpLocks/>
          </p:cNvCxnSpPr>
          <p:nvPr/>
        </p:nvCxnSpPr>
        <p:spPr>
          <a:xfrm flipH="1">
            <a:off x="8628415" y="170205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8" name="直線コネクタ 1747">
            <a:extLst>
              <a:ext uri="{FF2B5EF4-FFF2-40B4-BE49-F238E27FC236}">
                <a16:creationId xmlns:a16="http://schemas.microsoft.com/office/drawing/2014/main" id="{B2E1ADCA-F2EE-4D58-A7DE-B416B38A1C2A}"/>
              </a:ext>
            </a:extLst>
          </p:cNvPr>
          <p:cNvCxnSpPr>
            <a:cxnSpLocks/>
          </p:cNvCxnSpPr>
          <p:nvPr/>
        </p:nvCxnSpPr>
        <p:spPr>
          <a:xfrm>
            <a:off x="8331624" y="1704057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9" name="直線コネクタ 1748">
            <a:extLst>
              <a:ext uri="{FF2B5EF4-FFF2-40B4-BE49-F238E27FC236}">
                <a16:creationId xmlns:a16="http://schemas.microsoft.com/office/drawing/2014/main" id="{1865E677-943A-4F55-91B3-49353E85F3CA}"/>
              </a:ext>
            </a:extLst>
          </p:cNvPr>
          <p:cNvCxnSpPr>
            <a:cxnSpLocks/>
          </p:cNvCxnSpPr>
          <p:nvPr/>
        </p:nvCxnSpPr>
        <p:spPr>
          <a:xfrm>
            <a:off x="8635404" y="170348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0" name="直線コネクタ 1749">
            <a:extLst>
              <a:ext uri="{FF2B5EF4-FFF2-40B4-BE49-F238E27FC236}">
                <a16:creationId xmlns:a16="http://schemas.microsoft.com/office/drawing/2014/main" id="{A602AAF2-5F54-4CCB-8E00-6E804AD6F699}"/>
              </a:ext>
            </a:extLst>
          </p:cNvPr>
          <p:cNvCxnSpPr>
            <a:cxnSpLocks/>
          </p:cNvCxnSpPr>
          <p:nvPr/>
        </p:nvCxnSpPr>
        <p:spPr>
          <a:xfrm>
            <a:off x="8328529" y="2026087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1" name="直線コネクタ 1750">
            <a:extLst>
              <a:ext uri="{FF2B5EF4-FFF2-40B4-BE49-F238E27FC236}">
                <a16:creationId xmlns:a16="http://schemas.microsoft.com/office/drawing/2014/main" id="{C9A51720-E0F4-4AF7-9E54-8325046138BF}"/>
              </a:ext>
            </a:extLst>
          </p:cNvPr>
          <p:cNvCxnSpPr>
            <a:cxnSpLocks/>
          </p:cNvCxnSpPr>
          <p:nvPr/>
        </p:nvCxnSpPr>
        <p:spPr>
          <a:xfrm flipH="1">
            <a:off x="8985355" y="170205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2" name="直線コネクタ 1751">
            <a:extLst>
              <a:ext uri="{FF2B5EF4-FFF2-40B4-BE49-F238E27FC236}">
                <a16:creationId xmlns:a16="http://schemas.microsoft.com/office/drawing/2014/main" id="{F2DA99DF-60FD-4566-B8FB-54FF9293FF48}"/>
              </a:ext>
            </a:extLst>
          </p:cNvPr>
          <p:cNvCxnSpPr>
            <a:cxnSpLocks/>
          </p:cNvCxnSpPr>
          <p:nvPr/>
        </p:nvCxnSpPr>
        <p:spPr>
          <a:xfrm>
            <a:off x="8688564" y="1704057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3" name="直線コネクタ 1752">
            <a:extLst>
              <a:ext uri="{FF2B5EF4-FFF2-40B4-BE49-F238E27FC236}">
                <a16:creationId xmlns:a16="http://schemas.microsoft.com/office/drawing/2014/main" id="{F3F0BE45-15B4-4030-9EA2-69DE29E97679}"/>
              </a:ext>
            </a:extLst>
          </p:cNvPr>
          <p:cNvCxnSpPr>
            <a:cxnSpLocks/>
          </p:cNvCxnSpPr>
          <p:nvPr/>
        </p:nvCxnSpPr>
        <p:spPr>
          <a:xfrm>
            <a:off x="8992344" y="170348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4" name="直線コネクタ 1753">
            <a:extLst>
              <a:ext uri="{FF2B5EF4-FFF2-40B4-BE49-F238E27FC236}">
                <a16:creationId xmlns:a16="http://schemas.microsoft.com/office/drawing/2014/main" id="{5E8CA695-65F3-49FD-8291-BD1D6A3EAAEC}"/>
              </a:ext>
            </a:extLst>
          </p:cNvPr>
          <p:cNvCxnSpPr>
            <a:cxnSpLocks/>
          </p:cNvCxnSpPr>
          <p:nvPr/>
        </p:nvCxnSpPr>
        <p:spPr>
          <a:xfrm>
            <a:off x="8685469" y="2026087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5" name="直線コネクタ 1754">
            <a:extLst>
              <a:ext uri="{FF2B5EF4-FFF2-40B4-BE49-F238E27FC236}">
                <a16:creationId xmlns:a16="http://schemas.microsoft.com/office/drawing/2014/main" id="{4D80E1CC-9073-488F-B358-97FA07E99B31}"/>
              </a:ext>
            </a:extLst>
          </p:cNvPr>
          <p:cNvCxnSpPr>
            <a:cxnSpLocks/>
          </p:cNvCxnSpPr>
          <p:nvPr/>
        </p:nvCxnSpPr>
        <p:spPr>
          <a:xfrm flipH="1">
            <a:off x="9340434" y="1865212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6" name="直線コネクタ 1755">
            <a:extLst>
              <a:ext uri="{FF2B5EF4-FFF2-40B4-BE49-F238E27FC236}">
                <a16:creationId xmlns:a16="http://schemas.microsoft.com/office/drawing/2014/main" id="{A46AB57E-110B-4989-AF19-4E273457F7DD}"/>
              </a:ext>
            </a:extLst>
          </p:cNvPr>
          <p:cNvCxnSpPr>
            <a:cxnSpLocks/>
          </p:cNvCxnSpPr>
          <p:nvPr/>
        </p:nvCxnSpPr>
        <p:spPr>
          <a:xfrm>
            <a:off x="9043640" y="1704057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7" name="直線コネクタ 1756">
            <a:extLst>
              <a:ext uri="{FF2B5EF4-FFF2-40B4-BE49-F238E27FC236}">
                <a16:creationId xmlns:a16="http://schemas.microsoft.com/office/drawing/2014/main" id="{844AA57A-94FF-4493-95C3-9FC9313E4114}"/>
              </a:ext>
            </a:extLst>
          </p:cNvPr>
          <p:cNvCxnSpPr>
            <a:cxnSpLocks/>
          </p:cNvCxnSpPr>
          <p:nvPr/>
        </p:nvCxnSpPr>
        <p:spPr>
          <a:xfrm>
            <a:off x="9347421" y="170348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8" name="直線コネクタ 1757">
            <a:extLst>
              <a:ext uri="{FF2B5EF4-FFF2-40B4-BE49-F238E27FC236}">
                <a16:creationId xmlns:a16="http://schemas.microsoft.com/office/drawing/2014/main" id="{7EF314CC-B495-44DF-A704-5A1B635C4C09}"/>
              </a:ext>
            </a:extLst>
          </p:cNvPr>
          <p:cNvCxnSpPr>
            <a:cxnSpLocks/>
          </p:cNvCxnSpPr>
          <p:nvPr/>
        </p:nvCxnSpPr>
        <p:spPr>
          <a:xfrm>
            <a:off x="9040545" y="2026087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9" name="直線コネクタ 1758">
            <a:extLst>
              <a:ext uri="{FF2B5EF4-FFF2-40B4-BE49-F238E27FC236}">
                <a16:creationId xmlns:a16="http://schemas.microsoft.com/office/drawing/2014/main" id="{7F55BD6D-ED6B-4F0C-99C0-35D44EC38548}"/>
              </a:ext>
            </a:extLst>
          </p:cNvPr>
          <p:cNvCxnSpPr>
            <a:cxnSpLocks/>
          </p:cNvCxnSpPr>
          <p:nvPr/>
        </p:nvCxnSpPr>
        <p:spPr>
          <a:xfrm>
            <a:off x="9402383" y="2026087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0" name="テキスト ボックス 1759">
            <a:extLst>
              <a:ext uri="{FF2B5EF4-FFF2-40B4-BE49-F238E27FC236}">
                <a16:creationId xmlns:a16="http://schemas.microsoft.com/office/drawing/2014/main" id="{B747867B-034E-4D6C-B065-1DF9CDF48E28}"/>
              </a:ext>
            </a:extLst>
          </p:cNvPr>
          <p:cNvSpPr txBox="1"/>
          <p:nvPr/>
        </p:nvSpPr>
        <p:spPr>
          <a:xfrm>
            <a:off x="7979912" y="1761181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61" name="テキスト ボックス 1760">
            <a:extLst>
              <a:ext uri="{FF2B5EF4-FFF2-40B4-BE49-F238E27FC236}">
                <a16:creationId xmlns:a16="http://schemas.microsoft.com/office/drawing/2014/main" id="{1F2DF108-F71E-4D40-9326-3846545BBA5A}"/>
              </a:ext>
            </a:extLst>
          </p:cNvPr>
          <p:cNvSpPr txBox="1"/>
          <p:nvPr/>
        </p:nvSpPr>
        <p:spPr>
          <a:xfrm>
            <a:off x="8345345" y="1761181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62" name="テキスト ボックス 1761">
            <a:extLst>
              <a:ext uri="{FF2B5EF4-FFF2-40B4-BE49-F238E27FC236}">
                <a16:creationId xmlns:a16="http://schemas.microsoft.com/office/drawing/2014/main" id="{475B35E1-E88E-4511-B4A2-BD2C4B7279ED}"/>
              </a:ext>
            </a:extLst>
          </p:cNvPr>
          <p:cNvSpPr txBox="1"/>
          <p:nvPr/>
        </p:nvSpPr>
        <p:spPr>
          <a:xfrm>
            <a:off x="8703052" y="1761181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63" name="テキスト ボックス 1762">
            <a:extLst>
              <a:ext uri="{FF2B5EF4-FFF2-40B4-BE49-F238E27FC236}">
                <a16:creationId xmlns:a16="http://schemas.microsoft.com/office/drawing/2014/main" id="{4A6C32D4-9029-43A9-B6DB-B3D52236AFE3}"/>
              </a:ext>
            </a:extLst>
          </p:cNvPr>
          <p:cNvSpPr txBox="1"/>
          <p:nvPr/>
        </p:nvSpPr>
        <p:spPr>
          <a:xfrm>
            <a:off x="9068484" y="1761181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64" name="直線コネクタ 1763">
            <a:extLst>
              <a:ext uri="{FF2B5EF4-FFF2-40B4-BE49-F238E27FC236}">
                <a16:creationId xmlns:a16="http://schemas.microsoft.com/office/drawing/2014/main" id="{EC02A8F1-3FE9-43A9-825E-859C1B2FA306}"/>
              </a:ext>
            </a:extLst>
          </p:cNvPr>
          <p:cNvCxnSpPr>
            <a:cxnSpLocks/>
          </p:cNvCxnSpPr>
          <p:nvPr/>
        </p:nvCxnSpPr>
        <p:spPr>
          <a:xfrm>
            <a:off x="7933263" y="1864069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5" name="直線コネクタ 1764">
            <a:extLst>
              <a:ext uri="{FF2B5EF4-FFF2-40B4-BE49-F238E27FC236}">
                <a16:creationId xmlns:a16="http://schemas.microsoft.com/office/drawing/2014/main" id="{4F8671FE-71F3-452E-AFFD-1BEE7EF21D9A}"/>
              </a:ext>
            </a:extLst>
          </p:cNvPr>
          <p:cNvCxnSpPr>
            <a:cxnSpLocks/>
          </p:cNvCxnSpPr>
          <p:nvPr/>
        </p:nvCxnSpPr>
        <p:spPr>
          <a:xfrm flipH="1">
            <a:off x="7896701" y="1702051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6" name="テキスト ボックス 1765">
            <a:extLst>
              <a:ext uri="{FF2B5EF4-FFF2-40B4-BE49-F238E27FC236}">
                <a16:creationId xmlns:a16="http://schemas.microsoft.com/office/drawing/2014/main" id="{60AE4399-8952-4428-8C47-2D056471A766}"/>
              </a:ext>
            </a:extLst>
          </p:cNvPr>
          <p:cNvSpPr txBox="1"/>
          <p:nvPr/>
        </p:nvSpPr>
        <p:spPr>
          <a:xfrm>
            <a:off x="9390913" y="1763297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768" name="グループ化 1767">
            <a:extLst>
              <a:ext uri="{FF2B5EF4-FFF2-40B4-BE49-F238E27FC236}">
                <a16:creationId xmlns:a16="http://schemas.microsoft.com/office/drawing/2014/main" id="{AD7A485D-95F7-48EC-83C7-742554E905A3}"/>
              </a:ext>
            </a:extLst>
          </p:cNvPr>
          <p:cNvGrpSpPr/>
          <p:nvPr/>
        </p:nvGrpSpPr>
        <p:grpSpPr>
          <a:xfrm>
            <a:off x="8613099" y="1502611"/>
            <a:ext cx="138405" cy="1359958"/>
            <a:chOff x="5538415" y="294271"/>
            <a:chExt cx="195210" cy="5438984"/>
          </a:xfrm>
        </p:grpSpPr>
        <p:sp>
          <p:nvSpPr>
            <p:cNvPr id="1769" name="フリーフォーム: 図形 1768">
              <a:extLst>
                <a:ext uri="{FF2B5EF4-FFF2-40B4-BE49-F238E27FC236}">
                  <a16:creationId xmlns:a16="http://schemas.microsoft.com/office/drawing/2014/main" id="{32F7A58A-E262-4ABF-928F-32B74DECF2BD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0" name="フリーフォーム: 図形 1769">
              <a:extLst>
                <a:ext uri="{FF2B5EF4-FFF2-40B4-BE49-F238E27FC236}">
                  <a16:creationId xmlns:a16="http://schemas.microsoft.com/office/drawing/2014/main" id="{2516B710-8BA4-4F3A-9E70-C088C1CE0E99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1" name="フリーフォーム: 図形 1770">
              <a:extLst>
                <a:ext uri="{FF2B5EF4-FFF2-40B4-BE49-F238E27FC236}">
                  <a16:creationId xmlns:a16="http://schemas.microsoft.com/office/drawing/2014/main" id="{A61BD987-0FF4-4271-BEFF-43E6263E84D9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772" name="直線コネクタ 1771">
            <a:extLst>
              <a:ext uri="{FF2B5EF4-FFF2-40B4-BE49-F238E27FC236}">
                <a16:creationId xmlns:a16="http://schemas.microsoft.com/office/drawing/2014/main" id="{8AD3CFC5-C100-4A2B-A9E3-B1DBC35BE048}"/>
              </a:ext>
            </a:extLst>
          </p:cNvPr>
          <p:cNvCxnSpPr>
            <a:cxnSpLocks/>
          </p:cNvCxnSpPr>
          <p:nvPr/>
        </p:nvCxnSpPr>
        <p:spPr>
          <a:xfrm>
            <a:off x="7896526" y="133004"/>
            <a:ext cx="0" cy="27268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3" name="直線矢印コネクタ 1772">
            <a:extLst>
              <a:ext uri="{FF2B5EF4-FFF2-40B4-BE49-F238E27FC236}">
                <a16:creationId xmlns:a16="http://schemas.microsoft.com/office/drawing/2014/main" id="{D5CD341E-0B38-43C8-8671-AC5B6C0BE55C}"/>
              </a:ext>
            </a:extLst>
          </p:cNvPr>
          <p:cNvCxnSpPr>
            <a:cxnSpLocks/>
          </p:cNvCxnSpPr>
          <p:nvPr/>
        </p:nvCxnSpPr>
        <p:spPr>
          <a:xfrm>
            <a:off x="7896526" y="1425817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4" name="四角形: 角を丸くする 1773">
            <a:extLst>
              <a:ext uri="{FF2B5EF4-FFF2-40B4-BE49-F238E27FC236}">
                <a16:creationId xmlns:a16="http://schemas.microsoft.com/office/drawing/2014/main" id="{67A4C45B-2C67-4160-9FE1-7680C552EFF4}"/>
              </a:ext>
            </a:extLst>
          </p:cNvPr>
          <p:cNvSpPr/>
          <p:nvPr/>
        </p:nvSpPr>
        <p:spPr>
          <a:xfrm>
            <a:off x="8686282" y="135779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75" name="テキスト ボックス 1774">
            <a:extLst>
              <a:ext uri="{FF2B5EF4-FFF2-40B4-BE49-F238E27FC236}">
                <a16:creationId xmlns:a16="http://schemas.microsoft.com/office/drawing/2014/main" id="{4755913F-547E-49EF-A8F3-3FF0D8093448}"/>
              </a:ext>
            </a:extLst>
          </p:cNvPr>
          <p:cNvSpPr txBox="1"/>
          <p:nvPr/>
        </p:nvSpPr>
        <p:spPr>
          <a:xfrm>
            <a:off x="8090485" y="1123254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76" name="テキスト ボックス 1775">
            <a:extLst>
              <a:ext uri="{FF2B5EF4-FFF2-40B4-BE49-F238E27FC236}">
                <a16:creationId xmlns:a16="http://schemas.microsoft.com/office/drawing/2014/main" id="{BE52CE80-CBF8-4771-A21F-5C3206018738}"/>
              </a:ext>
            </a:extLst>
          </p:cNvPr>
          <p:cNvSpPr txBox="1"/>
          <p:nvPr/>
        </p:nvSpPr>
        <p:spPr>
          <a:xfrm>
            <a:off x="7969840" y="2148410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77" name="テキスト ボックス 1776">
            <a:extLst>
              <a:ext uri="{FF2B5EF4-FFF2-40B4-BE49-F238E27FC236}">
                <a16:creationId xmlns:a16="http://schemas.microsoft.com/office/drawing/2014/main" id="{1B899EA1-BDDA-408A-809A-EBFA63D67CAF}"/>
              </a:ext>
            </a:extLst>
          </p:cNvPr>
          <p:cNvSpPr txBox="1"/>
          <p:nvPr/>
        </p:nvSpPr>
        <p:spPr>
          <a:xfrm>
            <a:off x="8330228" y="2148410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78" name="テキスト ボックス 1777">
            <a:extLst>
              <a:ext uri="{FF2B5EF4-FFF2-40B4-BE49-F238E27FC236}">
                <a16:creationId xmlns:a16="http://schemas.microsoft.com/office/drawing/2014/main" id="{745BA137-9A90-420D-A809-51D72A5874E0}"/>
              </a:ext>
            </a:extLst>
          </p:cNvPr>
          <p:cNvSpPr txBox="1"/>
          <p:nvPr/>
        </p:nvSpPr>
        <p:spPr>
          <a:xfrm>
            <a:off x="8672762" y="2148410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79" name="テキスト ボックス 1778">
            <a:extLst>
              <a:ext uri="{FF2B5EF4-FFF2-40B4-BE49-F238E27FC236}">
                <a16:creationId xmlns:a16="http://schemas.microsoft.com/office/drawing/2014/main" id="{DE479D23-6FFA-4C3B-BDEF-C671371D9E7F}"/>
              </a:ext>
            </a:extLst>
          </p:cNvPr>
          <p:cNvSpPr txBox="1"/>
          <p:nvPr/>
        </p:nvSpPr>
        <p:spPr>
          <a:xfrm>
            <a:off x="9033150" y="2148410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80" name="テキスト ボックス 1779">
            <a:extLst>
              <a:ext uri="{FF2B5EF4-FFF2-40B4-BE49-F238E27FC236}">
                <a16:creationId xmlns:a16="http://schemas.microsoft.com/office/drawing/2014/main" id="{1B9E6B7D-8557-4F12-A3A6-85BCCF1647C5}"/>
              </a:ext>
            </a:extLst>
          </p:cNvPr>
          <p:cNvSpPr txBox="1"/>
          <p:nvPr/>
        </p:nvSpPr>
        <p:spPr>
          <a:xfrm>
            <a:off x="9394120" y="2148410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82" name="直線コネクタ 1781">
            <a:extLst>
              <a:ext uri="{FF2B5EF4-FFF2-40B4-BE49-F238E27FC236}">
                <a16:creationId xmlns:a16="http://schemas.microsoft.com/office/drawing/2014/main" id="{A56C8BAB-F3EC-416A-8C61-1718A7521963}"/>
              </a:ext>
            </a:extLst>
          </p:cNvPr>
          <p:cNvCxnSpPr>
            <a:cxnSpLocks/>
          </p:cNvCxnSpPr>
          <p:nvPr/>
        </p:nvCxnSpPr>
        <p:spPr>
          <a:xfrm>
            <a:off x="9625131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線コネクタ 569">
            <a:extLst>
              <a:ext uri="{FF2B5EF4-FFF2-40B4-BE49-F238E27FC236}">
                <a16:creationId xmlns:a16="http://schemas.microsoft.com/office/drawing/2014/main" id="{0CC64615-F4FB-422C-AE02-1E26518F08F4}"/>
              </a:ext>
            </a:extLst>
          </p:cNvPr>
          <p:cNvCxnSpPr>
            <a:cxnSpLocks/>
          </p:cNvCxnSpPr>
          <p:nvPr/>
        </p:nvCxnSpPr>
        <p:spPr>
          <a:xfrm>
            <a:off x="698442" y="136484"/>
            <a:ext cx="0" cy="27264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矢印コネクタ 570">
            <a:extLst>
              <a:ext uri="{FF2B5EF4-FFF2-40B4-BE49-F238E27FC236}">
                <a16:creationId xmlns:a16="http://schemas.microsoft.com/office/drawing/2014/main" id="{256B9B8E-E8FB-4DF0-A87B-E12488E1641A}"/>
              </a:ext>
            </a:extLst>
          </p:cNvPr>
          <p:cNvCxnSpPr>
            <a:cxnSpLocks/>
          </p:cNvCxnSpPr>
          <p:nvPr/>
        </p:nvCxnSpPr>
        <p:spPr>
          <a:xfrm>
            <a:off x="710252" y="960106"/>
            <a:ext cx="2496172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テキスト ボックス 571">
            <a:extLst>
              <a:ext uri="{FF2B5EF4-FFF2-40B4-BE49-F238E27FC236}">
                <a16:creationId xmlns:a16="http://schemas.microsoft.com/office/drawing/2014/main" id="{89D87459-D187-4071-AC2B-C50CA0C61A6B}"/>
              </a:ext>
            </a:extLst>
          </p:cNvPr>
          <p:cNvSpPr txBox="1"/>
          <p:nvPr/>
        </p:nvSpPr>
        <p:spPr>
          <a:xfrm>
            <a:off x="934881" y="558257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1st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3" name="直線矢印コネクタ 572">
            <a:extLst>
              <a:ext uri="{FF2B5EF4-FFF2-40B4-BE49-F238E27FC236}">
                <a16:creationId xmlns:a16="http://schemas.microsoft.com/office/drawing/2014/main" id="{08028654-B41B-4301-BCA8-583C82C89493}"/>
              </a:ext>
            </a:extLst>
          </p:cNvPr>
          <p:cNvCxnSpPr>
            <a:cxnSpLocks/>
          </p:cNvCxnSpPr>
          <p:nvPr/>
        </p:nvCxnSpPr>
        <p:spPr>
          <a:xfrm>
            <a:off x="3207522" y="960106"/>
            <a:ext cx="2527461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テキスト ボックス 573">
            <a:extLst>
              <a:ext uri="{FF2B5EF4-FFF2-40B4-BE49-F238E27FC236}">
                <a16:creationId xmlns:a16="http://schemas.microsoft.com/office/drawing/2014/main" id="{1A9B754A-CE91-41D4-AC59-4DD02E1C6DAA}"/>
              </a:ext>
            </a:extLst>
          </p:cNvPr>
          <p:cNvSpPr txBox="1"/>
          <p:nvPr/>
        </p:nvSpPr>
        <p:spPr>
          <a:xfrm>
            <a:off x="3520843" y="558257"/>
            <a:ext cx="178946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2nd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5" name="直線矢印コネクタ 574">
            <a:extLst>
              <a:ext uri="{FF2B5EF4-FFF2-40B4-BE49-F238E27FC236}">
                <a16:creationId xmlns:a16="http://schemas.microsoft.com/office/drawing/2014/main" id="{076A49D3-F597-4624-9890-0FE3D150F3D3}"/>
              </a:ext>
            </a:extLst>
          </p:cNvPr>
          <p:cNvCxnSpPr>
            <a:cxnSpLocks/>
          </p:cNvCxnSpPr>
          <p:nvPr/>
        </p:nvCxnSpPr>
        <p:spPr>
          <a:xfrm>
            <a:off x="5727987" y="960106"/>
            <a:ext cx="2164425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テキスト ボックス 575">
            <a:extLst>
              <a:ext uri="{FF2B5EF4-FFF2-40B4-BE49-F238E27FC236}">
                <a16:creationId xmlns:a16="http://schemas.microsoft.com/office/drawing/2014/main" id="{442C215B-B65C-4E5C-B287-3D0DC1F5760E}"/>
              </a:ext>
            </a:extLst>
          </p:cNvPr>
          <p:cNvSpPr txBox="1"/>
          <p:nvPr/>
        </p:nvSpPr>
        <p:spPr>
          <a:xfrm>
            <a:off x="5734983" y="558257"/>
            <a:ext cx="217030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3rd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81" name="直線矢印コネクタ 580">
            <a:extLst>
              <a:ext uri="{FF2B5EF4-FFF2-40B4-BE49-F238E27FC236}">
                <a16:creationId xmlns:a16="http://schemas.microsoft.com/office/drawing/2014/main" id="{6F4556FB-9F76-44D2-B07D-F3F1E21C8A45}"/>
              </a:ext>
            </a:extLst>
          </p:cNvPr>
          <p:cNvCxnSpPr>
            <a:cxnSpLocks/>
          </p:cNvCxnSpPr>
          <p:nvPr/>
        </p:nvCxnSpPr>
        <p:spPr>
          <a:xfrm>
            <a:off x="7900203" y="960106"/>
            <a:ext cx="1802818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テキスト ボックス 585">
            <a:extLst>
              <a:ext uri="{FF2B5EF4-FFF2-40B4-BE49-F238E27FC236}">
                <a16:creationId xmlns:a16="http://schemas.microsoft.com/office/drawing/2014/main" id="{90D7F3B3-C88F-4567-9DDA-769521A76DA8}"/>
              </a:ext>
            </a:extLst>
          </p:cNvPr>
          <p:cNvSpPr txBox="1"/>
          <p:nvPr/>
        </p:nvSpPr>
        <p:spPr>
          <a:xfrm>
            <a:off x="7900621" y="558257"/>
            <a:ext cx="179219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4th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88" name="直線矢印コネクタ 587">
            <a:extLst>
              <a:ext uri="{FF2B5EF4-FFF2-40B4-BE49-F238E27FC236}">
                <a16:creationId xmlns:a16="http://schemas.microsoft.com/office/drawing/2014/main" id="{D602F1EA-2B61-4FDB-9079-BCF11DD66219}"/>
              </a:ext>
            </a:extLst>
          </p:cNvPr>
          <p:cNvCxnSpPr>
            <a:cxnSpLocks/>
          </p:cNvCxnSpPr>
          <p:nvPr/>
        </p:nvCxnSpPr>
        <p:spPr>
          <a:xfrm>
            <a:off x="9688278" y="960106"/>
            <a:ext cx="2224353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9" name="テキスト ボックス 588">
            <a:extLst>
              <a:ext uri="{FF2B5EF4-FFF2-40B4-BE49-F238E27FC236}">
                <a16:creationId xmlns:a16="http://schemas.microsoft.com/office/drawing/2014/main" id="{F8ED9EFB-076D-47F6-9D8A-7C78A72331D6}"/>
              </a:ext>
            </a:extLst>
          </p:cNvPr>
          <p:cNvSpPr txBox="1"/>
          <p:nvPr/>
        </p:nvSpPr>
        <p:spPr>
          <a:xfrm>
            <a:off x="9688696" y="558257"/>
            <a:ext cx="2224352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5th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90" name="直線矢印コネクタ 589">
            <a:extLst>
              <a:ext uri="{FF2B5EF4-FFF2-40B4-BE49-F238E27FC236}">
                <a16:creationId xmlns:a16="http://schemas.microsoft.com/office/drawing/2014/main" id="{2171C974-266B-4389-ADEC-78E29C6E64C1}"/>
              </a:ext>
            </a:extLst>
          </p:cNvPr>
          <p:cNvCxnSpPr>
            <a:cxnSpLocks/>
          </p:cNvCxnSpPr>
          <p:nvPr/>
        </p:nvCxnSpPr>
        <p:spPr>
          <a:xfrm>
            <a:off x="705172" y="415276"/>
            <a:ext cx="2496172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直線矢印コネクタ 591">
            <a:extLst>
              <a:ext uri="{FF2B5EF4-FFF2-40B4-BE49-F238E27FC236}">
                <a16:creationId xmlns:a16="http://schemas.microsoft.com/office/drawing/2014/main" id="{3B824D33-C868-40AB-B749-A5D64FBAFC7F}"/>
              </a:ext>
            </a:extLst>
          </p:cNvPr>
          <p:cNvCxnSpPr>
            <a:cxnSpLocks/>
          </p:cNvCxnSpPr>
          <p:nvPr/>
        </p:nvCxnSpPr>
        <p:spPr>
          <a:xfrm>
            <a:off x="3189643" y="415276"/>
            <a:ext cx="2538344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直線矢印コネクタ 592">
            <a:extLst>
              <a:ext uri="{FF2B5EF4-FFF2-40B4-BE49-F238E27FC236}">
                <a16:creationId xmlns:a16="http://schemas.microsoft.com/office/drawing/2014/main" id="{37039F9D-16F6-40AE-AAF2-D05ECDCF2BE4}"/>
              </a:ext>
            </a:extLst>
          </p:cNvPr>
          <p:cNvCxnSpPr>
            <a:cxnSpLocks/>
          </p:cNvCxnSpPr>
          <p:nvPr/>
        </p:nvCxnSpPr>
        <p:spPr>
          <a:xfrm>
            <a:off x="5734983" y="415276"/>
            <a:ext cx="2159453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線矢印コネクタ 593">
            <a:extLst>
              <a:ext uri="{FF2B5EF4-FFF2-40B4-BE49-F238E27FC236}">
                <a16:creationId xmlns:a16="http://schemas.microsoft.com/office/drawing/2014/main" id="{10E76C71-7FBF-4DD8-ACB2-287276F14480}"/>
              </a:ext>
            </a:extLst>
          </p:cNvPr>
          <p:cNvCxnSpPr>
            <a:cxnSpLocks/>
          </p:cNvCxnSpPr>
          <p:nvPr/>
        </p:nvCxnSpPr>
        <p:spPr>
          <a:xfrm>
            <a:off x="7894436" y="415276"/>
            <a:ext cx="1803835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直線矢印コネクタ 594">
            <a:extLst>
              <a:ext uri="{FF2B5EF4-FFF2-40B4-BE49-F238E27FC236}">
                <a16:creationId xmlns:a16="http://schemas.microsoft.com/office/drawing/2014/main" id="{7EC79CFD-7384-4D15-BD28-3AE18FDF59F2}"/>
              </a:ext>
            </a:extLst>
          </p:cNvPr>
          <p:cNvCxnSpPr>
            <a:cxnSpLocks/>
          </p:cNvCxnSpPr>
          <p:nvPr/>
        </p:nvCxnSpPr>
        <p:spPr>
          <a:xfrm>
            <a:off x="9675533" y="415276"/>
            <a:ext cx="2237098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テキスト ボックス 597">
            <a:extLst>
              <a:ext uri="{FF2B5EF4-FFF2-40B4-BE49-F238E27FC236}">
                <a16:creationId xmlns:a16="http://schemas.microsoft.com/office/drawing/2014/main" id="{32027962-0888-4F39-9C7D-7DA49B513A91}"/>
              </a:ext>
            </a:extLst>
          </p:cNvPr>
          <p:cNvSpPr txBox="1"/>
          <p:nvPr/>
        </p:nvSpPr>
        <p:spPr>
          <a:xfrm>
            <a:off x="733812" y="2062551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1" name="テキスト ボックス 600">
            <a:extLst>
              <a:ext uri="{FF2B5EF4-FFF2-40B4-BE49-F238E27FC236}">
                <a16:creationId xmlns:a16="http://schemas.microsoft.com/office/drawing/2014/main" id="{7E89AABD-14CF-4EED-8760-4426E1E2932B}"/>
              </a:ext>
            </a:extLst>
          </p:cNvPr>
          <p:cNvSpPr txBox="1"/>
          <p:nvPr/>
        </p:nvSpPr>
        <p:spPr>
          <a:xfrm>
            <a:off x="11533212" y="2054459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2" name="テキスト ボックス 601">
            <a:extLst>
              <a:ext uri="{FF2B5EF4-FFF2-40B4-BE49-F238E27FC236}">
                <a16:creationId xmlns:a16="http://schemas.microsoft.com/office/drawing/2014/main" id="{225EE525-B6D1-4141-B3D4-E6195B175FAB}"/>
              </a:ext>
            </a:extLst>
          </p:cNvPr>
          <p:cNvSpPr txBox="1"/>
          <p:nvPr/>
        </p:nvSpPr>
        <p:spPr>
          <a:xfrm>
            <a:off x="5143616" y="2053398"/>
            <a:ext cx="616456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Re-Start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1448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E1256C0-B9AC-4478-95BA-8C3CABAB79F4}"/>
              </a:ext>
            </a:extLst>
          </p:cNvPr>
          <p:cNvCxnSpPr>
            <a:cxnSpLocks/>
          </p:cNvCxnSpPr>
          <p:nvPr/>
        </p:nvCxnSpPr>
        <p:spPr>
          <a:xfrm>
            <a:off x="495242" y="2370798"/>
            <a:ext cx="49752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EDD3CC2D-B558-43C5-8BBE-FFB70DDC590F}"/>
              </a:ext>
            </a:extLst>
          </p:cNvPr>
          <p:cNvCxnSpPr>
            <a:cxnSpLocks/>
          </p:cNvCxnSpPr>
          <p:nvPr/>
        </p:nvCxnSpPr>
        <p:spPr>
          <a:xfrm flipH="1">
            <a:off x="117049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7D65EE15-CDA1-459C-9D21-2982663E2197}"/>
              </a:ext>
            </a:extLst>
          </p:cNvPr>
          <p:cNvCxnSpPr>
            <a:cxnSpLocks/>
          </p:cNvCxnSpPr>
          <p:nvPr/>
        </p:nvCxnSpPr>
        <p:spPr>
          <a:xfrm>
            <a:off x="122737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9E64F620-F9D8-4528-BF3D-B934AC903911}"/>
              </a:ext>
            </a:extLst>
          </p:cNvPr>
          <p:cNvCxnSpPr>
            <a:cxnSpLocks/>
          </p:cNvCxnSpPr>
          <p:nvPr/>
        </p:nvCxnSpPr>
        <p:spPr>
          <a:xfrm>
            <a:off x="134112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7DC0F199-9D11-4869-B05C-1353C44B3885}"/>
              </a:ext>
            </a:extLst>
          </p:cNvPr>
          <p:cNvCxnSpPr>
            <a:cxnSpLocks/>
          </p:cNvCxnSpPr>
          <p:nvPr/>
        </p:nvCxnSpPr>
        <p:spPr>
          <a:xfrm>
            <a:off x="140221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472C874D-2672-4CE8-9BC1-F00941D0ED5A}"/>
              </a:ext>
            </a:extLst>
          </p:cNvPr>
          <p:cNvCxnSpPr>
            <a:cxnSpLocks/>
          </p:cNvCxnSpPr>
          <p:nvPr/>
        </p:nvCxnSpPr>
        <p:spPr>
          <a:xfrm flipH="1">
            <a:off x="153167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9D1C65D8-A210-4B7D-91F5-FA0DEFF90F5E}"/>
              </a:ext>
            </a:extLst>
          </p:cNvPr>
          <p:cNvCxnSpPr>
            <a:cxnSpLocks/>
          </p:cNvCxnSpPr>
          <p:nvPr/>
        </p:nvCxnSpPr>
        <p:spPr>
          <a:xfrm>
            <a:off x="158854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AAF77F03-EEE9-4E67-A72D-8F92812C07ED}"/>
              </a:ext>
            </a:extLst>
          </p:cNvPr>
          <p:cNvCxnSpPr>
            <a:cxnSpLocks/>
          </p:cNvCxnSpPr>
          <p:nvPr/>
        </p:nvCxnSpPr>
        <p:spPr>
          <a:xfrm>
            <a:off x="170230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D967B5FD-1BF8-4F63-AC33-28FB24DFA1DC}"/>
              </a:ext>
            </a:extLst>
          </p:cNvPr>
          <p:cNvCxnSpPr>
            <a:cxnSpLocks/>
          </p:cNvCxnSpPr>
          <p:nvPr/>
        </p:nvCxnSpPr>
        <p:spPr>
          <a:xfrm>
            <a:off x="1754271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コネクタ 353">
            <a:extLst>
              <a:ext uri="{FF2B5EF4-FFF2-40B4-BE49-F238E27FC236}">
                <a16:creationId xmlns:a16="http://schemas.microsoft.com/office/drawing/2014/main" id="{A7B4DA51-854A-4541-8248-21DCD829488A}"/>
              </a:ext>
            </a:extLst>
          </p:cNvPr>
          <p:cNvCxnSpPr>
            <a:cxnSpLocks/>
          </p:cNvCxnSpPr>
          <p:nvPr/>
        </p:nvCxnSpPr>
        <p:spPr>
          <a:xfrm flipH="1">
            <a:off x="188373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コネクタ 358">
            <a:extLst>
              <a:ext uri="{FF2B5EF4-FFF2-40B4-BE49-F238E27FC236}">
                <a16:creationId xmlns:a16="http://schemas.microsoft.com/office/drawing/2014/main" id="{606326C1-AD89-4657-9F37-BDF8530BDC95}"/>
              </a:ext>
            </a:extLst>
          </p:cNvPr>
          <p:cNvCxnSpPr>
            <a:cxnSpLocks/>
          </p:cNvCxnSpPr>
          <p:nvPr/>
        </p:nvCxnSpPr>
        <p:spPr>
          <a:xfrm>
            <a:off x="194060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コネクタ 359">
            <a:extLst>
              <a:ext uri="{FF2B5EF4-FFF2-40B4-BE49-F238E27FC236}">
                <a16:creationId xmlns:a16="http://schemas.microsoft.com/office/drawing/2014/main" id="{A3DF040E-468B-4ED3-8F72-A8890A0023AA}"/>
              </a:ext>
            </a:extLst>
          </p:cNvPr>
          <p:cNvCxnSpPr>
            <a:cxnSpLocks/>
          </p:cNvCxnSpPr>
          <p:nvPr/>
        </p:nvCxnSpPr>
        <p:spPr>
          <a:xfrm>
            <a:off x="205436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コネクタ 420">
            <a:extLst>
              <a:ext uri="{FF2B5EF4-FFF2-40B4-BE49-F238E27FC236}">
                <a16:creationId xmlns:a16="http://schemas.microsoft.com/office/drawing/2014/main" id="{FC941AD9-7446-43C4-8E61-44CC8E570318}"/>
              </a:ext>
            </a:extLst>
          </p:cNvPr>
          <p:cNvCxnSpPr>
            <a:cxnSpLocks/>
          </p:cNvCxnSpPr>
          <p:nvPr/>
        </p:nvCxnSpPr>
        <p:spPr>
          <a:xfrm>
            <a:off x="210805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コネクタ 421">
            <a:extLst>
              <a:ext uri="{FF2B5EF4-FFF2-40B4-BE49-F238E27FC236}">
                <a16:creationId xmlns:a16="http://schemas.microsoft.com/office/drawing/2014/main" id="{7EDE27B6-FC37-4F9B-91CA-928671AD3B4B}"/>
              </a:ext>
            </a:extLst>
          </p:cNvPr>
          <p:cNvCxnSpPr>
            <a:cxnSpLocks/>
          </p:cNvCxnSpPr>
          <p:nvPr/>
        </p:nvCxnSpPr>
        <p:spPr>
          <a:xfrm flipH="1">
            <a:off x="223751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コネクタ 422">
            <a:extLst>
              <a:ext uri="{FF2B5EF4-FFF2-40B4-BE49-F238E27FC236}">
                <a16:creationId xmlns:a16="http://schemas.microsoft.com/office/drawing/2014/main" id="{B107B602-568E-46CF-AC2D-7B3A1E3AFB0A}"/>
              </a:ext>
            </a:extLst>
          </p:cNvPr>
          <p:cNvCxnSpPr>
            <a:cxnSpLocks/>
          </p:cNvCxnSpPr>
          <p:nvPr/>
        </p:nvCxnSpPr>
        <p:spPr>
          <a:xfrm>
            <a:off x="229438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D000FE92-0FF7-4688-A4AE-015A07F8F55D}"/>
              </a:ext>
            </a:extLst>
          </p:cNvPr>
          <p:cNvCxnSpPr>
            <a:cxnSpLocks/>
          </p:cNvCxnSpPr>
          <p:nvPr/>
        </p:nvCxnSpPr>
        <p:spPr>
          <a:xfrm>
            <a:off x="240814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コネクタ 425">
            <a:extLst>
              <a:ext uri="{FF2B5EF4-FFF2-40B4-BE49-F238E27FC236}">
                <a16:creationId xmlns:a16="http://schemas.microsoft.com/office/drawing/2014/main" id="{BC9D8A96-AA96-4360-BECE-EFDDBBBF36BD}"/>
              </a:ext>
            </a:extLst>
          </p:cNvPr>
          <p:cNvCxnSpPr>
            <a:cxnSpLocks/>
          </p:cNvCxnSpPr>
          <p:nvPr/>
        </p:nvCxnSpPr>
        <p:spPr>
          <a:xfrm>
            <a:off x="2469227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コネクタ 426">
            <a:extLst>
              <a:ext uri="{FF2B5EF4-FFF2-40B4-BE49-F238E27FC236}">
                <a16:creationId xmlns:a16="http://schemas.microsoft.com/office/drawing/2014/main" id="{09BAF870-1210-4FD5-A02F-41990A2ACE5B}"/>
              </a:ext>
            </a:extLst>
          </p:cNvPr>
          <p:cNvCxnSpPr>
            <a:cxnSpLocks/>
          </p:cNvCxnSpPr>
          <p:nvPr/>
        </p:nvCxnSpPr>
        <p:spPr>
          <a:xfrm flipH="1">
            <a:off x="259868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コネクタ 427">
            <a:extLst>
              <a:ext uri="{FF2B5EF4-FFF2-40B4-BE49-F238E27FC236}">
                <a16:creationId xmlns:a16="http://schemas.microsoft.com/office/drawing/2014/main" id="{654355C8-E409-489B-9B51-636CB92FF90E}"/>
              </a:ext>
            </a:extLst>
          </p:cNvPr>
          <p:cNvCxnSpPr>
            <a:cxnSpLocks/>
          </p:cNvCxnSpPr>
          <p:nvPr/>
        </p:nvCxnSpPr>
        <p:spPr>
          <a:xfrm>
            <a:off x="2655565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F421E37B-F5C0-4C79-AEA2-556D2E472B00}"/>
              </a:ext>
            </a:extLst>
          </p:cNvPr>
          <p:cNvCxnSpPr>
            <a:cxnSpLocks/>
          </p:cNvCxnSpPr>
          <p:nvPr/>
        </p:nvCxnSpPr>
        <p:spPr>
          <a:xfrm>
            <a:off x="276931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コネクタ 430">
            <a:extLst>
              <a:ext uri="{FF2B5EF4-FFF2-40B4-BE49-F238E27FC236}">
                <a16:creationId xmlns:a16="http://schemas.microsoft.com/office/drawing/2014/main" id="{22DDE7C1-90F3-4E0C-909D-A003C0C93325}"/>
              </a:ext>
            </a:extLst>
          </p:cNvPr>
          <p:cNvCxnSpPr>
            <a:cxnSpLocks/>
          </p:cNvCxnSpPr>
          <p:nvPr/>
        </p:nvCxnSpPr>
        <p:spPr>
          <a:xfrm>
            <a:off x="2822096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コネクタ 431">
            <a:extLst>
              <a:ext uri="{FF2B5EF4-FFF2-40B4-BE49-F238E27FC236}">
                <a16:creationId xmlns:a16="http://schemas.microsoft.com/office/drawing/2014/main" id="{A1A7E970-C56E-4204-808E-9026E49E8959}"/>
              </a:ext>
            </a:extLst>
          </p:cNvPr>
          <p:cNvCxnSpPr>
            <a:cxnSpLocks/>
          </p:cNvCxnSpPr>
          <p:nvPr/>
        </p:nvCxnSpPr>
        <p:spPr>
          <a:xfrm flipH="1">
            <a:off x="295155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>
            <a:extLst>
              <a:ext uri="{FF2B5EF4-FFF2-40B4-BE49-F238E27FC236}">
                <a16:creationId xmlns:a16="http://schemas.microsoft.com/office/drawing/2014/main" id="{C02EC886-3456-480E-8885-07162A2D11A7}"/>
              </a:ext>
            </a:extLst>
          </p:cNvPr>
          <p:cNvCxnSpPr>
            <a:cxnSpLocks/>
          </p:cNvCxnSpPr>
          <p:nvPr/>
        </p:nvCxnSpPr>
        <p:spPr>
          <a:xfrm>
            <a:off x="3008434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8B4689E1-4ED9-4791-864A-99B0CD7A83D7}"/>
              </a:ext>
            </a:extLst>
          </p:cNvPr>
          <p:cNvCxnSpPr>
            <a:cxnSpLocks/>
          </p:cNvCxnSpPr>
          <p:nvPr/>
        </p:nvCxnSpPr>
        <p:spPr>
          <a:xfrm>
            <a:off x="312218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コネクタ 435">
            <a:extLst>
              <a:ext uri="{FF2B5EF4-FFF2-40B4-BE49-F238E27FC236}">
                <a16:creationId xmlns:a16="http://schemas.microsoft.com/office/drawing/2014/main" id="{528D8B85-B714-4285-8FED-08AE92B33204}"/>
              </a:ext>
            </a:extLst>
          </p:cNvPr>
          <p:cNvCxnSpPr>
            <a:cxnSpLocks/>
          </p:cNvCxnSpPr>
          <p:nvPr/>
        </p:nvCxnSpPr>
        <p:spPr>
          <a:xfrm>
            <a:off x="3183273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F803662B-0668-4689-8EE2-70A7B091A903}"/>
              </a:ext>
            </a:extLst>
          </p:cNvPr>
          <p:cNvCxnSpPr>
            <a:cxnSpLocks/>
          </p:cNvCxnSpPr>
          <p:nvPr/>
        </p:nvCxnSpPr>
        <p:spPr>
          <a:xfrm flipH="1">
            <a:off x="438085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コネクタ 447">
            <a:extLst>
              <a:ext uri="{FF2B5EF4-FFF2-40B4-BE49-F238E27FC236}">
                <a16:creationId xmlns:a16="http://schemas.microsoft.com/office/drawing/2014/main" id="{B284F4CB-36DC-4A36-B9F9-85DF1202B5F0}"/>
              </a:ext>
            </a:extLst>
          </p:cNvPr>
          <p:cNvCxnSpPr>
            <a:cxnSpLocks/>
          </p:cNvCxnSpPr>
          <p:nvPr/>
        </p:nvCxnSpPr>
        <p:spPr>
          <a:xfrm>
            <a:off x="4437729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4338E375-83AB-4F70-9784-CFAE95CF6A65}"/>
              </a:ext>
            </a:extLst>
          </p:cNvPr>
          <p:cNvCxnSpPr>
            <a:cxnSpLocks/>
          </p:cNvCxnSpPr>
          <p:nvPr/>
        </p:nvCxnSpPr>
        <p:spPr>
          <a:xfrm>
            <a:off x="455148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F8D3270B-51BF-4859-BA9A-8E2704D2C3C5}"/>
              </a:ext>
            </a:extLst>
          </p:cNvPr>
          <p:cNvCxnSpPr>
            <a:cxnSpLocks/>
          </p:cNvCxnSpPr>
          <p:nvPr/>
        </p:nvCxnSpPr>
        <p:spPr>
          <a:xfrm>
            <a:off x="460426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コネクタ 451">
            <a:extLst>
              <a:ext uri="{FF2B5EF4-FFF2-40B4-BE49-F238E27FC236}">
                <a16:creationId xmlns:a16="http://schemas.microsoft.com/office/drawing/2014/main" id="{CCF12C62-7419-44CB-BF9C-CA40B879A0CF}"/>
              </a:ext>
            </a:extLst>
          </p:cNvPr>
          <p:cNvCxnSpPr>
            <a:cxnSpLocks/>
          </p:cNvCxnSpPr>
          <p:nvPr/>
        </p:nvCxnSpPr>
        <p:spPr>
          <a:xfrm flipH="1">
            <a:off x="473372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コネクタ 452">
            <a:extLst>
              <a:ext uri="{FF2B5EF4-FFF2-40B4-BE49-F238E27FC236}">
                <a16:creationId xmlns:a16="http://schemas.microsoft.com/office/drawing/2014/main" id="{07071302-FE76-4BBE-8891-E9E1C71F2BC1}"/>
              </a:ext>
            </a:extLst>
          </p:cNvPr>
          <p:cNvCxnSpPr>
            <a:cxnSpLocks/>
          </p:cNvCxnSpPr>
          <p:nvPr/>
        </p:nvCxnSpPr>
        <p:spPr>
          <a:xfrm>
            <a:off x="479059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コネクタ 453">
            <a:extLst>
              <a:ext uri="{FF2B5EF4-FFF2-40B4-BE49-F238E27FC236}">
                <a16:creationId xmlns:a16="http://schemas.microsoft.com/office/drawing/2014/main" id="{35840225-1313-4AD0-97DC-0638BDFF993E}"/>
              </a:ext>
            </a:extLst>
          </p:cNvPr>
          <p:cNvCxnSpPr>
            <a:cxnSpLocks/>
          </p:cNvCxnSpPr>
          <p:nvPr/>
        </p:nvCxnSpPr>
        <p:spPr>
          <a:xfrm>
            <a:off x="490434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コネクタ 455">
            <a:extLst>
              <a:ext uri="{FF2B5EF4-FFF2-40B4-BE49-F238E27FC236}">
                <a16:creationId xmlns:a16="http://schemas.microsoft.com/office/drawing/2014/main" id="{075257D4-9BBF-4F46-83C5-5B67DC9CA748}"/>
              </a:ext>
            </a:extLst>
          </p:cNvPr>
          <p:cNvCxnSpPr>
            <a:cxnSpLocks/>
          </p:cNvCxnSpPr>
          <p:nvPr/>
        </p:nvCxnSpPr>
        <p:spPr>
          <a:xfrm>
            <a:off x="4965437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コネクタ 456">
            <a:extLst>
              <a:ext uri="{FF2B5EF4-FFF2-40B4-BE49-F238E27FC236}">
                <a16:creationId xmlns:a16="http://schemas.microsoft.com/office/drawing/2014/main" id="{57F28E69-6284-4260-899C-149806E31F8D}"/>
              </a:ext>
            </a:extLst>
          </p:cNvPr>
          <p:cNvCxnSpPr>
            <a:cxnSpLocks/>
          </p:cNvCxnSpPr>
          <p:nvPr/>
        </p:nvCxnSpPr>
        <p:spPr>
          <a:xfrm flipH="1">
            <a:off x="509489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コネクタ 457">
            <a:extLst>
              <a:ext uri="{FF2B5EF4-FFF2-40B4-BE49-F238E27FC236}">
                <a16:creationId xmlns:a16="http://schemas.microsoft.com/office/drawing/2014/main" id="{12DED382-289D-43B5-85D4-2E3E4C2491FB}"/>
              </a:ext>
            </a:extLst>
          </p:cNvPr>
          <p:cNvCxnSpPr>
            <a:cxnSpLocks/>
          </p:cNvCxnSpPr>
          <p:nvPr/>
        </p:nvCxnSpPr>
        <p:spPr>
          <a:xfrm>
            <a:off x="5151774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コネクタ 458">
            <a:extLst>
              <a:ext uri="{FF2B5EF4-FFF2-40B4-BE49-F238E27FC236}">
                <a16:creationId xmlns:a16="http://schemas.microsoft.com/office/drawing/2014/main" id="{963FB746-1395-4EA0-BED5-2F835299AF21}"/>
              </a:ext>
            </a:extLst>
          </p:cNvPr>
          <p:cNvCxnSpPr>
            <a:cxnSpLocks/>
          </p:cNvCxnSpPr>
          <p:nvPr/>
        </p:nvCxnSpPr>
        <p:spPr>
          <a:xfrm>
            <a:off x="526552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>
            <a:extLst>
              <a:ext uri="{FF2B5EF4-FFF2-40B4-BE49-F238E27FC236}">
                <a16:creationId xmlns:a16="http://schemas.microsoft.com/office/drawing/2014/main" id="{C6E3BAA6-8393-4E6B-BE97-527ED0ECC6D3}"/>
              </a:ext>
            </a:extLst>
          </p:cNvPr>
          <p:cNvCxnSpPr>
            <a:cxnSpLocks/>
          </p:cNvCxnSpPr>
          <p:nvPr/>
        </p:nvCxnSpPr>
        <p:spPr>
          <a:xfrm>
            <a:off x="5321614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>
            <a:extLst>
              <a:ext uri="{FF2B5EF4-FFF2-40B4-BE49-F238E27FC236}">
                <a16:creationId xmlns:a16="http://schemas.microsoft.com/office/drawing/2014/main" id="{D5E3F3D9-2C94-4464-9237-96CF8F3A20D9}"/>
              </a:ext>
            </a:extLst>
          </p:cNvPr>
          <p:cNvCxnSpPr>
            <a:cxnSpLocks/>
          </p:cNvCxnSpPr>
          <p:nvPr/>
        </p:nvCxnSpPr>
        <p:spPr>
          <a:xfrm flipH="1">
            <a:off x="545107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2A0C6EB9-4626-4E6E-A478-A5C0CFC299CA}"/>
              </a:ext>
            </a:extLst>
          </p:cNvPr>
          <p:cNvCxnSpPr>
            <a:cxnSpLocks/>
          </p:cNvCxnSpPr>
          <p:nvPr/>
        </p:nvCxnSpPr>
        <p:spPr>
          <a:xfrm>
            <a:off x="5507952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コネクタ 579">
            <a:extLst>
              <a:ext uri="{FF2B5EF4-FFF2-40B4-BE49-F238E27FC236}">
                <a16:creationId xmlns:a16="http://schemas.microsoft.com/office/drawing/2014/main" id="{E6A5AE21-DC81-4B32-94B7-4839ACBA700A}"/>
              </a:ext>
            </a:extLst>
          </p:cNvPr>
          <p:cNvCxnSpPr>
            <a:cxnSpLocks/>
          </p:cNvCxnSpPr>
          <p:nvPr/>
        </p:nvCxnSpPr>
        <p:spPr>
          <a:xfrm>
            <a:off x="562170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コネクタ 581">
            <a:extLst>
              <a:ext uri="{FF2B5EF4-FFF2-40B4-BE49-F238E27FC236}">
                <a16:creationId xmlns:a16="http://schemas.microsoft.com/office/drawing/2014/main" id="{80A02BC0-00AF-448E-9ACB-82AFDD84417F}"/>
              </a:ext>
            </a:extLst>
          </p:cNvPr>
          <p:cNvCxnSpPr>
            <a:cxnSpLocks/>
          </p:cNvCxnSpPr>
          <p:nvPr/>
        </p:nvCxnSpPr>
        <p:spPr>
          <a:xfrm>
            <a:off x="5682791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コネクタ 582">
            <a:extLst>
              <a:ext uri="{FF2B5EF4-FFF2-40B4-BE49-F238E27FC236}">
                <a16:creationId xmlns:a16="http://schemas.microsoft.com/office/drawing/2014/main" id="{4F77F433-2E46-45CC-A19C-E4F0CC8F22D0}"/>
              </a:ext>
            </a:extLst>
          </p:cNvPr>
          <p:cNvCxnSpPr>
            <a:cxnSpLocks/>
          </p:cNvCxnSpPr>
          <p:nvPr/>
        </p:nvCxnSpPr>
        <p:spPr>
          <a:xfrm flipH="1">
            <a:off x="581225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線コネクタ 583">
            <a:extLst>
              <a:ext uri="{FF2B5EF4-FFF2-40B4-BE49-F238E27FC236}">
                <a16:creationId xmlns:a16="http://schemas.microsoft.com/office/drawing/2014/main" id="{26E499FF-693A-4A9A-94D9-F1EEF25771F8}"/>
              </a:ext>
            </a:extLst>
          </p:cNvPr>
          <p:cNvCxnSpPr>
            <a:cxnSpLocks/>
          </p:cNvCxnSpPr>
          <p:nvPr/>
        </p:nvCxnSpPr>
        <p:spPr>
          <a:xfrm>
            <a:off x="5869129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線コネクタ 584">
            <a:extLst>
              <a:ext uri="{FF2B5EF4-FFF2-40B4-BE49-F238E27FC236}">
                <a16:creationId xmlns:a16="http://schemas.microsoft.com/office/drawing/2014/main" id="{C6222E55-7EF3-4141-B171-33279903174B}"/>
              </a:ext>
            </a:extLst>
          </p:cNvPr>
          <p:cNvCxnSpPr>
            <a:cxnSpLocks/>
          </p:cNvCxnSpPr>
          <p:nvPr/>
        </p:nvCxnSpPr>
        <p:spPr>
          <a:xfrm>
            <a:off x="598288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コネクタ 586">
            <a:extLst>
              <a:ext uri="{FF2B5EF4-FFF2-40B4-BE49-F238E27FC236}">
                <a16:creationId xmlns:a16="http://schemas.microsoft.com/office/drawing/2014/main" id="{53F9E3B8-4918-4C17-A840-9735AC87CDD1}"/>
              </a:ext>
            </a:extLst>
          </p:cNvPr>
          <p:cNvCxnSpPr>
            <a:cxnSpLocks/>
          </p:cNvCxnSpPr>
          <p:nvPr/>
        </p:nvCxnSpPr>
        <p:spPr>
          <a:xfrm>
            <a:off x="603566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21DBF1C1-3988-4B2D-8982-3BF2C5DA4ABA}"/>
              </a:ext>
            </a:extLst>
          </p:cNvPr>
          <p:cNvCxnSpPr>
            <a:cxnSpLocks/>
          </p:cNvCxnSpPr>
          <p:nvPr/>
        </p:nvCxnSpPr>
        <p:spPr>
          <a:xfrm flipH="1">
            <a:off x="616513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12D38A6C-8FA7-4EAE-B4A4-0A4AC6C95BB8}"/>
              </a:ext>
            </a:extLst>
          </p:cNvPr>
          <p:cNvCxnSpPr>
            <a:cxnSpLocks/>
          </p:cNvCxnSpPr>
          <p:nvPr/>
        </p:nvCxnSpPr>
        <p:spPr>
          <a:xfrm>
            <a:off x="622201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線コネクタ 596">
            <a:extLst>
              <a:ext uri="{FF2B5EF4-FFF2-40B4-BE49-F238E27FC236}">
                <a16:creationId xmlns:a16="http://schemas.microsoft.com/office/drawing/2014/main" id="{12E682BD-6BA7-4FC0-9FA4-AD9ABEA985D6}"/>
              </a:ext>
            </a:extLst>
          </p:cNvPr>
          <p:cNvCxnSpPr>
            <a:cxnSpLocks/>
          </p:cNvCxnSpPr>
          <p:nvPr/>
        </p:nvCxnSpPr>
        <p:spPr>
          <a:xfrm>
            <a:off x="633576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コネクタ 598">
            <a:extLst>
              <a:ext uri="{FF2B5EF4-FFF2-40B4-BE49-F238E27FC236}">
                <a16:creationId xmlns:a16="http://schemas.microsoft.com/office/drawing/2014/main" id="{191F93FF-2C48-4FA6-B599-2FC90D86BB03}"/>
              </a:ext>
            </a:extLst>
          </p:cNvPr>
          <p:cNvCxnSpPr>
            <a:cxnSpLocks/>
          </p:cNvCxnSpPr>
          <p:nvPr/>
        </p:nvCxnSpPr>
        <p:spPr>
          <a:xfrm>
            <a:off x="6388542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線コネクタ 599">
            <a:extLst>
              <a:ext uri="{FF2B5EF4-FFF2-40B4-BE49-F238E27FC236}">
                <a16:creationId xmlns:a16="http://schemas.microsoft.com/office/drawing/2014/main" id="{3CBBCFC3-1767-4301-AC51-B9263E6A2ABD}"/>
              </a:ext>
            </a:extLst>
          </p:cNvPr>
          <p:cNvCxnSpPr>
            <a:cxnSpLocks/>
          </p:cNvCxnSpPr>
          <p:nvPr/>
        </p:nvCxnSpPr>
        <p:spPr>
          <a:xfrm flipH="1">
            <a:off x="651800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線コネクタ 614">
            <a:extLst>
              <a:ext uri="{FF2B5EF4-FFF2-40B4-BE49-F238E27FC236}">
                <a16:creationId xmlns:a16="http://schemas.microsoft.com/office/drawing/2014/main" id="{A8E7CC31-6455-4A5F-9147-18256AC0C5C0}"/>
              </a:ext>
            </a:extLst>
          </p:cNvPr>
          <p:cNvCxnSpPr>
            <a:cxnSpLocks/>
          </p:cNvCxnSpPr>
          <p:nvPr/>
        </p:nvCxnSpPr>
        <p:spPr>
          <a:xfrm>
            <a:off x="657488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線コネクタ 615">
            <a:extLst>
              <a:ext uri="{FF2B5EF4-FFF2-40B4-BE49-F238E27FC236}">
                <a16:creationId xmlns:a16="http://schemas.microsoft.com/office/drawing/2014/main" id="{0070D026-7485-4B06-988B-3663BD4FD19C}"/>
              </a:ext>
            </a:extLst>
          </p:cNvPr>
          <p:cNvCxnSpPr>
            <a:cxnSpLocks/>
          </p:cNvCxnSpPr>
          <p:nvPr/>
        </p:nvCxnSpPr>
        <p:spPr>
          <a:xfrm>
            <a:off x="668863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直線コネクタ 640">
            <a:extLst>
              <a:ext uri="{FF2B5EF4-FFF2-40B4-BE49-F238E27FC236}">
                <a16:creationId xmlns:a16="http://schemas.microsoft.com/office/drawing/2014/main" id="{5C913027-0D60-474F-96BF-853D9C9D576E}"/>
              </a:ext>
            </a:extLst>
          </p:cNvPr>
          <p:cNvCxnSpPr>
            <a:cxnSpLocks/>
          </p:cNvCxnSpPr>
          <p:nvPr/>
        </p:nvCxnSpPr>
        <p:spPr>
          <a:xfrm>
            <a:off x="6749719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線コネクタ 643">
            <a:extLst>
              <a:ext uri="{FF2B5EF4-FFF2-40B4-BE49-F238E27FC236}">
                <a16:creationId xmlns:a16="http://schemas.microsoft.com/office/drawing/2014/main" id="{D579F6BF-CA1B-46DE-96FD-601EB1A2E3A0}"/>
              </a:ext>
            </a:extLst>
          </p:cNvPr>
          <p:cNvCxnSpPr>
            <a:cxnSpLocks/>
          </p:cNvCxnSpPr>
          <p:nvPr/>
        </p:nvCxnSpPr>
        <p:spPr>
          <a:xfrm flipH="1">
            <a:off x="687918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線コネクタ 644">
            <a:extLst>
              <a:ext uri="{FF2B5EF4-FFF2-40B4-BE49-F238E27FC236}">
                <a16:creationId xmlns:a16="http://schemas.microsoft.com/office/drawing/2014/main" id="{C0B60FD6-ABBA-4651-95F9-75326E3FE894}"/>
              </a:ext>
            </a:extLst>
          </p:cNvPr>
          <p:cNvCxnSpPr>
            <a:cxnSpLocks/>
          </p:cNvCxnSpPr>
          <p:nvPr/>
        </p:nvCxnSpPr>
        <p:spPr>
          <a:xfrm>
            <a:off x="6936056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線コネクタ 645">
            <a:extLst>
              <a:ext uri="{FF2B5EF4-FFF2-40B4-BE49-F238E27FC236}">
                <a16:creationId xmlns:a16="http://schemas.microsoft.com/office/drawing/2014/main" id="{ED421D28-A51C-41A1-8858-EF7163E5836C}"/>
              </a:ext>
            </a:extLst>
          </p:cNvPr>
          <p:cNvCxnSpPr>
            <a:cxnSpLocks/>
          </p:cNvCxnSpPr>
          <p:nvPr/>
        </p:nvCxnSpPr>
        <p:spPr>
          <a:xfrm>
            <a:off x="704980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線コネクタ 647">
            <a:extLst>
              <a:ext uri="{FF2B5EF4-FFF2-40B4-BE49-F238E27FC236}">
                <a16:creationId xmlns:a16="http://schemas.microsoft.com/office/drawing/2014/main" id="{F0C3EE11-7E58-4E4C-BCA2-2D0FB974D67F}"/>
              </a:ext>
            </a:extLst>
          </p:cNvPr>
          <p:cNvCxnSpPr>
            <a:cxnSpLocks/>
          </p:cNvCxnSpPr>
          <p:nvPr/>
        </p:nvCxnSpPr>
        <p:spPr>
          <a:xfrm>
            <a:off x="7105896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線コネクタ 648">
            <a:extLst>
              <a:ext uri="{FF2B5EF4-FFF2-40B4-BE49-F238E27FC236}">
                <a16:creationId xmlns:a16="http://schemas.microsoft.com/office/drawing/2014/main" id="{C25816D7-F918-4038-91E7-18F040C0F2CD}"/>
              </a:ext>
            </a:extLst>
          </p:cNvPr>
          <p:cNvCxnSpPr>
            <a:cxnSpLocks/>
          </p:cNvCxnSpPr>
          <p:nvPr/>
        </p:nvCxnSpPr>
        <p:spPr>
          <a:xfrm flipH="1">
            <a:off x="723535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線コネクタ 649">
            <a:extLst>
              <a:ext uri="{FF2B5EF4-FFF2-40B4-BE49-F238E27FC236}">
                <a16:creationId xmlns:a16="http://schemas.microsoft.com/office/drawing/2014/main" id="{48CA02CF-549E-450D-87AF-F08365F5CAD3}"/>
              </a:ext>
            </a:extLst>
          </p:cNvPr>
          <p:cNvCxnSpPr>
            <a:cxnSpLocks/>
          </p:cNvCxnSpPr>
          <p:nvPr/>
        </p:nvCxnSpPr>
        <p:spPr>
          <a:xfrm>
            <a:off x="7292234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線コネクタ 650">
            <a:extLst>
              <a:ext uri="{FF2B5EF4-FFF2-40B4-BE49-F238E27FC236}">
                <a16:creationId xmlns:a16="http://schemas.microsoft.com/office/drawing/2014/main" id="{20450EA3-527F-4CE2-9448-CFF9F13AA97D}"/>
              </a:ext>
            </a:extLst>
          </p:cNvPr>
          <p:cNvCxnSpPr>
            <a:cxnSpLocks/>
          </p:cNvCxnSpPr>
          <p:nvPr/>
        </p:nvCxnSpPr>
        <p:spPr>
          <a:xfrm>
            <a:off x="740598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CFB96A66-1D43-4BC7-94B1-5AFBF8DE5EB0}"/>
              </a:ext>
            </a:extLst>
          </p:cNvPr>
          <p:cNvSpPr txBox="1"/>
          <p:nvPr/>
        </p:nvSpPr>
        <p:spPr>
          <a:xfrm>
            <a:off x="81604" y="2442005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8" name="テキスト ボックス 887">
            <a:extLst>
              <a:ext uri="{FF2B5EF4-FFF2-40B4-BE49-F238E27FC236}">
                <a16:creationId xmlns:a16="http://schemas.microsoft.com/office/drawing/2014/main" id="{1A5F862B-6A2A-4E24-8932-A6D713941033}"/>
              </a:ext>
            </a:extLst>
          </p:cNvPr>
          <p:cNvSpPr txBox="1"/>
          <p:nvPr/>
        </p:nvSpPr>
        <p:spPr>
          <a:xfrm>
            <a:off x="82719" y="1760069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9" name="直線コネクタ 888">
            <a:extLst>
              <a:ext uri="{FF2B5EF4-FFF2-40B4-BE49-F238E27FC236}">
                <a16:creationId xmlns:a16="http://schemas.microsoft.com/office/drawing/2014/main" id="{A1C800E3-6E7D-478F-9B01-D8182DE384CE}"/>
              </a:ext>
            </a:extLst>
          </p:cNvPr>
          <p:cNvCxnSpPr>
            <a:cxnSpLocks/>
          </p:cNvCxnSpPr>
          <p:nvPr/>
        </p:nvCxnSpPr>
        <p:spPr>
          <a:xfrm>
            <a:off x="495242" y="1720497"/>
            <a:ext cx="20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直線コネクタ 891">
            <a:extLst>
              <a:ext uri="{FF2B5EF4-FFF2-40B4-BE49-F238E27FC236}">
                <a16:creationId xmlns:a16="http://schemas.microsoft.com/office/drawing/2014/main" id="{C99D0EA4-4CB3-4D2A-B0F1-DF589E19FD1C}"/>
              </a:ext>
            </a:extLst>
          </p:cNvPr>
          <p:cNvCxnSpPr>
            <a:cxnSpLocks/>
          </p:cNvCxnSpPr>
          <p:nvPr/>
        </p:nvCxnSpPr>
        <p:spPr>
          <a:xfrm>
            <a:off x="112947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直線コネクタ 892">
            <a:extLst>
              <a:ext uri="{FF2B5EF4-FFF2-40B4-BE49-F238E27FC236}">
                <a16:creationId xmlns:a16="http://schemas.microsoft.com/office/drawing/2014/main" id="{83B9D1E7-B5A8-4549-B261-6557D163EDD3}"/>
              </a:ext>
            </a:extLst>
          </p:cNvPr>
          <p:cNvCxnSpPr>
            <a:cxnSpLocks/>
          </p:cNvCxnSpPr>
          <p:nvPr/>
        </p:nvCxnSpPr>
        <p:spPr>
          <a:xfrm>
            <a:off x="1093234" y="1868067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直線コネクタ 893">
            <a:extLst>
              <a:ext uri="{FF2B5EF4-FFF2-40B4-BE49-F238E27FC236}">
                <a16:creationId xmlns:a16="http://schemas.microsoft.com/office/drawing/2014/main" id="{166FE333-1B3C-41B3-8CC8-2638184564AB}"/>
              </a:ext>
            </a:extLst>
          </p:cNvPr>
          <p:cNvCxnSpPr>
            <a:cxnSpLocks/>
          </p:cNvCxnSpPr>
          <p:nvPr/>
        </p:nvCxnSpPr>
        <p:spPr>
          <a:xfrm>
            <a:off x="112638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直線コネクタ 895">
            <a:extLst>
              <a:ext uri="{FF2B5EF4-FFF2-40B4-BE49-F238E27FC236}">
                <a16:creationId xmlns:a16="http://schemas.microsoft.com/office/drawing/2014/main" id="{F1F8D549-8F85-4762-AE64-EC5B300DF4A5}"/>
              </a:ext>
            </a:extLst>
          </p:cNvPr>
          <p:cNvCxnSpPr>
            <a:cxnSpLocks/>
          </p:cNvCxnSpPr>
          <p:nvPr/>
        </p:nvCxnSpPr>
        <p:spPr>
          <a:xfrm>
            <a:off x="1420731" y="170966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直線コネクタ 896">
            <a:extLst>
              <a:ext uri="{FF2B5EF4-FFF2-40B4-BE49-F238E27FC236}">
                <a16:creationId xmlns:a16="http://schemas.microsoft.com/office/drawing/2014/main" id="{666F7772-42D0-423D-A836-F483678ED444}"/>
              </a:ext>
            </a:extLst>
          </p:cNvPr>
          <p:cNvCxnSpPr>
            <a:cxnSpLocks/>
          </p:cNvCxnSpPr>
          <p:nvPr/>
        </p:nvCxnSpPr>
        <p:spPr>
          <a:xfrm flipH="1">
            <a:off x="1423261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直線コネクタ 897">
            <a:extLst>
              <a:ext uri="{FF2B5EF4-FFF2-40B4-BE49-F238E27FC236}">
                <a16:creationId xmlns:a16="http://schemas.microsoft.com/office/drawing/2014/main" id="{C72F1681-27C9-4E35-BC57-7D9629278068}"/>
              </a:ext>
            </a:extLst>
          </p:cNvPr>
          <p:cNvCxnSpPr>
            <a:cxnSpLocks/>
          </p:cNvCxnSpPr>
          <p:nvPr/>
        </p:nvCxnSpPr>
        <p:spPr>
          <a:xfrm>
            <a:off x="148444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直線コネクタ 899">
            <a:extLst>
              <a:ext uri="{FF2B5EF4-FFF2-40B4-BE49-F238E27FC236}">
                <a16:creationId xmlns:a16="http://schemas.microsoft.com/office/drawing/2014/main" id="{B49465A6-D726-47A6-8BE1-EEAA9F7C790B}"/>
              </a:ext>
            </a:extLst>
          </p:cNvPr>
          <p:cNvCxnSpPr>
            <a:cxnSpLocks/>
          </p:cNvCxnSpPr>
          <p:nvPr/>
        </p:nvCxnSpPr>
        <p:spPr>
          <a:xfrm>
            <a:off x="148135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直線コネクタ 900">
            <a:extLst>
              <a:ext uri="{FF2B5EF4-FFF2-40B4-BE49-F238E27FC236}">
                <a16:creationId xmlns:a16="http://schemas.microsoft.com/office/drawing/2014/main" id="{6AAFD881-5173-4DB5-B9F6-C3D806C269DC}"/>
              </a:ext>
            </a:extLst>
          </p:cNvPr>
          <p:cNvCxnSpPr>
            <a:cxnSpLocks/>
          </p:cNvCxnSpPr>
          <p:nvPr/>
        </p:nvCxnSpPr>
        <p:spPr>
          <a:xfrm flipH="1">
            <a:off x="1055777" y="1703932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直線コネクタ 909">
            <a:extLst>
              <a:ext uri="{FF2B5EF4-FFF2-40B4-BE49-F238E27FC236}">
                <a16:creationId xmlns:a16="http://schemas.microsoft.com/office/drawing/2014/main" id="{7C29767B-91CC-422B-A62B-8B258288CD28}"/>
              </a:ext>
            </a:extLst>
          </p:cNvPr>
          <p:cNvCxnSpPr>
            <a:cxnSpLocks/>
          </p:cNvCxnSpPr>
          <p:nvPr/>
        </p:nvCxnSpPr>
        <p:spPr>
          <a:xfrm flipH="1">
            <a:off x="1780259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直線コネクタ 911">
            <a:extLst>
              <a:ext uri="{FF2B5EF4-FFF2-40B4-BE49-F238E27FC236}">
                <a16:creationId xmlns:a16="http://schemas.microsoft.com/office/drawing/2014/main" id="{FD50ED2A-BB38-4786-8E1E-A46561A7A934}"/>
              </a:ext>
            </a:extLst>
          </p:cNvPr>
          <p:cNvCxnSpPr>
            <a:cxnSpLocks/>
          </p:cNvCxnSpPr>
          <p:nvPr/>
        </p:nvCxnSpPr>
        <p:spPr>
          <a:xfrm>
            <a:off x="1787248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直線コネクタ 913">
            <a:extLst>
              <a:ext uri="{FF2B5EF4-FFF2-40B4-BE49-F238E27FC236}">
                <a16:creationId xmlns:a16="http://schemas.microsoft.com/office/drawing/2014/main" id="{2C4EC1F4-3A5E-4CB7-A2D6-3F2F85D3D3D4}"/>
              </a:ext>
            </a:extLst>
          </p:cNvPr>
          <p:cNvCxnSpPr>
            <a:cxnSpLocks/>
          </p:cNvCxnSpPr>
          <p:nvPr/>
        </p:nvCxnSpPr>
        <p:spPr>
          <a:xfrm flipH="1">
            <a:off x="2143687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直線コネクタ 914">
            <a:extLst>
              <a:ext uri="{FF2B5EF4-FFF2-40B4-BE49-F238E27FC236}">
                <a16:creationId xmlns:a16="http://schemas.microsoft.com/office/drawing/2014/main" id="{BBA76414-3DD2-4F26-AD00-4A9C8FB4FC21}"/>
              </a:ext>
            </a:extLst>
          </p:cNvPr>
          <p:cNvCxnSpPr>
            <a:cxnSpLocks/>
          </p:cNvCxnSpPr>
          <p:nvPr/>
        </p:nvCxnSpPr>
        <p:spPr>
          <a:xfrm>
            <a:off x="184689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直線コネクタ 915">
            <a:extLst>
              <a:ext uri="{FF2B5EF4-FFF2-40B4-BE49-F238E27FC236}">
                <a16:creationId xmlns:a16="http://schemas.microsoft.com/office/drawing/2014/main" id="{AA1A6B7C-E204-46DE-BD06-C611EF986E4B}"/>
              </a:ext>
            </a:extLst>
          </p:cNvPr>
          <p:cNvCxnSpPr>
            <a:cxnSpLocks/>
          </p:cNvCxnSpPr>
          <p:nvPr/>
        </p:nvCxnSpPr>
        <p:spPr>
          <a:xfrm>
            <a:off x="2150676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直線コネクタ 916">
            <a:extLst>
              <a:ext uri="{FF2B5EF4-FFF2-40B4-BE49-F238E27FC236}">
                <a16:creationId xmlns:a16="http://schemas.microsoft.com/office/drawing/2014/main" id="{9C6E3AC9-E7E3-46E9-B127-EDA773938D92}"/>
              </a:ext>
            </a:extLst>
          </p:cNvPr>
          <p:cNvCxnSpPr>
            <a:cxnSpLocks/>
          </p:cNvCxnSpPr>
          <p:nvPr/>
        </p:nvCxnSpPr>
        <p:spPr>
          <a:xfrm>
            <a:off x="184380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直線コネクタ 917">
            <a:extLst>
              <a:ext uri="{FF2B5EF4-FFF2-40B4-BE49-F238E27FC236}">
                <a16:creationId xmlns:a16="http://schemas.microsoft.com/office/drawing/2014/main" id="{847437A9-A791-4091-8C0B-3B5FDCD6D550}"/>
              </a:ext>
            </a:extLst>
          </p:cNvPr>
          <p:cNvCxnSpPr>
            <a:cxnSpLocks/>
          </p:cNvCxnSpPr>
          <p:nvPr/>
        </p:nvCxnSpPr>
        <p:spPr>
          <a:xfrm flipH="1">
            <a:off x="2505525" y="1702666"/>
            <a:ext cx="58096" cy="3253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直線コネクタ 918">
            <a:extLst>
              <a:ext uri="{FF2B5EF4-FFF2-40B4-BE49-F238E27FC236}">
                <a16:creationId xmlns:a16="http://schemas.microsoft.com/office/drawing/2014/main" id="{5A5B7F4F-D672-4196-A9D8-FB8CF8FE5EC7}"/>
              </a:ext>
            </a:extLst>
          </p:cNvPr>
          <p:cNvCxnSpPr>
            <a:cxnSpLocks/>
          </p:cNvCxnSpPr>
          <p:nvPr/>
        </p:nvCxnSpPr>
        <p:spPr>
          <a:xfrm>
            <a:off x="2208733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コネクタ 919">
            <a:extLst>
              <a:ext uri="{FF2B5EF4-FFF2-40B4-BE49-F238E27FC236}">
                <a16:creationId xmlns:a16="http://schemas.microsoft.com/office/drawing/2014/main" id="{B0B48D4E-41FA-4AEF-B8B3-A616E87998F4}"/>
              </a:ext>
            </a:extLst>
          </p:cNvPr>
          <p:cNvCxnSpPr>
            <a:cxnSpLocks/>
          </p:cNvCxnSpPr>
          <p:nvPr/>
        </p:nvCxnSpPr>
        <p:spPr>
          <a:xfrm>
            <a:off x="2512513" y="1705369"/>
            <a:ext cx="24164" cy="1353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直線コネクタ 920">
            <a:extLst>
              <a:ext uri="{FF2B5EF4-FFF2-40B4-BE49-F238E27FC236}">
                <a16:creationId xmlns:a16="http://schemas.microsoft.com/office/drawing/2014/main" id="{76287B98-A5B1-40BC-98BD-18816F496295}"/>
              </a:ext>
            </a:extLst>
          </p:cNvPr>
          <p:cNvCxnSpPr>
            <a:cxnSpLocks/>
          </p:cNvCxnSpPr>
          <p:nvPr/>
        </p:nvCxnSpPr>
        <p:spPr>
          <a:xfrm>
            <a:off x="2205638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直線コネクタ 924">
            <a:extLst>
              <a:ext uri="{FF2B5EF4-FFF2-40B4-BE49-F238E27FC236}">
                <a16:creationId xmlns:a16="http://schemas.microsoft.com/office/drawing/2014/main" id="{99503387-1C1A-4E2E-8B1F-2CD40AE22F0A}"/>
              </a:ext>
            </a:extLst>
          </p:cNvPr>
          <p:cNvCxnSpPr>
            <a:cxnSpLocks/>
          </p:cNvCxnSpPr>
          <p:nvPr/>
        </p:nvCxnSpPr>
        <p:spPr>
          <a:xfrm>
            <a:off x="2929533" y="2027968"/>
            <a:ext cx="2701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直線コネクタ 933">
            <a:extLst>
              <a:ext uri="{FF2B5EF4-FFF2-40B4-BE49-F238E27FC236}">
                <a16:creationId xmlns:a16="http://schemas.microsoft.com/office/drawing/2014/main" id="{9C60162F-0002-4736-ADCB-C288B0A5BA56}"/>
              </a:ext>
            </a:extLst>
          </p:cNvPr>
          <p:cNvCxnSpPr>
            <a:cxnSpLocks/>
          </p:cNvCxnSpPr>
          <p:nvPr/>
        </p:nvCxnSpPr>
        <p:spPr>
          <a:xfrm flipH="1">
            <a:off x="3574528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直線コネクタ 934">
            <a:extLst>
              <a:ext uri="{FF2B5EF4-FFF2-40B4-BE49-F238E27FC236}">
                <a16:creationId xmlns:a16="http://schemas.microsoft.com/office/drawing/2014/main" id="{9C5970EE-9F39-4D09-8DF7-B8B5836D7322}"/>
              </a:ext>
            </a:extLst>
          </p:cNvPr>
          <p:cNvCxnSpPr>
            <a:cxnSpLocks/>
          </p:cNvCxnSpPr>
          <p:nvPr/>
        </p:nvCxnSpPr>
        <p:spPr>
          <a:xfrm>
            <a:off x="327773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直線コネクタ 935">
            <a:extLst>
              <a:ext uri="{FF2B5EF4-FFF2-40B4-BE49-F238E27FC236}">
                <a16:creationId xmlns:a16="http://schemas.microsoft.com/office/drawing/2014/main" id="{FC0A0F8A-F51E-4EFA-B74B-BCD0A7991FBA}"/>
              </a:ext>
            </a:extLst>
          </p:cNvPr>
          <p:cNvCxnSpPr>
            <a:cxnSpLocks/>
          </p:cNvCxnSpPr>
          <p:nvPr/>
        </p:nvCxnSpPr>
        <p:spPr>
          <a:xfrm>
            <a:off x="3581517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直線コネクタ 936">
            <a:extLst>
              <a:ext uri="{FF2B5EF4-FFF2-40B4-BE49-F238E27FC236}">
                <a16:creationId xmlns:a16="http://schemas.microsoft.com/office/drawing/2014/main" id="{9582B3E1-E5C5-4A16-B814-DCBFDCF7F4C9}"/>
              </a:ext>
            </a:extLst>
          </p:cNvPr>
          <p:cNvCxnSpPr>
            <a:cxnSpLocks/>
          </p:cNvCxnSpPr>
          <p:nvPr/>
        </p:nvCxnSpPr>
        <p:spPr>
          <a:xfrm>
            <a:off x="327464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直線コネクタ 937">
            <a:extLst>
              <a:ext uri="{FF2B5EF4-FFF2-40B4-BE49-F238E27FC236}">
                <a16:creationId xmlns:a16="http://schemas.microsoft.com/office/drawing/2014/main" id="{DB64938D-B9D6-49ED-A6F0-B304AFB441B5}"/>
              </a:ext>
            </a:extLst>
          </p:cNvPr>
          <p:cNvCxnSpPr>
            <a:cxnSpLocks/>
          </p:cNvCxnSpPr>
          <p:nvPr/>
        </p:nvCxnSpPr>
        <p:spPr>
          <a:xfrm flipH="1">
            <a:off x="3931444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直線コネクタ 938">
            <a:extLst>
              <a:ext uri="{FF2B5EF4-FFF2-40B4-BE49-F238E27FC236}">
                <a16:creationId xmlns:a16="http://schemas.microsoft.com/office/drawing/2014/main" id="{535ABF9B-014B-4D78-894C-924C70C4806B}"/>
              </a:ext>
            </a:extLst>
          </p:cNvPr>
          <p:cNvCxnSpPr>
            <a:cxnSpLocks/>
          </p:cNvCxnSpPr>
          <p:nvPr/>
        </p:nvCxnSpPr>
        <p:spPr>
          <a:xfrm>
            <a:off x="3634653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直線コネクタ 939">
            <a:extLst>
              <a:ext uri="{FF2B5EF4-FFF2-40B4-BE49-F238E27FC236}">
                <a16:creationId xmlns:a16="http://schemas.microsoft.com/office/drawing/2014/main" id="{94D28FD2-E165-4041-88D5-BDE44924B2E5}"/>
              </a:ext>
            </a:extLst>
          </p:cNvPr>
          <p:cNvCxnSpPr>
            <a:cxnSpLocks/>
          </p:cNvCxnSpPr>
          <p:nvPr/>
        </p:nvCxnSpPr>
        <p:spPr>
          <a:xfrm>
            <a:off x="3938433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直線コネクタ 940">
            <a:extLst>
              <a:ext uri="{FF2B5EF4-FFF2-40B4-BE49-F238E27FC236}">
                <a16:creationId xmlns:a16="http://schemas.microsoft.com/office/drawing/2014/main" id="{E865255A-61CD-4562-B6FA-DC2DE0840C0E}"/>
              </a:ext>
            </a:extLst>
          </p:cNvPr>
          <p:cNvCxnSpPr>
            <a:cxnSpLocks/>
          </p:cNvCxnSpPr>
          <p:nvPr/>
        </p:nvCxnSpPr>
        <p:spPr>
          <a:xfrm>
            <a:off x="3631558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直線コネクタ 941">
            <a:extLst>
              <a:ext uri="{FF2B5EF4-FFF2-40B4-BE49-F238E27FC236}">
                <a16:creationId xmlns:a16="http://schemas.microsoft.com/office/drawing/2014/main" id="{301834D1-8BC6-4EC2-BFB6-8D0843E7071A}"/>
              </a:ext>
            </a:extLst>
          </p:cNvPr>
          <p:cNvCxnSpPr>
            <a:cxnSpLocks/>
          </p:cNvCxnSpPr>
          <p:nvPr/>
        </p:nvCxnSpPr>
        <p:spPr>
          <a:xfrm flipH="1">
            <a:off x="4288384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直線コネクタ 942">
            <a:extLst>
              <a:ext uri="{FF2B5EF4-FFF2-40B4-BE49-F238E27FC236}">
                <a16:creationId xmlns:a16="http://schemas.microsoft.com/office/drawing/2014/main" id="{EFA698A8-0EAB-4C7E-B928-6E241091D3AF}"/>
              </a:ext>
            </a:extLst>
          </p:cNvPr>
          <p:cNvCxnSpPr>
            <a:cxnSpLocks/>
          </p:cNvCxnSpPr>
          <p:nvPr/>
        </p:nvCxnSpPr>
        <p:spPr>
          <a:xfrm>
            <a:off x="3991593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直線コネクタ 943">
            <a:extLst>
              <a:ext uri="{FF2B5EF4-FFF2-40B4-BE49-F238E27FC236}">
                <a16:creationId xmlns:a16="http://schemas.microsoft.com/office/drawing/2014/main" id="{A798BDF3-113E-4433-8C60-602BE059EA8C}"/>
              </a:ext>
            </a:extLst>
          </p:cNvPr>
          <p:cNvCxnSpPr>
            <a:cxnSpLocks/>
          </p:cNvCxnSpPr>
          <p:nvPr/>
        </p:nvCxnSpPr>
        <p:spPr>
          <a:xfrm>
            <a:off x="4295373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直線コネクタ 944">
            <a:extLst>
              <a:ext uri="{FF2B5EF4-FFF2-40B4-BE49-F238E27FC236}">
                <a16:creationId xmlns:a16="http://schemas.microsoft.com/office/drawing/2014/main" id="{9FDF29C8-EBD1-4342-AFEE-8B5FE350E9FA}"/>
              </a:ext>
            </a:extLst>
          </p:cNvPr>
          <p:cNvCxnSpPr>
            <a:cxnSpLocks/>
          </p:cNvCxnSpPr>
          <p:nvPr/>
        </p:nvCxnSpPr>
        <p:spPr>
          <a:xfrm>
            <a:off x="3988498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直線コネクタ 945">
            <a:extLst>
              <a:ext uri="{FF2B5EF4-FFF2-40B4-BE49-F238E27FC236}">
                <a16:creationId xmlns:a16="http://schemas.microsoft.com/office/drawing/2014/main" id="{E587EB25-1C7F-4F14-A7DA-0F2CE2E7FAF6}"/>
              </a:ext>
            </a:extLst>
          </p:cNvPr>
          <p:cNvCxnSpPr>
            <a:cxnSpLocks/>
          </p:cNvCxnSpPr>
          <p:nvPr/>
        </p:nvCxnSpPr>
        <p:spPr>
          <a:xfrm flipH="1">
            <a:off x="4643463" y="186709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>
            <a:extLst>
              <a:ext uri="{FF2B5EF4-FFF2-40B4-BE49-F238E27FC236}">
                <a16:creationId xmlns:a16="http://schemas.microsoft.com/office/drawing/2014/main" id="{4BCD9E62-8308-48DA-9FF4-D6532F0751C7}"/>
              </a:ext>
            </a:extLst>
          </p:cNvPr>
          <p:cNvCxnSpPr>
            <a:cxnSpLocks/>
          </p:cNvCxnSpPr>
          <p:nvPr/>
        </p:nvCxnSpPr>
        <p:spPr>
          <a:xfrm>
            <a:off x="4346669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直線コネクタ 947">
            <a:extLst>
              <a:ext uri="{FF2B5EF4-FFF2-40B4-BE49-F238E27FC236}">
                <a16:creationId xmlns:a16="http://schemas.microsoft.com/office/drawing/2014/main" id="{71526796-207B-464A-B478-529D15076E53}"/>
              </a:ext>
            </a:extLst>
          </p:cNvPr>
          <p:cNvCxnSpPr>
            <a:cxnSpLocks/>
          </p:cNvCxnSpPr>
          <p:nvPr/>
        </p:nvCxnSpPr>
        <p:spPr>
          <a:xfrm>
            <a:off x="4650450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直線コネクタ 948">
            <a:extLst>
              <a:ext uri="{FF2B5EF4-FFF2-40B4-BE49-F238E27FC236}">
                <a16:creationId xmlns:a16="http://schemas.microsoft.com/office/drawing/2014/main" id="{0AA08203-5088-4D10-9E8B-FDEA007070F0}"/>
              </a:ext>
            </a:extLst>
          </p:cNvPr>
          <p:cNvCxnSpPr>
            <a:cxnSpLocks/>
          </p:cNvCxnSpPr>
          <p:nvPr/>
        </p:nvCxnSpPr>
        <p:spPr>
          <a:xfrm>
            <a:off x="4343574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直線コネクタ 952">
            <a:extLst>
              <a:ext uri="{FF2B5EF4-FFF2-40B4-BE49-F238E27FC236}">
                <a16:creationId xmlns:a16="http://schemas.microsoft.com/office/drawing/2014/main" id="{5D8079EA-9278-4698-AD78-2D48E13DD6FA}"/>
              </a:ext>
            </a:extLst>
          </p:cNvPr>
          <p:cNvCxnSpPr>
            <a:cxnSpLocks/>
          </p:cNvCxnSpPr>
          <p:nvPr/>
        </p:nvCxnSpPr>
        <p:spPr>
          <a:xfrm>
            <a:off x="470541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2" name="テキスト ボックス 961">
            <a:extLst>
              <a:ext uri="{FF2B5EF4-FFF2-40B4-BE49-F238E27FC236}">
                <a16:creationId xmlns:a16="http://schemas.microsoft.com/office/drawing/2014/main" id="{85FDAAF3-F100-4284-AA8B-DF0F83F4E5ED}"/>
              </a:ext>
            </a:extLst>
          </p:cNvPr>
          <p:cNvSpPr txBox="1"/>
          <p:nvPr/>
        </p:nvSpPr>
        <p:spPr>
          <a:xfrm>
            <a:off x="1145192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3" name="テキスト ボックス 962">
            <a:extLst>
              <a:ext uri="{FF2B5EF4-FFF2-40B4-BE49-F238E27FC236}">
                <a16:creationId xmlns:a16="http://schemas.microsoft.com/office/drawing/2014/main" id="{61C7F7E2-F5A9-4CA9-9B7D-6C739255FFAF}"/>
              </a:ext>
            </a:extLst>
          </p:cNvPr>
          <p:cNvSpPr txBox="1"/>
          <p:nvPr/>
        </p:nvSpPr>
        <p:spPr>
          <a:xfrm>
            <a:off x="2218618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6" name="テキスト ボックス 965">
            <a:extLst>
              <a:ext uri="{FF2B5EF4-FFF2-40B4-BE49-F238E27FC236}">
                <a16:creationId xmlns:a16="http://schemas.microsoft.com/office/drawing/2014/main" id="{E686F70F-7E2C-4EA9-AECB-82A62CB96FB6}"/>
              </a:ext>
            </a:extLst>
          </p:cNvPr>
          <p:cNvSpPr txBox="1"/>
          <p:nvPr/>
        </p:nvSpPr>
        <p:spPr>
          <a:xfrm>
            <a:off x="328294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7" name="テキスト ボックス 966">
            <a:extLst>
              <a:ext uri="{FF2B5EF4-FFF2-40B4-BE49-F238E27FC236}">
                <a16:creationId xmlns:a16="http://schemas.microsoft.com/office/drawing/2014/main" id="{542ECAFB-8E86-4FCA-948F-D3F31B296B8E}"/>
              </a:ext>
            </a:extLst>
          </p:cNvPr>
          <p:cNvSpPr txBox="1"/>
          <p:nvPr/>
        </p:nvSpPr>
        <p:spPr>
          <a:xfrm>
            <a:off x="3648374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8" name="テキスト ボックス 967">
            <a:extLst>
              <a:ext uri="{FF2B5EF4-FFF2-40B4-BE49-F238E27FC236}">
                <a16:creationId xmlns:a16="http://schemas.microsoft.com/office/drawing/2014/main" id="{297FFFC3-EB9E-4CC0-A9C7-F8619F925CCC}"/>
              </a:ext>
            </a:extLst>
          </p:cNvPr>
          <p:cNvSpPr txBox="1"/>
          <p:nvPr/>
        </p:nvSpPr>
        <p:spPr>
          <a:xfrm>
            <a:off x="400608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9" name="テキスト ボックス 968">
            <a:extLst>
              <a:ext uri="{FF2B5EF4-FFF2-40B4-BE49-F238E27FC236}">
                <a16:creationId xmlns:a16="http://schemas.microsoft.com/office/drawing/2014/main" id="{8DC01BE8-C9F8-4DEB-A09C-E8C5544E1D3B}"/>
              </a:ext>
            </a:extLst>
          </p:cNvPr>
          <p:cNvSpPr txBox="1"/>
          <p:nvPr/>
        </p:nvSpPr>
        <p:spPr>
          <a:xfrm>
            <a:off x="4371513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3" name="テキスト ボックス 1002">
            <a:extLst>
              <a:ext uri="{FF2B5EF4-FFF2-40B4-BE49-F238E27FC236}">
                <a16:creationId xmlns:a16="http://schemas.microsoft.com/office/drawing/2014/main" id="{58E5AB39-9EDE-4FE3-8411-9FC342859BE6}"/>
              </a:ext>
            </a:extLst>
          </p:cNvPr>
          <p:cNvSpPr txBox="1"/>
          <p:nvPr/>
        </p:nvSpPr>
        <p:spPr>
          <a:xfrm>
            <a:off x="1160360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4" name="テキスト ボックス 1003">
            <a:extLst>
              <a:ext uri="{FF2B5EF4-FFF2-40B4-BE49-F238E27FC236}">
                <a16:creationId xmlns:a16="http://schemas.microsoft.com/office/drawing/2014/main" id="{0061F065-DB37-446D-9639-02106A375B20}"/>
              </a:ext>
            </a:extLst>
          </p:cNvPr>
          <p:cNvSpPr txBox="1"/>
          <p:nvPr/>
        </p:nvSpPr>
        <p:spPr>
          <a:xfrm>
            <a:off x="1520748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5" name="テキスト ボックス 1004">
            <a:extLst>
              <a:ext uri="{FF2B5EF4-FFF2-40B4-BE49-F238E27FC236}">
                <a16:creationId xmlns:a16="http://schemas.microsoft.com/office/drawing/2014/main" id="{2E9F5D10-4AA3-4CDE-A72D-50FD9DD43E62}"/>
              </a:ext>
            </a:extLst>
          </p:cNvPr>
          <p:cNvSpPr txBox="1"/>
          <p:nvPr/>
        </p:nvSpPr>
        <p:spPr>
          <a:xfrm>
            <a:off x="2222413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6" name="テキスト ボックス 1005">
            <a:extLst>
              <a:ext uri="{FF2B5EF4-FFF2-40B4-BE49-F238E27FC236}">
                <a16:creationId xmlns:a16="http://schemas.microsoft.com/office/drawing/2014/main" id="{7202D0C3-1DB8-448B-8562-3BC754D0C366}"/>
              </a:ext>
            </a:extLst>
          </p:cNvPr>
          <p:cNvSpPr txBox="1"/>
          <p:nvPr/>
        </p:nvSpPr>
        <p:spPr>
          <a:xfrm>
            <a:off x="2582801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7" name="テキスト ボックス 1006">
            <a:extLst>
              <a:ext uri="{FF2B5EF4-FFF2-40B4-BE49-F238E27FC236}">
                <a16:creationId xmlns:a16="http://schemas.microsoft.com/office/drawing/2014/main" id="{D5934019-4D03-43D5-9A84-B5BC217F7452}"/>
              </a:ext>
            </a:extLst>
          </p:cNvPr>
          <p:cNvSpPr txBox="1"/>
          <p:nvPr/>
        </p:nvSpPr>
        <p:spPr>
          <a:xfrm>
            <a:off x="2943771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22" name="テキスト ボックス 1021">
            <a:extLst>
              <a:ext uri="{FF2B5EF4-FFF2-40B4-BE49-F238E27FC236}">
                <a16:creationId xmlns:a16="http://schemas.microsoft.com/office/drawing/2014/main" id="{A5D508ED-111E-450E-89E0-D2054CAEA139}"/>
              </a:ext>
            </a:extLst>
          </p:cNvPr>
          <p:cNvSpPr txBox="1"/>
          <p:nvPr/>
        </p:nvSpPr>
        <p:spPr>
          <a:xfrm>
            <a:off x="934881" y="1025166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 Condition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00" name="直線矢印コネクタ 399">
            <a:extLst>
              <a:ext uri="{FF2B5EF4-FFF2-40B4-BE49-F238E27FC236}">
                <a16:creationId xmlns:a16="http://schemas.microsoft.com/office/drawing/2014/main" id="{24FD4887-EA5D-48FA-BD55-777C553240F0}"/>
              </a:ext>
            </a:extLst>
          </p:cNvPr>
          <p:cNvCxnSpPr>
            <a:cxnSpLocks/>
          </p:cNvCxnSpPr>
          <p:nvPr/>
        </p:nvCxnSpPr>
        <p:spPr>
          <a:xfrm>
            <a:off x="685806" y="1427698"/>
            <a:ext cx="2521716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99DEBA08-C7D6-4B82-9C47-47F1B2402E21}"/>
              </a:ext>
            </a:extLst>
          </p:cNvPr>
          <p:cNvCxnSpPr>
            <a:cxnSpLocks/>
          </p:cNvCxnSpPr>
          <p:nvPr/>
        </p:nvCxnSpPr>
        <p:spPr>
          <a:xfrm>
            <a:off x="3236292" y="186595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8B10542-CB86-4618-B076-012D81E33676}"/>
              </a:ext>
            </a:extLst>
          </p:cNvPr>
          <p:cNvCxnSpPr>
            <a:cxnSpLocks/>
          </p:cNvCxnSpPr>
          <p:nvPr/>
        </p:nvCxnSpPr>
        <p:spPr>
          <a:xfrm flipH="1">
            <a:off x="3199730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BE4BA8A3-385E-4E8D-BE3C-52EA9922849F}"/>
              </a:ext>
            </a:extLst>
          </p:cNvPr>
          <p:cNvSpPr/>
          <p:nvPr/>
        </p:nvSpPr>
        <p:spPr>
          <a:xfrm>
            <a:off x="1867557" y="132787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3A8EEC64-6D84-4133-99C7-6655590BE05B}"/>
              </a:ext>
            </a:extLst>
          </p:cNvPr>
          <p:cNvCxnSpPr>
            <a:cxnSpLocks/>
          </p:cNvCxnSpPr>
          <p:nvPr/>
        </p:nvCxnSpPr>
        <p:spPr>
          <a:xfrm>
            <a:off x="694749" y="1718187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線コネクタ 418">
            <a:extLst>
              <a:ext uri="{FF2B5EF4-FFF2-40B4-BE49-F238E27FC236}">
                <a16:creationId xmlns:a16="http://schemas.microsoft.com/office/drawing/2014/main" id="{0270D4C6-DE59-4C33-B141-153CD29AB576}"/>
              </a:ext>
            </a:extLst>
          </p:cNvPr>
          <p:cNvCxnSpPr>
            <a:cxnSpLocks/>
          </p:cNvCxnSpPr>
          <p:nvPr/>
        </p:nvCxnSpPr>
        <p:spPr>
          <a:xfrm>
            <a:off x="99276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コネクタ 464">
            <a:extLst>
              <a:ext uri="{FF2B5EF4-FFF2-40B4-BE49-F238E27FC236}">
                <a16:creationId xmlns:a16="http://schemas.microsoft.com/office/drawing/2014/main" id="{A9F930EB-F0CB-40DE-ABC2-2438016C3278}"/>
              </a:ext>
            </a:extLst>
          </p:cNvPr>
          <p:cNvCxnSpPr>
            <a:cxnSpLocks/>
          </p:cNvCxnSpPr>
          <p:nvPr/>
        </p:nvCxnSpPr>
        <p:spPr>
          <a:xfrm>
            <a:off x="1050678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線コネクタ 466">
            <a:extLst>
              <a:ext uri="{FF2B5EF4-FFF2-40B4-BE49-F238E27FC236}">
                <a16:creationId xmlns:a16="http://schemas.microsoft.com/office/drawing/2014/main" id="{DC139F45-85DD-4A66-9D0A-BF7C8766C27C}"/>
              </a:ext>
            </a:extLst>
          </p:cNvPr>
          <p:cNvCxnSpPr>
            <a:cxnSpLocks/>
          </p:cNvCxnSpPr>
          <p:nvPr/>
        </p:nvCxnSpPr>
        <p:spPr>
          <a:xfrm>
            <a:off x="751625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テキスト ボックス 482">
            <a:extLst>
              <a:ext uri="{FF2B5EF4-FFF2-40B4-BE49-F238E27FC236}">
                <a16:creationId xmlns:a16="http://schemas.microsoft.com/office/drawing/2014/main" id="{30A2B87C-0132-49A5-AA67-A9A33E0DF227}"/>
              </a:ext>
            </a:extLst>
          </p:cNvPr>
          <p:cNvSpPr txBox="1"/>
          <p:nvPr/>
        </p:nvSpPr>
        <p:spPr>
          <a:xfrm>
            <a:off x="150049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7" name="テキスト ボックス 486">
            <a:extLst>
              <a:ext uri="{FF2B5EF4-FFF2-40B4-BE49-F238E27FC236}">
                <a16:creationId xmlns:a16="http://schemas.microsoft.com/office/drawing/2014/main" id="{F213B31D-AB30-42E4-8D16-2C5BFB1C9DBA}"/>
              </a:ext>
            </a:extLst>
          </p:cNvPr>
          <p:cNvSpPr txBox="1"/>
          <p:nvPr/>
        </p:nvSpPr>
        <p:spPr>
          <a:xfrm>
            <a:off x="1845454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8" name="テキスト ボックス 487">
                <a:extLst>
                  <a:ext uri="{FF2B5EF4-FFF2-40B4-BE49-F238E27FC236}">
                    <a16:creationId xmlns:a16="http://schemas.microsoft.com/office/drawing/2014/main" id="{CE4121B9-BBCE-4DF6-9D34-67F61010591B}"/>
                  </a:ext>
                </a:extLst>
              </p:cNvPr>
              <p:cNvSpPr txBox="1"/>
              <p:nvPr/>
            </p:nvSpPr>
            <p:spPr>
              <a:xfrm>
                <a:off x="2584950" y="1763062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88" name="テキスト ボックス 487">
                <a:extLst>
                  <a:ext uri="{FF2B5EF4-FFF2-40B4-BE49-F238E27FC236}">
                    <a16:creationId xmlns:a16="http://schemas.microsoft.com/office/drawing/2014/main" id="{CE4121B9-BBCE-4DF6-9D34-67F610105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950" y="1763062"/>
                <a:ext cx="295349" cy="234286"/>
              </a:xfrm>
              <a:prstGeom prst="rect">
                <a:avLst/>
              </a:prstGeom>
              <a:blipFill>
                <a:blip r:embed="rId2"/>
                <a:stretch>
                  <a:fillRect l="-27083" r="-70833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9" name="テキスト ボックス 488">
            <a:extLst>
              <a:ext uri="{FF2B5EF4-FFF2-40B4-BE49-F238E27FC236}">
                <a16:creationId xmlns:a16="http://schemas.microsoft.com/office/drawing/2014/main" id="{0FD696BB-62A1-4372-B707-A92F8E779E3B}"/>
              </a:ext>
            </a:extLst>
          </p:cNvPr>
          <p:cNvSpPr txBox="1"/>
          <p:nvPr/>
        </p:nvSpPr>
        <p:spPr>
          <a:xfrm>
            <a:off x="2886267" y="176517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1440EE35-AE07-421C-AFB6-ED3A8E515AC1}"/>
              </a:ext>
            </a:extLst>
          </p:cNvPr>
          <p:cNvCxnSpPr>
            <a:cxnSpLocks/>
          </p:cNvCxnSpPr>
          <p:nvPr/>
        </p:nvCxnSpPr>
        <p:spPr>
          <a:xfrm flipH="1">
            <a:off x="331411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コネクタ 490">
            <a:extLst>
              <a:ext uri="{FF2B5EF4-FFF2-40B4-BE49-F238E27FC236}">
                <a16:creationId xmlns:a16="http://schemas.microsoft.com/office/drawing/2014/main" id="{73441E46-0B72-49DD-9B15-AE686BD6DF78}"/>
              </a:ext>
            </a:extLst>
          </p:cNvPr>
          <p:cNvCxnSpPr>
            <a:cxnSpLocks/>
          </p:cNvCxnSpPr>
          <p:nvPr/>
        </p:nvCxnSpPr>
        <p:spPr>
          <a:xfrm>
            <a:off x="3370989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E18BEA46-7E8F-49A3-BC0E-27D4863E1506}"/>
              </a:ext>
            </a:extLst>
          </p:cNvPr>
          <p:cNvCxnSpPr>
            <a:cxnSpLocks/>
          </p:cNvCxnSpPr>
          <p:nvPr/>
        </p:nvCxnSpPr>
        <p:spPr>
          <a:xfrm>
            <a:off x="348474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コネクタ 492">
            <a:extLst>
              <a:ext uri="{FF2B5EF4-FFF2-40B4-BE49-F238E27FC236}">
                <a16:creationId xmlns:a16="http://schemas.microsoft.com/office/drawing/2014/main" id="{60A6C317-CC2D-4A48-9458-6D0BA1D34575}"/>
              </a:ext>
            </a:extLst>
          </p:cNvPr>
          <p:cNvCxnSpPr>
            <a:cxnSpLocks/>
          </p:cNvCxnSpPr>
          <p:nvPr/>
        </p:nvCxnSpPr>
        <p:spPr>
          <a:xfrm>
            <a:off x="353752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コネクタ 493">
            <a:extLst>
              <a:ext uri="{FF2B5EF4-FFF2-40B4-BE49-F238E27FC236}">
                <a16:creationId xmlns:a16="http://schemas.microsoft.com/office/drawing/2014/main" id="{B08A59D5-851E-4D98-86E6-136C2022229E}"/>
              </a:ext>
            </a:extLst>
          </p:cNvPr>
          <p:cNvCxnSpPr>
            <a:cxnSpLocks/>
          </p:cNvCxnSpPr>
          <p:nvPr/>
        </p:nvCxnSpPr>
        <p:spPr>
          <a:xfrm flipH="1">
            <a:off x="366698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01091CA9-3ED2-4447-B279-85550D15A0CF}"/>
              </a:ext>
            </a:extLst>
          </p:cNvPr>
          <p:cNvCxnSpPr>
            <a:cxnSpLocks/>
          </p:cNvCxnSpPr>
          <p:nvPr/>
        </p:nvCxnSpPr>
        <p:spPr>
          <a:xfrm>
            <a:off x="372385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C14B449A-37D0-4BFD-AE5E-4F1D912A03F5}"/>
              </a:ext>
            </a:extLst>
          </p:cNvPr>
          <p:cNvCxnSpPr>
            <a:cxnSpLocks/>
          </p:cNvCxnSpPr>
          <p:nvPr/>
        </p:nvCxnSpPr>
        <p:spPr>
          <a:xfrm>
            <a:off x="383760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D2E7824F-C7D8-43FE-A407-F1E3BA8E0BF0}"/>
              </a:ext>
            </a:extLst>
          </p:cNvPr>
          <p:cNvCxnSpPr>
            <a:cxnSpLocks/>
          </p:cNvCxnSpPr>
          <p:nvPr/>
        </p:nvCxnSpPr>
        <p:spPr>
          <a:xfrm>
            <a:off x="3898697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コネクタ 497">
            <a:extLst>
              <a:ext uri="{FF2B5EF4-FFF2-40B4-BE49-F238E27FC236}">
                <a16:creationId xmlns:a16="http://schemas.microsoft.com/office/drawing/2014/main" id="{857DDC7A-88C2-4DC4-B359-A412DCAAACEF}"/>
              </a:ext>
            </a:extLst>
          </p:cNvPr>
          <p:cNvCxnSpPr>
            <a:cxnSpLocks/>
          </p:cNvCxnSpPr>
          <p:nvPr/>
        </p:nvCxnSpPr>
        <p:spPr>
          <a:xfrm flipH="1">
            <a:off x="402815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線コネクタ 498">
            <a:extLst>
              <a:ext uri="{FF2B5EF4-FFF2-40B4-BE49-F238E27FC236}">
                <a16:creationId xmlns:a16="http://schemas.microsoft.com/office/drawing/2014/main" id="{64142B84-9D0F-47E1-96DD-0EB7353B9C15}"/>
              </a:ext>
            </a:extLst>
          </p:cNvPr>
          <p:cNvCxnSpPr>
            <a:cxnSpLocks/>
          </p:cNvCxnSpPr>
          <p:nvPr/>
        </p:nvCxnSpPr>
        <p:spPr>
          <a:xfrm>
            <a:off x="4085034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線コネクタ 499">
            <a:extLst>
              <a:ext uri="{FF2B5EF4-FFF2-40B4-BE49-F238E27FC236}">
                <a16:creationId xmlns:a16="http://schemas.microsoft.com/office/drawing/2014/main" id="{BEB76280-E798-4218-96AE-6E7081A1BA0D}"/>
              </a:ext>
            </a:extLst>
          </p:cNvPr>
          <p:cNvCxnSpPr>
            <a:cxnSpLocks/>
          </p:cNvCxnSpPr>
          <p:nvPr/>
        </p:nvCxnSpPr>
        <p:spPr>
          <a:xfrm>
            <a:off x="419878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線コネクタ 500">
            <a:extLst>
              <a:ext uri="{FF2B5EF4-FFF2-40B4-BE49-F238E27FC236}">
                <a16:creationId xmlns:a16="http://schemas.microsoft.com/office/drawing/2014/main" id="{EF363B4E-48BD-4EAA-916C-20FB16322CB5}"/>
              </a:ext>
            </a:extLst>
          </p:cNvPr>
          <p:cNvCxnSpPr>
            <a:cxnSpLocks/>
          </p:cNvCxnSpPr>
          <p:nvPr/>
        </p:nvCxnSpPr>
        <p:spPr>
          <a:xfrm>
            <a:off x="4254874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2" name="グループ化 501">
            <a:extLst>
              <a:ext uri="{FF2B5EF4-FFF2-40B4-BE49-F238E27FC236}">
                <a16:creationId xmlns:a16="http://schemas.microsoft.com/office/drawing/2014/main" id="{80D49B89-6E01-4A82-96F7-E233B302D0B9}"/>
              </a:ext>
            </a:extLst>
          </p:cNvPr>
          <p:cNvGrpSpPr/>
          <p:nvPr/>
        </p:nvGrpSpPr>
        <p:grpSpPr>
          <a:xfrm>
            <a:off x="3916388" y="1504492"/>
            <a:ext cx="138405" cy="1359958"/>
            <a:chOff x="5538415" y="294271"/>
            <a:chExt cx="195210" cy="5438984"/>
          </a:xfrm>
        </p:grpSpPr>
        <p:sp>
          <p:nvSpPr>
            <p:cNvPr id="503" name="フリーフォーム: 図形 502">
              <a:extLst>
                <a:ext uri="{FF2B5EF4-FFF2-40B4-BE49-F238E27FC236}">
                  <a16:creationId xmlns:a16="http://schemas.microsoft.com/office/drawing/2014/main" id="{5B2A95A5-89FC-4A80-B59A-FD432E1D02FB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4" name="フリーフォーム: 図形 503">
              <a:extLst>
                <a:ext uri="{FF2B5EF4-FFF2-40B4-BE49-F238E27FC236}">
                  <a16:creationId xmlns:a16="http://schemas.microsoft.com/office/drawing/2014/main" id="{F978A750-2EAD-4662-82BE-9E159408BF66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5" name="フリーフォーム: 図形 504">
              <a:extLst>
                <a:ext uri="{FF2B5EF4-FFF2-40B4-BE49-F238E27FC236}">
                  <a16:creationId xmlns:a16="http://schemas.microsoft.com/office/drawing/2014/main" id="{E25110BE-B3AB-4773-B000-A8713969F826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07" name="直線コネクタ 506">
            <a:extLst>
              <a:ext uri="{FF2B5EF4-FFF2-40B4-BE49-F238E27FC236}">
                <a16:creationId xmlns:a16="http://schemas.microsoft.com/office/drawing/2014/main" id="{A45F0B07-7EC4-433F-9A08-77899D3458B9}"/>
              </a:ext>
            </a:extLst>
          </p:cNvPr>
          <p:cNvCxnSpPr>
            <a:cxnSpLocks/>
          </p:cNvCxnSpPr>
          <p:nvPr/>
        </p:nvCxnSpPr>
        <p:spPr>
          <a:xfrm>
            <a:off x="3199730" y="132787"/>
            <a:ext cx="0" cy="27289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テキスト ボックス 508">
            <a:extLst>
              <a:ext uri="{FF2B5EF4-FFF2-40B4-BE49-F238E27FC236}">
                <a16:creationId xmlns:a16="http://schemas.microsoft.com/office/drawing/2014/main" id="{74368BB6-BC60-4F8A-BE59-F5152FF40EB5}"/>
              </a:ext>
            </a:extLst>
          </p:cNvPr>
          <p:cNvSpPr txBox="1"/>
          <p:nvPr/>
        </p:nvSpPr>
        <p:spPr>
          <a:xfrm>
            <a:off x="4693942" y="176517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1F0822DF-1423-4E46-B9BE-C9B8EA54CB2D}"/>
              </a:ext>
            </a:extLst>
          </p:cNvPr>
          <p:cNvCxnSpPr>
            <a:cxnSpLocks/>
          </p:cNvCxnSpPr>
          <p:nvPr/>
        </p:nvCxnSpPr>
        <p:spPr>
          <a:xfrm flipH="1">
            <a:off x="5381198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1E016B93-D178-4168-9B28-1DFBB6E4EC6C}"/>
              </a:ext>
            </a:extLst>
          </p:cNvPr>
          <p:cNvCxnSpPr>
            <a:cxnSpLocks/>
          </p:cNvCxnSpPr>
          <p:nvPr/>
        </p:nvCxnSpPr>
        <p:spPr>
          <a:xfrm>
            <a:off x="508440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コネクタ 511">
            <a:extLst>
              <a:ext uri="{FF2B5EF4-FFF2-40B4-BE49-F238E27FC236}">
                <a16:creationId xmlns:a16="http://schemas.microsoft.com/office/drawing/2014/main" id="{281AB7E4-FDB3-47FC-A57D-E31790965D0B}"/>
              </a:ext>
            </a:extLst>
          </p:cNvPr>
          <p:cNvCxnSpPr>
            <a:cxnSpLocks/>
          </p:cNvCxnSpPr>
          <p:nvPr/>
        </p:nvCxnSpPr>
        <p:spPr>
          <a:xfrm>
            <a:off x="5388187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コネクタ 512">
            <a:extLst>
              <a:ext uri="{FF2B5EF4-FFF2-40B4-BE49-F238E27FC236}">
                <a16:creationId xmlns:a16="http://schemas.microsoft.com/office/drawing/2014/main" id="{103F7110-BA9A-440E-BC5C-2D89433B78BA}"/>
              </a:ext>
            </a:extLst>
          </p:cNvPr>
          <p:cNvCxnSpPr>
            <a:cxnSpLocks/>
          </p:cNvCxnSpPr>
          <p:nvPr/>
        </p:nvCxnSpPr>
        <p:spPr>
          <a:xfrm>
            <a:off x="508131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コネクタ 513">
            <a:extLst>
              <a:ext uri="{FF2B5EF4-FFF2-40B4-BE49-F238E27FC236}">
                <a16:creationId xmlns:a16="http://schemas.microsoft.com/office/drawing/2014/main" id="{92EFEE08-6861-4585-B1A9-DCC7212572FC}"/>
              </a:ext>
            </a:extLst>
          </p:cNvPr>
          <p:cNvCxnSpPr>
            <a:cxnSpLocks/>
          </p:cNvCxnSpPr>
          <p:nvPr/>
        </p:nvCxnSpPr>
        <p:spPr>
          <a:xfrm flipH="1">
            <a:off x="5738114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コネクタ 514">
            <a:extLst>
              <a:ext uri="{FF2B5EF4-FFF2-40B4-BE49-F238E27FC236}">
                <a16:creationId xmlns:a16="http://schemas.microsoft.com/office/drawing/2014/main" id="{F511ED58-745C-4056-921F-5528472B4A3B}"/>
              </a:ext>
            </a:extLst>
          </p:cNvPr>
          <p:cNvCxnSpPr>
            <a:cxnSpLocks/>
          </p:cNvCxnSpPr>
          <p:nvPr/>
        </p:nvCxnSpPr>
        <p:spPr>
          <a:xfrm>
            <a:off x="5441323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1A86EFE0-7B69-4751-9102-FA4E2CF23A0F}"/>
              </a:ext>
            </a:extLst>
          </p:cNvPr>
          <p:cNvCxnSpPr>
            <a:cxnSpLocks/>
          </p:cNvCxnSpPr>
          <p:nvPr/>
        </p:nvCxnSpPr>
        <p:spPr>
          <a:xfrm>
            <a:off x="5745103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B265C5CF-BDBE-490B-A0B9-223D4BEAD8E3}"/>
              </a:ext>
            </a:extLst>
          </p:cNvPr>
          <p:cNvCxnSpPr>
            <a:cxnSpLocks/>
          </p:cNvCxnSpPr>
          <p:nvPr/>
        </p:nvCxnSpPr>
        <p:spPr>
          <a:xfrm>
            <a:off x="5438228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9CF7341D-8B92-467B-B2E9-9CE2FBCE4A82}"/>
              </a:ext>
            </a:extLst>
          </p:cNvPr>
          <p:cNvCxnSpPr>
            <a:cxnSpLocks/>
          </p:cNvCxnSpPr>
          <p:nvPr/>
        </p:nvCxnSpPr>
        <p:spPr>
          <a:xfrm flipH="1">
            <a:off x="6095054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BD4F098E-5951-4E43-8DE7-33976AC90F1F}"/>
              </a:ext>
            </a:extLst>
          </p:cNvPr>
          <p:cNvCxnSpPr>
            <a:cxnSpLocks/>
          </p:cNvCxnSpPr>
          <p:nvPr/>
        </p:nvCxnSpPr>
        <p:spPr>
          <a:xfrm>
            <a:off x="5798263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コネクタ 519">
            <a:extLst>
              <a:ext uri="{FF2B5EF4-FFF2-40B4-BE49-F238E27FC236}">
                <a16:creationId xmlns:a16="http://schemas.microsoft.com/office/drawing/2014/main" id="{B28E99C3-E8E9-4AA8-9A99-2E97FECB7C43}"/>
              </a:ext>
            </a:extLst>
          </p:cNvPr>
          <p:cNvCxnSpPr>
            <a:cxnSpLocks/>
          </p:cNvCxnSpPr>
          <p:nvPr/>
        </p:nvCxnSpPr>
        <p:spPr>
          <a:xfrm>
            <a:off x="6102043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コネクタ 520">
            <a:extLst>
              <a:ext uri="{FF2B5EF4-FFF2-40B4-BE49-F238E27FC236}">
                <a16:creationId xmlns:a16="http://schemas.microsoft.com/office/drawing/2014/main" id="{4A921EC0-3EF4-440D-B3E6-CFE8E78751AA}"/>
              </a:ext>
            </a:extLst>
          </p:cNvPr>
          <p:cNvCxnSpPr>
            <a:cxnSpLocks/>
          </p:cNvCxnSpPr>
          <p:nvPr/>
        </p:nvCxnSpPr>
        <p:spPr>
          <a:xfrm>
            <a:off x="5795168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>
            <a:extLst>
              <a:ext uri="{FF2B5EF4-FFF2-40B4-BE49-F238E27FC236}">
                <a16:creationId xmlns:a16="http://schemas.microsoft.com/office/drawing/2014/main" id="{4976045B-2165-42B6-93DF-A2FFADF7FA06}"/>
              </a:ext>
            </a:extLst>
          </p:cNvPr>
          <p:cNvCxnSpPr>
            <a:cxnSpLocks/>
          </p:cNvCxnSpPr>
          <p:nvPr/>
        </p:nvCxnSpPr>
        <p:spPr>
          <a:xfrm flipH="1">
            <a:off x="6450133" y="186709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コネクタ 522">
            <a:extLst>
              <a:ext uri="{FF2B5EF4-FFF2-40B4-BE49-F238E27FC236}">
                <a16:creationId xmlns:a16="http://schemas.microsoft.com/office/drawing/2014/main" id="{F93A338B-63D1-4DAB-9BC4-18A0C0E20057}"/>
              </a:ext>
            </a:extLst>
          </p:cNvPr>
          <p:cNvCxnSpPr>
            <a:cxnSpLocks/>
          </p:cNvCxnSpPr>
          <p:nvPr/>
        </p:nvCxnSpPr>
        <p:spPr>
          <a:xfrm>
            <a:off x="6153339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4D1F60FB-1536-4FD7-A72B-D23724242C60}"/>
              </a:ext>
            </a:extLst>
          </p:cNvPr>
          <p:cNvCxnSpPr>
            <a:cxnSpLocks/>
          </p:cNvCxnSpPr>
          <p:nvPr/>
        </p:nvCxnSpPr>
        <p:spPr>
          <a:xfrm>
            <a:off x="6457120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コネクタ 524">
            <a:extLst>
              <a:ext uri="{FF2B5EF4-FFF2-40B4-BE49-F238E27FC236}">
                <a16:creationId xmlns:a16="http://schemas.microsoft.com/office/drawing/2014/main" id="{41EDA4BB-9A90-4B62-A558-74EEA5B38732}"/>
              </a:ext>
            </a:extLst>
          </p:cNvPr>
          <p:cNvCxnSpPr>
            <a:cxnSpLocks/>
          </p:cNvCxnSpPr>
          <p:nvPr/>
        </p:nvCxnSpPr>
        <p:spPr>
          <a:xfrm>
            <a:off x="6150244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コネクタ 525">
            <a:extLst>
              <a:ext uri="{FF2B5EF4-FFF2-40B4-BE49-F238E27FC236}">
                <a16:creationId xmlns:a16="http://schemas.microsoft.com/office/drawing/2014/main" id="{15191419-D8F8-44FC-8858-37C5589DE7DE}"/>
              </a:ext>
            </a:extLst>
          </p:cNvPr>
          <p:cNvCxnSpPr>
            <a:cxnSpLocks/>
          </p:cNvCxnSpPr>
          <p:nvPr/>
        </p:nvCxnSpPr>
        <p:spPr>
          <a:xfrm>
            <a:off x="651208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テキスト ボックス 526">
            <a:extLst>
              <a:ext uri="{FF2B5EF4-FFF2-40B4-BE49-F238E27FC236}">
                <a16:creationId xmlns:a16="http://schemas.microsoft.com/office/drawing/2014/main" id="{D26A6907-86F0-4153-9B9A-8B181B7483E8}"/>
              </a:ext>
            </a:extLst>
          </p:cNvPr>
          <p:cNvSpPr txBox="1"/>
          <p:nvPr/>
        </p:nvSpPr>
        <p:spPr>
          <a:xfrm>
            <a:off x="508961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8" name="テキスト ボックス 527">
            <a:extLst>
              <a:ext uri="{FF2B5EF4-FFF2-40B4-BE49-F238E27FC236}">
                <a16:creationId xmlns:a16="http://schemas.microsoft.com/office/drawing/2014/main" id="{BB569792-E516-4ABD-8631-932CCD4B1DDA}"/>
              </a:ext>
            </a:extLst>
          </p:cNvPr>
          <p:cNvSpPr txBox="1"/>
          <p:nvPr/>
        </p:nvSpPr>
        <p:spPr>
          <a:xfrm>
            <a:off x="5455044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9" name="テキスト ボックス 528">
            <a:extLst>
              <a:ext uri="{FF2B5EF4-FFF2-40B4-BE49-F238E27FC236}">
                <a16:creationId xmlns:a16="http://schemas.microsoft.com/office/drawing/2014/main" id="{EA8D2820-ACBF-45A3-AA50-991F53BA9D3B}"/>
              </a:ext>
            </a:extLst>
          </p:cNvPr>
          <p:cNvSpPr txBox="1"/>
          <p:nvPr/>
        </p:nvSpPr>
        <p:spPr>
          <a:xfrm>
            <a:off x="581275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0" name="テキスト ボックス 529">
            <a:extLst>
              <a:ext uri="{FF2B5EF4-FFF2-40B4-BE49-F238E27FC236}">
                <a16:creationId xmlns:a16="http://schemas.microsoft.com/office/drawing/2014/main" id="{54E33849-2A4C-4E76-B7A5-D6AD84A06670}"/>
              </a:ext>
            </a:extLst>
          </p:cNvPr>
          <p:cNvSpPr txBox="1"/>
          <p:nvPr/>
        </p:nvSpPr>
        <p:spPr>
          <a:xfrm>
            <a:off x="6178183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58B6DA8C-D1F8-4910-AE57-5EF7479D479F}"/>
              </a:ext>
            </a:extLst>
          </p:cNvPr>
          <p:cNvCxnSpPr>
            <a:cxnSpLocks/>
          </p:cNvCxnSpPr>
          <p:nvPr/>
        </p:nvCxnSpPr>
        <p:spPr>
          <a:xfrm>
            <a:off x="5042962" y="186595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コネクタ 531">
            <a:extLst>
              <a:ext uri="{FF2B5EF4-FFF2-40B4-BE49-F238E27FC236}">
                <a16:creationId xmlns:a16="http://schemas.microsoft.com/office/drawing/2014/main" id="{F038A73A-FD5B-4205-9B85-3D1BC60489BF}"/>
              </a:ext>
            </a:extLst>
          </p:cNvPr>
          <p:cNvCxnSpPr>
            <a:cxnSpLocks/>
          </p:cNvCxnSpPr>
          <p:nvPr/>
        </p:nvCxnSpPr>
        <p:spPr>
          <a:xfrm flipH="1">
            <a:off x="5006400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テキスト ボックス 532">
            <a:extLst>
              <a:ext uri="{FF2B5EF4-FFF2-40B4-BE49-F238E27FC236}">
                <a16:creationId xmlns:a16="http://schemas.microsoft.com/office/drawing/2014/main" id="{79FBA8D6-B8A8-4338-A182-DFE8DE133C0E}"/>
              </a:ext>
            </a:extLst>
          </p:cNvPr>
          <p:cNvSpPr txBox="1"/>
          <p:nvPr/>
        </p:nvSpPr>
        <p:spPr>
          <a:xfrm>
            <a:off x="6500612" y="176517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14D65B61-0FDC-439C-9A86-7F633A9B44B7}"/>
              </a:ext>
            </a:extLst>
          </p:cNvPr>
          <p:cNvCxnSpPr>
            <a:cxnSpLocks/>
          </p:cNvCxnSpPr>
          <p:nvPr/>
        </p:nvCxnSpPr>
        <p:spPr>
          <a:xfrm flipH="1">
            <a:off x="7186116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13EF9A2E-AFEA-4C1E-931D-CCCBBB2F31FE}"/>
              </a:ext>
            </a:extLst>
          </p:cNvPr>
          <p:cNvCxnSpPr>
            <a:cxnSpLocks/>
          </p:cNvCxnSpPr>
          <p:nvPr/>
        </p:nvCxnSpPr>
        <p:spPr>
          <a:xfrm>
            <a:off x="688932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14C1E990-7CCD-4783-AC4A-1529D7907058}"/>
              </a:ext>
            </a:extLst>
          </p:cNvPr>
          <p:cNvCxnSpPr>
            <a:cxnSpLocks/>
          </p:cNvCxnSpPr>
          <p:nvPr/>
        </p:nvCxnSpPr>
        <p:spPr>
          <a:xfrm>
            <a:off x="7193105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>
            <a:extLst>
              <a:ext uri="{FF2B5EF4-FFF2-40B4-BE49-F238E27FC236}">
                <a16:creationId xmlns:a16="http://schemas.microsoft.com/office/drawing/2014/main" id="{0EEA995C-5EBC-48F3-A301-D6AB4154FD0B}"/>
              </a:ext>
            </a:extLst>
          </p:cNvPr>
          <p:cNvCxnSpPr>
            <a:cxnSpLocks/>
          </p:cNvCxnSpPr>
          <p:nvPr/>
        </p:nvCxnSpPr>
        <p:spPr>
          <a:xfrm>
            <a:off x="688623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FEEFEB75-3A41-4176-A56E-89544303B142}"/>
              </a:ext>
            </a:extLst>
          </p:cNvPr>
          <p:cNvCxnSpPr>
            <a:cxnSpLocks/>
          </p:cNvCxnSpPr>
          <p:nvPr/>
        </p:nvCxnSpPr>
        <p:spPr>
          <a:xfrm flipH="1">
            <a:off x="7543032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F06D670B-793C-473B-BF07-C60C5559857B}"/>
              </a:ext>
            </a:extLst>
          </p:cNvPr>
          <p:cNvCxnSpPr>
            <a:cxnSpLocks/>
          </p:cNvCxnSpPr>
          <p:nvPr/>
        </p:nvCxnSpPr>
        <p:spPr>
          <a:xfrm>
            <a:off x="7246241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F4B2B036-D761-4F44-8420-F2EB7D83624A}"/>
              </a:ext>
            </a:extLst>
          </p:cNvPr>
          <p:cNvCxnSpPr>
            <a:cxnSpLocks/>
          </p:cNvCxnSpPr>
          <p:nvPr/>
        </p:nvCxnSpPr>
        <p:spPr>
          <a:xfrm>
            <a:off x="7550021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コネクタ 540">
            <a:extLst>
              <a:ext uri="{FF2B5EF4-FFF2-40B4-BE49-F238E27FC236}">
                <a16:creationId xmlns:a16="http://schemas.microsoft.com/office/drawing/2014/main" id="{5B2254C4-D525-4861-A707-6A9986FA7BE6}"/>
              </a:ext>
            </a:extLst>
          </p:cNvPr>
          <p:cNvCxnSpPr>
            <a:cxnSpLocks/>
          </p:cNvCxnSpPr>
          <p:nvPr/>
        </p:nvCxnSpPr>
        <p:spPr>
          <a:xfrm>
            <a:off x="7243146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コネクタ 541">
            <a:extLst>
              <a:ext uri="{FF2B5EF4-FFF2-40B4-BE49-F238E27FC236}">
                <a16:creationId xmlns:a16="http://schemas.microsoft.com/office/drawing/2014/main" id="{11157BA4-CAB9-4A62-9C7C-6DC0635C6110}"/>
              </a:ext>
            </a:extLst>
          </p:cNvPr>
          <p:cNvCxnSpPr>
            <a:cxnSpLocks/>
          </p:cNvCxnSpPr>
          <p:nvPr/>
        </p:nvCxnSpPr>
        <p:spPr>
          <a:xfrm flipH="1">
            <a:off x="7899972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コネクタ 542">
            <a:extLst>
              <a:ext uri="{FF2B5EF4-FFF2-40B4-BE49-F238E27FC236}">
                <a16:creationId xmlns:a16="http://schemas.microsoft.com/office/drawing/2014/main" id="{4442F8B8-E603-49E9-A6DE-553723269B5C}"/>
              </a:ext>
            </a:extLst>
          </p:cNvPr>
          <p:cNvCxnSpPr>
            <a:cxnSpLocks/>
          </p:cNvCxnSpPr>
          <p:nvPr/>
        </p:nvCxnSpPr>
        <p:spPr>
          <a:xfrm>
            <a:off x="7603181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コネクタ 543">
            <a:extLst>
              <a:ext uri="{FF2B5EF4-FFF2-40B4-BE49-F238E27FC236}">
                <a16:creationId xmlns:a16="http://schemas.microsoft.com/office/drawing/2014/main" id="{7303715E-EEE8-404A-8FBF-14E7B443510C}"/>
              </a:ext>
            </a:extLst>
          </p:cNvPr>
          <p:cNvCxnSpPr>
            <a:cxnSpLocks/>
          </p:cNvCxnSpPr>
          <p:nvPr/>
        </p:nvCxnSpPr>
        <p:spPr>
          <a:xfrm>
            <a:off x="7906961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コネクタ 544">
            <a:extLst>
              <a:ext uri="{FF2B5EF4-FFF2-40B4-BE49-F238E27FC236}">
                <a16:creationId xmlns:a16="http://schemas.microsoft.com/office/drawing/2014/main" id="{AAC2CB75-41A2-4FE5-878D-217B59292576}"/>
              </a:ext>
            </a:extLst>
          </p:cNvPr>
          <p:cNvCxnSpPr>
            <a:cxnSpLocks/>
          </p:cNvCxnSpPr>
          <p:nvPr/>
        </p:nvCxnSpPr>
        <p:spPr>
          <a:xfrm>
            <a:off x="7600086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コネクタ 545">
            <a:extLst>
              <a:ext uri="{FF2B5EF4-FFF2-40B4-BE49-F238E27FC236}">
                <a16:creationId xmlns:a16="http://schemas.microsoft.com/office/drawing/2014/main" id="{FE51D308-2E95-48C0-BE49-D47622DCA452}"/>
              </a:ext>
            </a:extLst>
          </p:cNvPr>
          <p:cNvCxnSpPr>
            <a:cxnSpLocks/>
          </p:cNvCxnSpPr>
          <p:nvPr/>
        </p:nvCxnSpPr>
        <p:spPr>
          <a:xfrm flipH="1">
            <a:off x="8255052" y="1702666"/>
            <a:ext cx="66673" cy="3253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コネクタ 546">
            <a:extLst>
              <a:ext uri="{FF2B5EF4-FFF2-40B4-BE49-F238E27FC236}">
                <a16:creationId xmlns:a16="http://schemas.microsoft.com/office/drawing/2014/main" id="{8D627DF5-42B9-4F0E-8D02-8FB1FB30C9CF}"/>
              </a:ext>
            </a:extLst>
          </p:cNvPr>
          <p:cNvCxnSpPr>
            <a:cxnSpLocks/>
          </p:cNvCxnSpPr>
          <p:nvPr/>
        </p:nvCxnSpPr>
        <p:spPr>
          <a:xfrm>
            <a:off x="795825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コネクタ 549">
            <a:extLst>
              <a:ext uri="{FF2B5EF4-FFF2-40B4-BE49-F238E27FC236}">
                <a16:creationId xmlns:a16="http://schemas.microsoft.com/office/drawing/2014/main" id="{A9F6E9FF-E208-432A-BB25-7B482BA92F68}"/>
              </a:ext>
            </a:extLst>
          </p:cNvPr>
          <p:cNvCxnSpPr>
            <a:cxnSpLocks/>
          </p:cNvCxnSpPr>
          <p:nvPr/>
        </p:nvCxnSpPr>
        <p:spPr>
          <a:xfrm>
            <a:off x="8242302" y="1702666"/>
            <a:ext cx="45896" cy="16901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コネクタ 551">
            <a:extLst>
              <a:ext uri="{FF2B5EF4-FFF2-40B4-BE49-F238E27FC236}">
                <a16:creationId xmlns:a16="http://schemas.microsoft.com/office/drawing/2014/main" id="{D735A471-8E87-4812-9F22-6245810E9E77}"/>
              </a:ext>
            </a:extLst>
          </p:cNvPr>
          <p:cNvCxnSpPr>
            <a:cxnSpLocks/>
          </p:cNvCxnSpPr>
          <p:nvPr/>
        </p:nvCxnSpPr>
        <p:spPr>
          <a:xfrm>
            <a:off x="795516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コネクタ 552">
            <a:extLst>
              <a:ext uri="{FF2B5EF4-FFF2-40B4-BE49-F238E27FC236}">
                <a16:creationId xmlns:a16="http://schemas.microsoft.com/office/drawing/2014/main" id="{D92D49E4-EEC7-4A8E-9793-609C64E3DDC9}"/>
              </a:ext>
            </a:extLst>
          </p:cNvPr>
          <p:cNvCxnSpPr>
            <a:cxnSpLocks/>
          </p:cNvCxnSpPr>
          <p:nvPr/>
        </p:nvCxnSpPr>
        <p:spPr>
          <a:xfrm>
            <a:off x="8665490" y="2027968"/>
            <a:ext cx="2814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テキスト ボックス 553">
            <a:extLst>
              <a:ext uri="{FF2B5EF4-FFF2-40B4-BE49-F238E27FC236}">
                <a16:creationId xmlns:a16="http://schemas.microsoft.com/office/drawing/2014/main" id="{200364DF-01B5-4B7B-9FA0-E81AA19B72DB}"/>
              </a:ext>
            </a:extLst>
          </p:cNvPr>
          <p:cNvSpPr txBox="1"/>
          <p:nvPr/>
        </p:nvSpPr>
        <p:spPr>
          <a:xfrm>
            <a:off x="6894529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5" name="テキスト ボックス 554">
            <a:extLst>
              <a:ext uri="{FF2B5EF4-FFF2-40B4-BE49-F238E27FC236}">
                <a16:creationId xmlns:a16="http://schemas.microsoft.com/office/drawing/2014/main" id="{C38C0213-BD8D-486B-A54B-E01D28A2E23A}"/>
              </a:ext>
            </a:extLst>
          </p:cNvPr>
          <p:cNvSpPr txBox="1"/>
          <p:nvPr/>
        </p:nvSpPr>
        <p:spPr>
          <a:xfrm>
            <a:off x="7259962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6" name="テキスト ボックス 555">
            <a:extLst>
              <a:ext uri="{FF2B5EF4-FFF2-40B4-BE49-F238E27FC236}">
                <a16:creationId xmlns:a16="http://schemas.microsoft.com/office/drawing/2014/main" id="{42FC30CA-3D8E-4B8A-BF9C-F2E4C1E8FE29}"/>
              </a:ext>
            </a:extLst>
          </p:cNvPr>
          <p:cNvSpPr txBox="1"/>
          <p:nvPr/>
        </p:nvSpPr>
        <p:spPr>
          <a:xfrm>
            <a:off x="7617669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7" name="テキスト ボックス 556">
            <a:extLst>
              <a:ext uri="{FF2B5EF4-FFF2-40B4-BE49-F238E27FC236}">
                <a16:creationId xmlns:a16="http://schemas.microsoft.com/office/drawing/2014/main" id="{A4B5B6CF-8D21-436C-BAC0-D8C43CAD2533}"/>
              </a:ext>
            </a:extLst>
          </p:cNvPr>
          <p:cNvSpPr txBox="1"/>
          <p:nvPr/>
        </p:nvSpPr>
        <p:spPr>
          <a:xfrm>
            <a:off x="798310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58" name="直線コネクタ 557">
            <a:extLst>
              <a:ext uri="{FF2B5EF4-FFF2-40B4-BE49-F238E27FC236}">
                <a16:creationId xmlns:a16="http://schemas.microsoft.com/office/drawing/2014/main" id="{444498AD-834A-4409-82C9-5763E43F2B91}"/>
              </a:ext>
            </a:extLst>
          </p:cNvPr>
          <p:cNvCxnSpPr>
            <a:cxnSpLocks/>
          </p:cNvCxnSpPr>
          <p:nvPr/>
        </p:nvCxnSpPr>
        <p:spPr>
          <a:xfrm>
            <a:off x="6847880" y="186595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コネクタ 558">
            <a:extLst>
              <a:ext uri="{FF2B5EF4-FFF2-40B4-BE49-F238E27FC236}">
                <a16:creationId xmlns:a16="http://schemas.microsoft.com/office/drawing/2014/main" id="{AB772CCA-D1CA-496B-983C-3022696BE910}"/>
              </a:ext>
            </a:extLst>
          </p:cNvPr>
          <p:cNvCxnSpPr>
            <a:cxnSpLocks/>
          </p:cNvCxnSpPr>
          <p:nvPr/>
        </p:nvCxnSpPr>
        <p:spPr>
          <a:xfrm flipH="1">
            <a:off x="6811318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テキスト ボックス 562">
            <a:extLst>
              <a:ext uri="{FF2B5EF4-FFF2-40B4-BE49-F238E27FC236}">
                <a16:creationId xmlns:a16="http://schemas.microsoft.com/office/drawing/2014/main" id="{313A7FD8-FD29-4F28-8F64-B9721CD2882F}"/>
              </a:ext>
            </a:extLst>
          </p:cNvPr>
          <p:cNvSpPr txBox="1"/>
          <p:nvPr/>
        </p:nvSpPr>
        <p:spPr>
          <a:xfrm>
            <a:off x="8262649" y="1765178"/>
            <a:ext cx="401870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NACK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A3684948-6AFE-4B16-8A53-0D8A7EBB1991}"/>
              </a:ext>
            </a:extLst>
          </p:cNvPr>
          <p:cNvCxnSpPr>
            <a:cxnSpLocks/>
          </p:cNvCxnSpPr>
          <p:nvPr/>
        </p:nvCxnSpPr>
        <p:spPr>
          <a:xfrm>
            <a:off x="6811318" y="172720"/>
            <a:ext cx="0" cy="26889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5" name="グループ化 564">
            <a:extLst>
              <a:ext uri="{FF2B5EF4-FFF2-40B4-BE49-F238E27FC236}">
                <a16:creationId xmlns:a16="http://schemas.microsoft.com/office/drawing/2014/main" id="{C19A82F6-4F09-4444-968C-2128AE6C06CE}"/>
              </a:ext>
            </a:extLst>
          </p:cNvPr>
          <p:cNvGrpSpPr/>
          <p:nvPr/>
        </p:nvGrpSpPr>
        <p:grpSpPr>
          <a:xfrm>
            <a:off x="5722798" y="1504492"/>
            <a:ext cx="138405" cy="1359958"/>
            <a:chOff x="5538415" y="294271"/>
            <a:chExt cx="195210" cy="5438984"/>
          </a:xfrm>
        </p:grpSpPr>
        <p:sp>
          <p:nvSpPr>
            <p:cNvPr id="566" name="フリーフォーム: 図形 565">
              <a:extLst>
                <a:ext uri="{FF2B5EF4-FFF2-40B4-BE49-F238E27FC236}">
                  <a16:creationId xmlns:a16="http://schemas.microsoft.com/office/drawing/2014/main" id="{FDAA6421-C30D-4E65-BC1F-1C0C812721F7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7" name="フリーフォーム: 図形 566">
              <a:extLst>
                <a:ext uri="{FF2B5EF4-FFF2-40B4-BE49-F238E27FC236}">
                  <a16:creationId xmlns:a16="http://schemas.microsoft.com/office/drawing/2014/main" id="{323FC718-1ADE-4CBD-A068-62C04803DB67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8" name="フリーフォーム: 図形 567">
              <a:extLst>
                <a:ext uri="{FF2B5EF4-FFF2-40B4-BE49-F238E27FC236}">
                  <a16:creationId xmlns:a16="http://schemas.microsoft.com/office/drawing/2014/main" id="{C076B5DD-3709-4B46-A82A-695F85F5945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03" name="直線コネクタ 602">
            <a:extLst>
              <a:ext uri="{FF2B5EF4-FFF2-40B4-BE49-F238E27FC236}">
                <a16:creationId xmlns:a16="http://schemas.microsoft.com/office/drawing/2014/main" id="{F546EA54-0F99-45C2-ACFE-908D785A9197}"/>
              </a:ext>
            </a:extLst>
          </p:cNvPr>
          <p:cNvCxnSpPr>
            <a:cxnSpLocks/>
          </p:cNvCxnSpPr>
          <p:nvPr/>
        </p:nvCxnSpPr>
        <p:spPr>
          <a:xfrm>
            <a:off x="7471428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コネクタ 603">
            <a:extLst>
              <a:ext uri="{FF2B5EF4-FFF2-40B4-BE49-F238E27FC236}">
                <a16:creationId xmlns:a16="http://schemas.microsoft.com/office/drawing/2014/main" id="{A3DFE777-5A8D-4F36-8355-A353D0E7D14C}"/>
              </a:ext>
            </a:extLst>
          </p:cNvPr>
          <p:cNvCxnSpPr>
            <a:cxnSpLocks/>
          </p:cNvCxnSpPr>
          <p:nvPr/>
        </p:nvCxnSpPr>
        <p:spPr>
          <a:xfrm flipH="1">
            <a:off x="760090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直線コネクタ 604">
            <a:extLst>
              <a:ext uri="{FF2B5EF4-FFF2-40B4-BE49-F238E27FC236}">
                <a16:creationId xmlns:a16="http://schemas.microsoft.com/office/drawing/2014/main" id="{3428521B-15D9-464D-BCC7-7BA09352E6C7}"/>
              </a:ext>
            </a:extLst>
          </p:cNvPr>
          <p:cNvCxnSpPr>
            <a:cxnSpLocks/>
          </p:cNvCxnSpPr>
          <p:nvPr/>
        </p:nvCxnSpPr>
        <p:spPr>
          <a:xfrm>
            <a:off x="7657779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直線コネクタ 605">
            <a:extLst>
              <a:ext uri="{FF2B5EF4-FFF2-40B4-BE49-F238E27FC236}">
                <a16:creationId xmlns:a16="http://schemas.microsoft.com/office/drawing/2014/main" id="{D4D622A7-32D1-4AA2-BC98-37CB54D4ADCC}"/>
              </a:ext>
            </a:extLst>
          </p:cNvPr>
          <p:cNvCxnSpPr>
            <a:cxnSpLocks/>
          </p:cNvCxnSpPr>
          <p:nvPr/>
        </p:nvCxnSpPr>
        <p:spPr>
          <a:xfrm>
            <a:off x="777153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直線コネクタ 606">
            <a:extLst>
              <a:ext uri="{FF2B5EF4-FFF2-40B4-BE49-F238E27FC236}">
                <a16:creationId xmlns:a16="http://schemas.microsoft.com/office/drawing/2014/main" id="{8982A396-10F9-4E24-B579-79F3ABF0DE6E}"/>
              </a:ext>
            </a:extLst>
          </p:cNvPr>
          <p:cNvCxnSpPr>
            <a:cxnSpLocks/>
          </p:cNvCxnSpPr>
          <p:nvPr/>
        </p:nvCxnSpPr>
        <p:spPr>
          <a:xfrm>
            <a:off x="782431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直線コネクタ 607">
            <a:extLst>
              <a:ext uri="{FF2B5EF4-FFF2-40B4-BE49-F238E27FC236}">
                <a16:creationId xmlns:a16="http://schemas.microsoft.com/office/drawing/2014/main" id="{F08BDB6B-CA62-44E7-9228-338B7BA649D4}"/>
              </a:ext>
            </a:extLst>
          </p:cNvPr>
          <p:cNvCxnSpPr>
            <a:cxnSpLocks/>
          </p:cNvCxnSpPr>
          <p:nvPr/>
        </p:nvCxnSpPr>
        <p:spPr>
          <a:xfrm flipH="1">
            <a:off x="795377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直線コネクタ 608">
            <a:extLst>
              <a:ext uri="{FF2B5EF4-FFF2-40B4-BE49-F238E27FC236}">
                <a16:creationId xmlns:a16="http://schemas.microsoft.com/office/drawing/2014/main" id="{53DCE7B4-CF3E-4008-897A-82CF223813A5}"/>
              </a:ext>
            </a:extLst>
          </p:cNvPr>
          <p:cNvCxnSpPr>
            <a:cxnSpLocks/>
          </p:cNvCxnSpPr>
          <p:nvPr/>
        </p:nvCxnSpPr>
        <p:spPr>
          <a:xfrm>
            <a:off x="801064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直線コネクタ 609">
            <a:extLst>
              <a:ext uri="{FF2B5EF4-FFF2-40B4-BE49-F238E27FC236}">
                <a16:creationId xmlns:a16="http://schemas.microsoft.com/office/drawing/2014/main" id="{22423BB7-3E4A-4C22-9984-23AE639E5469}"/>
              </a:ext>
            </a:extLst>
          </p:cNvPr>
          <p:cNvCxnSpPr>
            <a:cxnSpLocks/>
          </p:cNvCxnSpPr>
          <p:nvPr/>
        </p:nvCxnSpPr>
        <p:spPr>
          <a:xfrm>
            <a:off x="812439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直線コネクタ 610">
            <a:extLst>
              <a:ext uri="{FF2B5EF4-FFF2-40B4-BE49-F238E27FC236}">
                <a16:creationId xmlns:a16="http://schemas.microsoft.com/office/drawing/2014/main" id="{183265B6-6860-4BC6-AB8A-1074D32B2EEE}"/>
              </a:ext>
            </a:extLst>
          </p:cNvPr>
          <p:cNvCxnSpPr>
            <a:cxnSpLocks/>
          </p:cNvCxnSpPr>
          <p:nvPr/>
        </p:nvCxnSpPr>
        <p:spPr>
          <a:xfrm>
            <a:off x="8185487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直線コネクタ 611">
            <a:extLst>
              <a:ext uri="{FF2B5EF4-FFF2-40B4-BE49-F238E27FC236}">
                <a16:creationId xmlns:a16="http://schemas.microsoft.com/office/drawing/2014/main" id="{D9B3DA43-C6C9-4C02-AF10-FD1704114782}"/>
              </a:ext>
            </a:extLst>
          </p:cNvPr>
          <p:cNvCxnSpPr>
            <a:cxnSpLocks/>
          </p:cNvCxnSpPr>
          <p:nvPr/>
        </p:nvCxnSpPr>
        <p:spPr>
          <a:xfrm flipH="1">
            <a:off x="831494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直線コネクタ 612">
            <a:extLst>
              <a:ext uri="{FF2B5EF4-FFF2-40B4-BE49-F238E27FC236}">
                <a16:creationId xmlns:a16="http://schemas.microsoft.com/office/drawing/2014/main" id="{9BA90B54-6E26-44C2-A8EE-6C5F10F64656}"/>
              </a:ext>
            </a:extLst>
          </p:cNvPr>
          <p:cNvCxnSpPr>
            <a:cxnSpLocks/>
          </p:cNvCxnSpPr>
          <p:nvPr/>
        </p:nvCxnSpPr>
        <p:spPr>
          <a:xfrm>
            <a:off x="8371824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直線コネクタ 613">
            <a:extLst>
              <a:ext uri="{FF2B5EF4-FFF2-40B4-BE49-F238E27FC236}">
                <a16:creationId xmlns:a16="http://schemas.microsoft.com/office/drawing/2014/main" id="{A2EFE4D0-2DC5-4927-9B7A-C212381DD1E9}"/>
              </a:ext>
            </a:extLst>
          </p:cNvPr>
          <p:cNvCxnSpPr>
            <a:cxnSpLocks/>
          </p:cNvCxnSpPr>
          <p:nvPr/>
        </p:nvCxnSpPr>
        <p:spPr>
          <a:xfrm>
            <a:off x="848557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直線コネクタ 616">
            <a:extLst>
              <a:ext uri="{FF2B5EF4-FFF2-40B4-BE49-F238E27FC236}">
                <a16:creationId xmlns:a16="http://schemas.microsoft.com/office/drawing/2014/main" id="{4F688F84-FB30-42DE-8944-D0B9BE066D96}"/>
              </a:ext>
            </a:extLst>
          </p:cNvPr>
          <p:cNvCxnSpPr>
            <a:cxnSpLocks/>
          </p:cNvCxnSpPr>
          <p:nvPr/>
        </p:nvCxnSpPr>
        <p:spPr>
          <a:xfrm>
            <a:off x="8541664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直線コネクタ 617">
            <a:extLst>
              <a:ext uri="{FF2B5EF4-FFF2-40B4-BE49-F238E27FC236}">
                <a16:creationId xmlns:a16="http://schemas.microsoft.com/office/drawing/2014/main" id="{77E0E174-9C11-4E56-8636-24432C914F6F}"/>
              </a:ext>
            </a:extLst>
          </p:cNvPr>
          <p:cNvCxnSpPr>
            <a:cxnSpLocks/>
          </p:cNvCxnSpPr>
          <p:nvPr/>
        </p:nvCxnSpPr>
        <p:spPr>
          <a:xfrm flipH="1">
            <a:off x="867112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直線コネクタ 618">
            <a:extLst>
              <a:ext uri="{FF2B5EF4-FFF2-40B4-BE49-F238E27FC236}">
                <a16:creationId xmlns:a16="http://schemas.microsoft.com/office/drawing/2014/main" id="{349279FA-1986-4EDE-96DC-19A4BB16FB11}"/>
              </a:ext>
            </a:extLst>
          </p:cNvPr>
          <p:cNvCxnSpPr>
            <a:cxnSpLocks/>
          </p:cNvCxnSpPr>
          <p:nvPr/>
        </p:nvCxnSpPr>
        <p:spPr>
          <a:xfrm>
            <a:off x="8728002" y="2370798"/>
            <a:ext cx="66017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1" name="グループ化 620">
            <a:extLst>
              <a:ext uri="{FF2B5EF4-FFF2-40B4-BE49-F238E27FC236}">
                <a16:creationId xmlns:a16="http://schemas.microsoft.com/office/drawing/2014/main" id="{D5DEB5A4-319E-4A7A-A316-2006534769CD}"/>
              </a:ext>
            </a:extLst>
          </p:cNvPr>
          <p:cNvGrpSpPr/>
          <p:nvPr/>
        </p:nvGrpSpPr>
        <p:grpSpPr>
          <a:xfrm>
            <a:off x="7508352" y="1504492"/>
            <a:ext cx="138405" cy="1359958"/>
            <a:chOff x="5538415" y="294271"/>
            <a:chExt cx="195210" cy="5438984"/>
          </a:xfrm>
        </p:grpSpPr>
        <p:sp>
          <p:nvSpPr>
            <p:cNvPr id="622" name="フリーフォーム: 図形 621">
              <a:extLst>
                <a:ext uri="{FF2B5EF4-FFF2-40B4-BE49-F238E27FC236}">
                  <a16:creationId xmlns:a16="http://schemas.microsoft.com/office/drawing/2014/main" id="{ACAEC9C9-6D89-4977-807B-8E9E351DE9D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3" name="フリーフォーム: 図形 622">
              <a:extLst>
                <a:ext uri="{FF2B5EF4-FFF2-40B4-BE49-F238E27FC236}">
                  <a16:creationId xmlns:a16="http://schemas.microsoft.com/office/drawing/2014/main" id="{8A655837-36E1-4DAE-BDEB-C5E5A8C4FA67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4" name="フリーフォーム: 図形 623">
              <a:extLst>
                <a:ext uri="{FF2B5EF4-FFF2-40B4-BE49-F238E27FC236}">
                  <a16:creationId xmlns:a16="http://schemas.microsoft.com/office/drawing/2014/main" id="{7650ED8F-90DC-4C5A-8131-56EAECA47F84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25" name="直線コネクタ 624">
            <a:extLst>
              <a:ext uri="{FF2B5EF4-FFF2-40B4-BE49-F238E27FC236}">
                <a16:creationId xmlns:a16="http://schemas.microsoft.com/office/drawing/2014/main" id="{325A9739-82F7-4496-8F16-5172BAA33F4A}"/>
              </a:ext>
            </a:extLst>
          </p:cNvPr>
          <p:cNvCxnSpPr>
            <a:cxnSpLocks/>
          </p:cNvCxnSpPr>
          <p:nvPr/>
        </p:nvCxnSpPr>
        <p:spPr>
          <a:xfrm>
            <a:off x="9029069" y="1705938"/>
            <a:ext cx="3717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直線コネクタ 625">
            <a:extLst>
              <a:ext uri="{FF2B5EF4-FFF2-40B4-BE49-F238E27FC236}">
                <a16:creationId xmlns:a16="http://schemas.microsoft.com/office/drawing/2014/main" id="{A56546B3-055E-4C56-ABA6-EA4A0137032B}"/>
              </a:ext>
            </a:extLst>
          </p:cNvPr>
          <p:cNvCxnSpPr>
            <a:cxnSpLocks/>
          </p:cNvCxnSpPr>
          <p:nvPr/>
        </p:nvCxnSpPr>
        <p:spPr>
          <a:xfrm flipH="1">
            <a:off x="8946932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線コネクタ 629">
            <a:extLst>
              <a:ext uri="{FF2B5EF4-FFF2-40B4-BE49-F238E27FC236}">
                <a16:creationId xmlns:a16="http://schemas.microsoft.com/office/drawing/2014/main" id="{E21EC54E-0EBC-4831-A4DB-4A2B444FDCAC}"/>
              </a:ext>
            </a:extLst>
          </p:cNvPr>
          <p:cNvCxnSpPr>
            <a:cxnSpLocks/>
          </p:cNvCxnSpPr>
          <p:nvPr/>
        </p:nvCxnSpPr>
        <p:spPr>
          <a:xfrm>
            <a:off x="9031596" y="172720"/>
            <a:ext cx="0" cy="26889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直線コネクタ 630">
            <a:extLst>
              <a:ext uri="{FF2B5EF4-FFF2-40B4-BE49-F238E27FC236}">
                <a16:creationId xmlns:a16="http://schemas.microsoft.com/office/drawing/2014/main" id="{CF9A3A18-5197-45AD-904D-851EB9BEB3AF}"/>
              </a:ext>
            </a:extLst>
          </p:cNvPr>
          <p:cNvCxnSpPr>
            <a:cxnSpLocks/>
          </p:cNvCxnSpPr>
          <p:nvPr/>
        </p:nvCxnSpPr>
        <p:spPr>
          <a:xfrm>
            <a:off x="5006225" y="1181958"/>
            <a:ext cx="0" cy="16797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2" name="グループ化 631">
            <a:extLst>
              <a:ext uri="{FF2B5EF4-FFF2-40B4-BE49-F238E27FC236}">
                <a16:creationId xmlns:a16="http://schemas.microsoft.com/office/drawing/2014/main" id="{5C63A049-C2CF-4013-9182-97CEB8EA9829}"/>
              </a:ext>
            </a:extLst>
          </p:cNvPr>
          <p:cNvGrpSpPr/>
          <p:nvPr/>
        </p:nvGrpSpPr>
        <p:grpSpPr>
          <a:xfrm>
            <a:off x="1761591" y="1504492"/>
            <a:ext cx="138405" cy="1359958"/>
            <a:chOff x="5538415" y="294271"/>
            <a:chExt cx="195210" cy="5438984"/>
          </a:xfrm>
        </p:grpSpPr>
        <p:sp>
          <p:nvSpPr>
            <p:cNvPr id="633" name="フリーフォーム: 図形 632">
              <a:extLst>
                <a:ext uri="{FF2B5EF4-FFF2-40B4-BE49-F238E27FC236}">
                  <a16:creationId xmlns:a16="http://schemas.microsoft.com/office/drawing/2014/main" id="{3E860C6C-6D65-4D1D-A447-B28DAF35D078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4" name="フリーフォーム: 図形 633">
              <a:extLst>
                <a:ext uri="{FF2B5EF4-FFF2-40B4-BE49-F238E27FC236}">
                  <a16:creationId xmlns:a16="http://schemas.microsoft.com/office/drawing/2014/main" id="{740C0800-4BF4-4B8D-A11F-EE204D1D1DB6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5" name="フリーフォーム: 図形 634">
              <a:extLst>
                <a:ext uri="{FF2B5EF4-FFF2-40B4-BE49-F238E27FC236}">
                  <a16:creationId xmlns:a16="http://schemas.microsoft.com/office/drawing/2014/main" id="{05AE40E7-8B6E-4636-B92E-CA629458E2E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36" name="テキスト ボックス 635">
            <a:extLst>
              <a:ext uri="{FF2B5EF4-FFF2-40B4-BE49-F238E27FC236}">
                <a16:creationId xmlns:a16="http://schemas.microsoft.com/office/drawing/2014/main" id="{F828DC89-C208-4C39-B436-F5AFDB0D96A5}"/>
              </a:ext>
            </a:extLst>
          </p:cNvPr>
          <p:cNvSpPr txBox="1"/>
          <p:nvPr/>
        </p:nvSpPr>
        <p:spPr>
          <a:xfrm>
            <a:off x="1875478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7" name="テキスト ボックス 636">
            <a:extLst>
              <a:ext uri="{FF2B5EF4-FFF2-40B4-BE49-F238E27FC236}">
                <a16:creationId xmlns:a16="http://schemas.microsoft.com/office/drawing/2014/main" id="{9A076C54-6EC8-46F8-8E0C-F1940D6DCEF7}"/>
              </a:ext>
            </a:extLst>
          </p:cNvPr>
          <p:cNvSpPr txBox="1"/>
          <p:nvPr/>
        </p:nvSpPr>
        <p:spPr>
          <a:xfrm>
            <a:off x="330106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8" name="テキスト ボックス 637">
            <a:extLst>
              <a:ext uri="{FF2B5EF4-FFF2-40B4-BE49-F238E27FC236}">
                <a16:creationId xmlns:a16="http://schemas.microsoft.com/office/drawing/2014/main" id="{28DB6E70-8D19-47D4-990B-7FC7887CAA41}"/>
              </a:ext>
            </a:extLst>
          </p:cNvPr>
          <p:cNvSpPr txBox="1"/>
          <p:nvPr/>
        </p:nvSpPr>
        <p:spPr>
          <a:xfrm>
            <a:off x="3661455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9" name="テキスト ボックス 638">
            <a:extLst>
              <a:ext uri="{FF2B5EF4-FFF2-40B4-BE49-F238E27FC236}">
                <a16:creationId xmlns:a16="http://schemas.microsoft.com/office/drawing/2014/main" id="{1053125F-FB41-4542-9072-4DA99C06DA01}"/>
              </a:ext>
            </a:extLst>
          </p:cNvPr>
          <p:cNvSpPr txBox="1"/>
          <p:nvPr/>
        </p:nvSpPr>
        <p:spPr>
          <a:xfrm>
            <a:off x="400398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0" name="テキスト ボックス 639">
            <a:extLst>
              <a:ext uri="{FF2B5EF4-FFF2-40B4-BE49-F238E27FC236}">
                <a16:creationId xmlns:a16="http://schemas.microsoft.com/office/drawing/2014/main" id="{31C6863F-B61A-44A5-9EF1-9CF25F1480C1}"/>
              </a:ext>
            </a:extLst>
          </p:cNvPr>
          <p:cNvSpPr txBox="1"/>
          <p:nvPr/>
        </p:nvSpPr>
        <p:spPr>
          <a:xfrm>
            <a:off x="436437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2" name="テキスト ボックス 641">
            <a:extLst>
              <a:ext uri="{FF2B5EF4-FFF2-40B4-BE49-F238E27FC236}">
                <a16:creationId xmlns:a16="http://schemas.microsoft.com/office/drawing/2014/main" id="{DEBAD901-FF11-4E9F-B217-DEEF35C3345C}"/>
              </a:ext>
            </a:extLst>
          </p:cNvPr>
          <p:cNvSpPr txBox="1"/>
          <p:nvPr/>
        </p:nvSpPr>
        <p:spPr>
          <a:xfrm>
            <a:off x="472534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43" name="直線矢印コネクタ 642">
            <a:extLst>
              <a:ext uri="{FF2B5EF4-FFF2-40B4-BE49-F238E27FC236}">
                <a16:creationId xmlns:a16="http://schemas.microsoft.com/office/drawing/2014/main" id="{4900F56F-2206-4B83-A309-3BC9D130A411}"/>
              </a:ext>
            </a:extLst>
          </p:cNvPr>
          <p:cNvCxnSpPr>
            <a:cxnSpLocks/>
          </p:cNvCxnSpPr>
          <p:nvPr/>
        </p:nvCxnSpPr>
        <p:spPr>
          <a:xfrm>
            <a:off x="3199730" y="1427698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線矢印コネクタ 646">
            <a:extLst>
              <a:ext uri="{FF2B5EF4-FFF2-40B4-BE49-F238E27FC236}">
                <a16:creationId xmlns:a16="http://schemas.microsoft.com/office/drawing/2014/main" id="{94513B0C-1F7B-4BE2-8543-6E58EF350A83}"/>
              </a:ext>
            </a:extLst>
          </p:cNvPr>
          <p:cNvCxnSpPr>
            <a:cxnSpLocks/>
          </p:cNvCxnSpPr>
          <p:nvPr/>
        </p:nvCxnSpPr>
        <p:spPr>
          <a:xfrm>
            <a:off x="5006225" y="1427698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直線矢印コネクタ 651">
            <a:extLst>
              <a:ext uri="{FF2B5EF4-FFF2-40B4-BE49-F238E27FC236}">
                <a16:creationId xmlns:a16="http://schemas.microsoft.com/office/drawing/2014/main" id="{B4CD0A8E-33E3-43CF-A73E-5782DB4872A5}"/>
              </a:ext>
            </a:extLst>
          </p:cNvPr>
          <p:cNvCxnSpPr>
            <a:cxnSpLocks/>
          </p:cNvCxnSpPr>
          <p:nvPr/>
        </p:nvCxnSpPr>
        <p:spPr>
          <a:xfrm>
            <a:off x="6811318" y="1427698"/>
            <a:ext cx="2217751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4" name="四角形: 角を丸くする 653">
            <a:extLst>
              <a:ext uri="{FF2B5EF4-FFF2-40B4-BE49-F238E27FC236}">
                <a16:creationId xmlns:a16="http://schemas.microsoft.com/office/drawing/2014/main" id="{1ACD2804-4D89-4240-A688-163593DC6204}"/>
              </a:ext>
            </a:extLst>
          </p:cNvPr>
          <p:cNvSpPr/>
          <p:nvPr/>
        </p:nvSpPr>
        <p:spPr>
          <a:xfrm>
            <a:off x="4884743" y="136846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6" name="四角形: 角を丸くする 655">
            <a:extLst>
              <a:ext uri="{FF2B5EF4-FFF2-40B4-BE49-F238E27FC236}">
                <a16:creationId xmlns:a16="http://schemas.microsoft.com/office/drawing/2014/main" id="{646DEDCE-49B0-4F83-B3AC-9FD68404F71D}"/>
              </a:ext>
            </a:extLst>
          </p:cNvPr>
          <p:cNvSpPr/>
          <p:nvPr/>
        </p:nvSpPr>
        <p:spPr>
          <a:xfrm>
            <a:off x="7781089" y="136846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7" name="テキスト ボックス 656">
            <a:extLst>
              <a:ext uri="{FF2B5EF4-FFF2-40B4-BE49-F238E27FC236}">
                <a16:creationId xmlns:a16="http://schemas.microsoft.com/office/drawing/2014/main" id="{4B490786-78D3-40FE-8755-F666CD99A072}"/>
              </a:ext>
            </a:extLst>
          </p:cNvPr>
          <p:cNvSpPr txBox="1"/>
          <p:nvPr/>
        </p:nvSpPr>
        <p:spPr>
          <a:xfrm>
            <a:off x="3389959" y="1125135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Read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8" name="テキスト ボックス 657">
            <a:extLst>
              <a:ext uri="{FF2B5EF4-FFF2-40B4-BE49-F238E27FC236}">
                <a16:creationId xmlns:a16="http://schemas.microsoft.com/office/drawing/2014/main" id="{81CD2777-643A-4BDE-9D0F-AAC5AB39295F}"/>
              </a:ext>
            </a:extLst>
          </p:cNvPr>
          <p:cNvSpPr txBox="1"/>
          <p:nvPr/>
        </p:nvSpPr>
        <p:spPr>
          <a:xfrm>
            <a:off x="5200184" y="1125135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Read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9" name="テキスト ボックス 658">
            <a:extLst>
              <a:ext uri="{FF2B5EF4-FFF2-40B4-BE49-F238E27FC236}">
                <a16:creationId xmlns:a16="http://schemas.microsoft.com/office/drawing/2014/main" id="{34A839A6-81F9-4D73-97B3-754665BAF8A9}"/>
              </a:ext>
            </a:extLst>
          </p:cNvPr>
          <p:cNvSpPr txBox="1"/>
          <p:nvPr/>
        </p:nvSpPr>
        <p:spPr>
          <a:xfrm>
            <a:off x="7093832" y="1027264"/>
            <a:ext cx="1568502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Read Data + NACK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 Condition</a:t>
            </a:r>
          </a:p>
        </p:txBody>
      </p:sp>
      <p:sp>
        <p:nvSpPr>
          <p:cNvPr id="1142" name="テキスト ボックス 1141">
            <a:extLst>
              <a:ext uri="{FF2B5EF4-FFF2-40B4-BE49-F238E27FC236}">
                <a16:creationId xmlns:a16="http://schemas.microsoft.com/office/drawing/2014/main" id="{E9FC4320-9F75-4068-A5A4-5E6344480D95}"/>
              </a:ext>
            </a:extLst>
          </p:cNvPr>
          <p:cNvSpPr txBox="1"/>
          <p:nvPr/>
        </p:nvSpPr>
        <p:spPr>
          <a:xfrm>
            <a:off x="507953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3" name="テキスト ボックス 1142">
            <a:extLst>
              <a:ext uri="{FF2B5EF4-FFF2-40B4-BE49-F238E27FC236}">
                <a16:creationId xmlns:a16="http://schemas.microsoft.com/office/drawing/2014/main" id="{19DC00F3-C32C-4F3F-8417-152B194ABC6E}"/>
              </a:ext>
            </a:extLst>
          </p:cNvPr>
          <p:cNvSpPr txBox="1"/>
          <p:nvPr/>
        </p:nvSpPr>
        <p:spPr>
          <a:xfrm>
            <a:off x="543992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4" name="テキスト ボックス 1143">
            <a:extLst>
              <a:ext uri="{FF2B5EF4-FFF2-40B4-BE49-F238E27FC236}">
                <a16:creationId xmlns:a16="http://schemas.microsoft.com/office/drawing/2014/main" id="{2CC70BF5-7E09-45E1-BB25-A9BA44A7FD7A}"/>
              </a:ext>
            </a:extLst>
          </p:cNvPr>
          <p:cNvSpPr txBox="1"/>
          <p:nvPr/>
        </p:nvSpPr>
        <p:spPr>
          <a:xfrm>
            <a:off x="5782461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5" name="テキスト ボックス 1144">
            <a:extLst>
              <a:ext uri="{FF2B5EF4-FFF2-40B4-BE49-F238E27FC236}">
                <a16:creationId xmlns:a16="http://schemas.microsoft.com/office/drawing/2014/main" id="{307D5D41-088B-4619-8BAF-1F20960D4B31}"/>
              </a:ext>
            </a:extLst>
          </p:cNvPr>
          <p:cNvSpPr txBox="1"/>
          <p:nvPr/>
        </p:nvSpPr>
        <p:spPr>
          <a:xfrm>
            <a:off x="614284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6" name="テキスト ボックス 1145">
            <a:extLst>
              <a:ext uri="{FF2B5EF4-FFF2-40B4-BE49-F238E27FC236}">
                <a16:creationId xmlns:a16="http://schemas.microsoft.com/office/drawing/2014/main" id="{A92B9DFA-B45A-48DD-8E9A-DB3946CC085A}"/>
              </a:ext>
            </a:extLst>
          </p:cNvPr>
          <p:cNvSpPr txBox="1"/>
          <p:nvPr/>
        </p:nvSpPr>
        <p:spPr>
          <a:xfrm>
            <a:off x="650381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7" name="テキスト ボックス 1146">
            <a:extLst>
              <a:ext uri="{FF2B5EF4-FFF2-40B4-BE49-F238E27FC236}">
                <a16:creationId xmlns:a16="http://schemas.microsoft.com/office/drawing/2014/main" id="{9F777179-7AB4-4AB7-8212-0BDFD769BCAD}"/>
              </a:ext>
            </a:extLst>
          </p:cNvPr>
          <p:cNvSpPr txBox="1"/>
          <p:nvPr/>
        </p:nvSpPr>
        <p:spPr>
          <a:xfrm>
            <a:off x="6867015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8" name="テキスト ボックス 1147">
            <a:extLst>
              <a:ext uri="{FF2B5EF4-FFF2-40B4-BE49-F238E27FC236}">
                <a16:creationId xmlns:a16="http://schemas.microsoft.com/office/drawing/2014/main" id="{46777FDF-5FFD-4875-9309-7F0D38069A3B}"/>
              </a:ext>
            </a:extLst>
          </p:cNvPr>
          <p:cNvSpPr txBox="1"/>
          <p:nvPr/>
        </p:nvSpPr>
        <p:spPr>
          <a:xfrm>
            <a:off x="7227403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9" name="テキスト ボックス 1148">
            <a:extLst>
              <a:ext uri="{FF2B5EF4-FFF2-40B4-BE49-F238E27FC236}">
                <a16:creationId xmlns:a16="http://schemas.microsoft.com/office/drawing/2014/main" id="{CB50ACF0-9653-41AA-9FA6-B6E908F42283}"/>
              </a:ext>
            </a:extLst>
          </p:cNvPr>
          <p:cNvSpPr txBox="1"/>
          <p:nvPr/>
        </p:nvSpPr>
        <p:spPr>
          <a:xfrm>
            <a:off x="756993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50" name="テキスト ボックス 1149">
            <a:extLst>
              <a:ext uri="{FF2B5EF4-FFF2-40B4-BE49-F238E27FC236}">
                <a16:creationId xmlns:a16="http://schemas.microsoft.com/office/drawing/2014/main" id="{32754099-7809-45AA-AA9B-C28F43E75C55}"/>
              </a:ext>
            </a:extLst>
          </p:cNvPr>
          <p:cNvSpPr txBox="1"/>
          <p:nvPr/>
        </p:nvSpPr>
        <p:spPr>
          <a:xfrm>
            <a:off x="7930325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51" name="テキスト ボックス 1150">
            <a:extLst>
              <a:ext uri="{FF2B5EF4-FFF2-40B4-BE49-F238E27FC236}">
                <a16:creationId xmlns:a16="http://schemas.microsoft.com/office/drawing/2014/main" id="{D1069236-5B36-4503-B04D-75676B3C0A1C}"/>
              </a:ext>
            </a:extLst>
          </p:cNvPr>
          <p:cNvSpPr txBox="1"/>
          <p:nvPr/>
        </p:nvSpPr>
        <p:spPr>
          <a:xfrm>
            <a:off x="8291295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07D453EE-18E1-4787-A57E-5DFFE29EB738}"/>
              </a:ext>
            </a:extLst>
          </p:cNvPr>
          <p:cNvCxnSpPr>
            <a:cxnSpLocks/>
          </p:cNvCxnSpPr>
          <p:nvPr/>
        </p:nvCxnSpPr>
        <p:spPr>
          <a:xfrm>
            <a:off x="2567882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コネクタ 251">
            <a:extLst>
              <a:ext uri="{FF2B5EF4-FFF2-40B4-BE49-F238E27FC236}">
                <a16:creationId xmlns:a16="http://schemas.microsoft.com/office/drawing/2014/main" id="{A20A6C9D-A252-476A-BAB5-0BB8CCB225CB}"/>
              </a:ext>
            </a:extLst>
          </p:cNvPr>
          <p:cNvCxnSpPr>
            <a:cxnSpLocks/>
          </p:cNvCxnSpPr>
          <p:nvPr/>
        </p:nvCxnSpPr>
        <p:spPr>
          <a:xfrm>
            <a:off x="2871662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コネクタ 260">
            <a:extLst>
              <a:ext uri="{FF2B5EF4-FFF2-40B4-BE49-F238E27FC236}">
                <a16:creationId xmlns:a16="http://schemas.microsoft.com/office/drawing/2014/main" id="{CD8082A4-6BED-41D7-916F-0BD66E9E5F67}"/>
              </a:ext>
            </a:extLst>
          </p:cNvPr>
          <p:cNvCxnSpPr>
            <a:cxnSpLocks/>
          </p:cNvCxnSpPr>
          <p:nvPr/>
        </p:nvCxnSpPr>
        <p:spPr>
          <a:xfrm>
            <a:off x="832172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コネクタ 261">
            <a:extLst>
              <a:ext uri="{FF2B5EF4-FFF2-40B4-BE49-F238E27FC236}">
                <a16:creationId xmlns:a16="http://schemas.microsoft.com/office/drawing/2014/main" id="{47BE75AB-AA2C-4535-813B-CB54B8DA06B4}"/>
              </a:ext>
            </a:extLst>
          </p:cNvPr>
          <p:cNvCxnSpPr>
            <a:cxnSpLocks/>
          </p:cNvCxnSpPr>
          <p:nvPr/>
        </p:nvCxnSpPr>
        <p:spPr>
          <a:xfrm>
            <a:off x="8607619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コネクタ 265">
            <a:extLst>
              <a:ext uri="{FF2B5EF4-FFF2-40B4-BE49-F238E27FC236}">
                <a16:creationId xmlns:a16="http://schemas.microsoft.com/office/drawing/2014/main" id="{893C0C8A-7FA7-4663-A036-7AA682880B7C}"/>
              </a:ext>
            </a:extLst>
          </p:cNvPr>
          <p:cNvCxnSpPr>
            <a:cxnSpLocks/>
          </p:cNvCxnSpPr>
          <p:nvPr/>
        </p:nvCxnSpPr>
        <p:spPr>
          <a:xfrm>
            <a:off x="698442" y="136484"/>
            <a:ext cx="0" cy="27264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矢印コネクタ 266">
            <a:extLst>
              <a:ext uri="{FF2B5EF4-FFF2-40B4-BE49-F238E27FC236}">
                <a16:creationId xmlns:a16="http://schemas.microsoft.com/office/drawing/2014/main" id="{8A60E739-605A-44E3-A86F-3D2F24B07346}"/>
              </a:ext>
            </a:extLst>
          </p:cNvPr>
          <p:cNvCxnSpPr>
            <a:cxnSpLocks/>
          </p:cNvCxnSpPr>
          <p:nvPr/>
        </p:nvCxnSpPr>
        <p:spPr>
          <a:xfrm>
            <a:off x="710252" y="960106"/>
            <a:ext cx="2496172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テキスト ボックス 267">
            <a:extLst>
              <a:ext uri="{FF2B5EF4-FFF2-40B4-BE49-F238E27FC236}">
                <a16:creationId xmlns:a16="http://schemas.microsoft.com/office/drawing/2014/main" id="{28605A02-7E02-42C1-B913-1B4915044D40}"/>
              </a:ext>
            </a:extLst>
          </p:cNvPr>
          <p:cNvSpPr txBox="1"/>
          <p:nvPr/>
        </p:nvSpPr>
        <p:spPr>
          <a:xfrm>
            <a:off x="934881" y="558257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1st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0" name="テキスト ボックス 269">
            <a:extLst>
              <a:ext uri="{FF2B5EF4-FFF2-40B4-BE49-F238E27FC236}">
                <a16:creationId xmlns:a16="http://schemas.microsoft.com/office/drawing/2014/main" id="{7DD08707-8772-4476-8087-E414F7EC0570}"/>
              </a:ext>
            </a:extLst>
          </p:cNvPr>
          <p:cNvSpPr txBox="1"/>
          <p:nvPr/>
        </p:nvSpPr>
        <p:spPr>
          <a:xfrm>
            <a:off x="4796524" y="558257"/>
            <a:ext cx="2139530" cy="415498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2nd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69" name="直線矢印コネクタ 268">
            <a:extLst>
              <a:ext uri="{FF2B5EF4-FFF2-40B4-BE49-F238E27FC236}">
                <a16:creationId xmlns:a16="http://schemas.microsoft.com/office/drawing/2014/main" id="{76462C5B-704B-4C15-867D-C37FFC59F04D}"/>
              </a:ext>
            </a:extLst>
          </p:cNvPr>
          <p:cNvCxnSpPr>
            <a:cxnSpLocks/>
          </p:cNvCxnSpPr>
          <p:nvPr/>
        </p:nvCxnSpPr>
        <p:spPr>
          <a:xfrm>
            <a:off x="3207522" y="960106"/>
            <a:ext cx="5821547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矢印コネクタ 279">
            <a:extLst>
              <a:ext uri="{FF2B5EF4-FFF2-40B4-BE49-F238E27FC236}">
                <a16:creationId xmlns:a16="http://schemas.microsoft.com/office/drawing/2014/main" id="{EED731AC-0FE7-4064-8773-097045E59CF2}"/>
              </a:ext>
            </a:extLst>
          </p:cNvPr>
          <p:cNvCxnSpPr>
            <a:cxnSpLocks/>
          </p:cNvCxnSpPr>
          <p:nvPr/>
        </p:nvCxnSpPr>
        <p:spPr>
          <a:xfrm>
            <a:off x="694749" y="415276"/>
            <a:ext cx="2504981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矢印コネクタ 281">
            <a:extLst>
              <a:ext uri="{FF2B5EF4-FFF2-40B4-BE49-F238E27FC236}">
                <a16:creationId xmlns:a16="http://schemas.microsoft.com/office/drawing/2014/main" id="{D734C22D-A586-4078-A4D1-F0418AD904D9}"/>
              </a:ext>
            </a:extLst>
          </p:cNvPr>
          <p:cNvCxnSpPr>
            <a:cxnSpLocks/>
          </p:cNvCxnSpPr>
          <p:nvPr/>
        </p:nvCxnSpPr>
        <p:spPr>
          <a:xfrm>
            <a:off x="3199730" y="415276"/>
            <a:ext cx="3611588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矢印コネクタ 283">
            <a:extLst>
              <a:ext uri="{FF2B5EF4-FFF2-40B4-BE49-F238E27FC236}">
                <a16:creationId xmlns:a16="http://schemas.microsoft.com/office/drawing/2014/main" id="{F03051AA-2571-42CA-A688-6F2D25D70DA2}"/>
              </a:ext>
            </a:extLst>
          </p:cNvPr>
          <p:cNvCxnSpPr>
            <a:cxnSpLocks/>
          </p:cNvCxnSpPr>
          <p:nvPr/>
        </p:nvCxnSpPr>
        <p:spPr>
          <a:xfrm>
            <a:off x="6811318" y="415276"/>
            <a:ext cx="2231804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テキスト ボックス 288">
            <a:extLst>
              <a:ext uri="{FF2B5EF4-FFF2-40B4-BE49-F238E27FC236}">
                <a16:creationId xmlns:a16="http://schemas.microsoft.com/office/drawing/2014/main" id="{90815840-A5DC-4D39-980C-9921C39A9DF0}"/>
              </a:ext>
            </a:extLst>
          </p:cNvPr>
          <p:cNvSpPr txBox="1"/>
          <p:nvPr/>
        </p:nvSpPr>
        <p:spPr>
          <a:xfrm>
            <a:off x="733812" y="2062551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0" name="テキスト ボックス 289">
            <a:extLst>
              <a:ext uri="{FF2B5EF4-FFF2-40B4-BE49-F238E27FC236}">
                <a16:creationId xmlns:a16="http://schemas.microsoft.com/office/drawing/2014/main" id="{D30DE7C3-53F5-4CFE-B27D-D2BE8D122514}"/>
              </a:ext>
            </a:extLst>
          </p:cNvPr>
          <p:cNvSpPr txBox="1"/>
          <p:nvPr/>
        </p:nvSpPr>
        <p:spPr>
          <a:xfrm>
            <a:off x="8651382" y="2054459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1760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9" name="直線コネクタ 1398">
            <a:extLst>
              <a:ext uri="{FF2B5EF4-FFF2-40B4-BE49-F238E27FC236}">
                <a16:creationId xmlns:a16="http://schemas.microsoft.com/office/drawing/2014/main" id="{6CB80E8A-A7D7-44F6-B62C-C11F65A43264}"/>
              </a:ext>
            </a:extLst>
          </p:cNvPr>
          <p:cNvCxnSpPr>
            <a:cxnSpLocks/>
          </p:cNvCxnSpPr>
          <p:nvPr/>
        </p:nvCxnSpPr>
        <p:spPr>
          <a:xfrm>
            <a:off x="495242" y="2370201"/>
            <a:ext cx="49752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0" name="直線コネクタ 1399">
            <a:extLst>
              <a:ext uri="{FF2B5EF4-FFF2-40B4-BE49-F238E27FC236}">
                <a16:creationId xmlns:a16="http://schemas.microsoft.com/office/drawing/2014/main" id="{A468962A-1CAB-48E1-9AFB-7F43E1C7627B}"/>
              </a:ext>
            </a:extLst>
          </p:cNvPr>
          <p:cNvCxnSpPr>
            <a:cxnSpLocks/>
          </p:cNvCxnSpPr>
          <p:nvPr/>
        </p:nvCxnSpPr>
        <p:spPr>
          <a:xfrm flipH="1">
            <a:off x="117049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1" name="直線コネクタ 1400">
            <a:extLst>
              <a:ext uri="{FF2B5EF4-FFF2-40B4-BE49-F238E27FC236}">
                <a16:creationId xmlns:a16="http://schemas.microsoft.com/office/drawing/2014/main" id="{5FBE1FF0-E2B6-463D-A586-BC1C830BF45D}"/>
              </a:ext>
            </a:extLst>
          </p:cNvPr>
          <p:cNvCxnSpPr>
            <a:cxnSpLocks/>
          </p:cNvCxnSpPr>
          <p:nvPr/>
        </p:nvCxnSpPr>
        <p:spPr>
          <a:xfrm>
            <a:off x="1227371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2" name="直線コネクタ 1401">
            <a:extLst>
              <a:ext uri="{FF2B5EF4-FFF2-40B4-BE49-F238E27FC236}">
                <a16:creationId xmlns:a16="http://schemas.microsoft.com/office/drawing/2014/main" id="{B74D3C49-20E0-43EF-8A2D-364576170707}"/>
              </a:ext>
            </a:extLst>
          </p:cNvPr>
          <p:cNvCxnSpPr>
            <a:cxnSpLocks/>
          </p:cNvCxnSpPr>
          <p:nvPr/>
        </p:nvCxnSpPr>
        <p:spPr>
          <a:xfrm>
            <a:off x="134112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3" name="直線コネクタ 1402">
            <a:extLst>
              <a:ext uri="{FF2B5EF4-FFF2-40B4-BE49-F238E27FC236}">
                <a16:creationId xmlns:a16="http://schemas.microsoft.com/office/drawing/2014/main" id="{58E165DF-BBA7-488C-A21B-54FC125C4724}"/>
              </a:ext>
            </a:extLst>
          </p:cNvPr>
          <p:cNvCxnSpPr>
            <a:cxnSpLocks/>
          </p:cNvCxnSpPr>
          <p:nvPr/>
        </p:nvCxnSpPr>
        <p:spPr>
          <a:xfrm>
            <a:off x="140221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4" name="直線コネクタ 1403">
            <a:extLst>
              <a:ext uri="{FF2B5EF4-FFF2-40B4-BE49-F238E27FC236}">
                <a16:creationId xmlns:a16="http://schemas.microsoft.com/office/drawing/2014/main" id="{FCADA20E-30C9-4A76-AA1E-2C8E53F963A1}"/>
              </a:ext>
            </a:extLst>
          </p:cNvPr>
          <p:cNvCxnSpPr>
            <a:cxnSpLocks/>
          </p:cNvCxnSpPr>
          <p:nvPr/>
        </p:nvCxnSpPr>
        <p:spPr>
          <a:xfrm flipH="1">
            <a:off x="153167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5" name="直線コネクタ 1404">
            <a:extLst>
              <a:ext uri="{FF2B5EF4-FFF2-40B4-BE49-F238E27FC236}">
                <a16:creationId xmlns:a16="http://schemas.microsoft.com/office/drawing/2014/main" id="{843DCFC2-3D12-432E-A917-0ED2051B9C9D}"/>
              </a:ext>
            </a:extLst>
          </p:cNvPr>
          <p:cNvCxnSpPr>
            <a:cxnSpLocks/>
          </p:cNvCxnSpPr>
          <p:nvPr/>
        </p:nvCxnSpPr>
        <p:spPr>
          <a:xfrm>
            <a:off x="158854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6" name="直線コネクタ 1405">
            <a:extLst>
              <a:ext uri="{FF2B5EF4-FFF2-40B4-BE49-F238E27FC236}">
                <a16:creationId xmlns:a16="http://schemas.microsoft.com/office/drawing/2014/main" id="{E2303083-22D0-4BE8-BB27-EC446E96084E}"/>
              </a:ext>
            </a:extLst>
          </p:cNvPr>
          <p:cNvCxnSpPr>
            <a:cxnSpLocks/>
          </p:cNvCxnSpPr>
          <p:nvPr/>
        </p:nvCxnSpPr>
        <p:spPr>
          <a:xfrm>
            <a:off x="170230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7" name="直線コネクタ 1406">
            <a:extLst>
              <a:ext uri="{FF2B5EF4-FFF2-40B4-BE49-F238E27FC236}">
                <a16:creationId xmlns:a16="http://schemas.microsoft.com/office/drawing/2014/main" id="{CAB08801-14C9-48B8-B2A7-136A8146AE28}"/>
              </a:ext>
            </a:extLst>
          </p:cNvPr>
          <p:cNvCxnSpPr>
            <a:cxnSpLocks/>
          </p:cNvCxnSpPr>
          <p:nvPr/>
        </p:nvCxnSpPr>
        <p:spPr>
          <a:xfrm>
            <a:off x="1754271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8" name="直線コネクタ 1407">
            <a:extLst>
              <a:ext uri="{FF2B5EF4-FFF2-40B4-BE49-F238E27FC236}">
                <a16:creationId xmlns:a16="http://schemas.microsoft.com/office/drawing/2014/main" id="{85190997-FE2B-424D-A75A-E3CF14D226EB}"/>
              </a:ext>
            </a:extLst>
          </p:cNvPr>
          <p:cNvCxnSpPr>
            <a:cxnSpLocks/>
          </p:cNvCxnSpPr>
          <p:nvPr/>
        </p:nvCxnSpPr>
        <p:spPr>
          <a:xfrm flipH="1">
            <a:off x="188373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9" name="直線コネクタ 1408">
            <a:extLst>
              <a:ext uri="{FF2B5EF4-FFF2-40B4-BE49-F238E27FC236}">
                <a16:creationId xmlns:a16="http://schemas.microsoft.com/office/drawing/2014/main" id="{3030F5F2-E53B-4829-A03A-4284D0F7AED7}"/>
              </a:ext>
            </a:extLst>
          </p:cNvPr>
          <p:cNvCxnSpPr>
            <a:cxnSpLocks/>
          </p:cNvCxnSpPr>
          <p:nvPr/>
        </p:nvCxnSpPr>
        <p:spPr>
          <a:xfrm>
            <a:off x="194060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0" name="直線コネクタ 1409">
            <a:extLst>
              <a:ext uri="{FF2B5EF4-FFF2-40B4-BE49-F238E27FC236}">
                <a16:creationId xmlns:a16="http://schemas.microsoft.com/office/drawing/2014/main" id="{A2E80A67-F59F-49C8-BBF5-5DE3C0AC2EBA}"/>
              </a:ext>
            </a:extLst>
          </p:cNvPr>
          <p:cNvCxnSpPr>
            <a:cxnSpLocks/>
          </p:cNvCxnSpPr>
          <p:nvPr/>
        </p:nvCxnSpPr>
        <p:spPr>
          <a:xfrm>
            <a:off x="205436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1" name="直線コネクタ 1410">
            <a:extLst>
              <a:ext uri="{FF2B5EF4-FFF2-40B4-BE49-F238E27FC236}">
                <a16:creationId xmlns:a16="http://schemas.microsoft.com/office/drawing/2014/main" id="{DF6F87B8-635A-4DAB-97DC-FDB2EDAF2CED}"/>
              </a:ext>
            </a:extLst>
          </p:cNvPr>
          <p:cNvCxnSpPr>
            <a:cxnSpLocks/>
          </p:cNvCxnSpPr>
          <p:nvPr/>
        </p:nvCxnSpPr>
        <p:spPr>
          <a:xfrm>
            <a:off x="210805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2" name="直線コネクタ 1411">
            <a:extLst>
              <a:ext uri="{FF2B5EF4-FFF2-40B4-BE49-F238E27FC236}">
                <a16:creationId xmlns:a16="http://schemas.microsoft.com/office/drawing/2014/main" id="{D96001DC-2524-4172-8FFC-D54AEFF4124C}"/>
              </a:ext>
            </a:extLst>
          </p:cNvPr>
          <p:cNvCxnSpPr>
            <a:cxnSpLocks/>
          </p:cNvCxnSpPr>
          <p:nvPr/>
        </p:nvCxnSpPr>
        <p:spPr>
          <a:xfrm flipH="1">
            <a:off x="223751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3" name="直線コネクタ 1412">
            <a:extLst>
              <a:ext uri="{FF2B5EF4-FFF2-40B4-BE49-F238E27FC236}">
                <a16:creationId xmlns:a16="http://schemas.microsoft.com/office/drawing/2014/main" id="{F98E2249-34B9-4F1C-A887-CE61922CDF69}"/>
              </a:ext>
            </a:extLst>
          </p:cNvPr>
          <p:cNvCxnSpPr>
            <a:cxnSpLocks/>
          </p:cNvCxnSpPr>
          <p:nvPr/>
        </p:nvCxnSpPr>
        <p:spPr>
          <a:xfrm>
            <a:off x="229438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4" name="直線コネクタ 1413">
            <a:extLst>
              <a:ext uri="{FF2B5EF4-FFF2-40B4-BE49-F238E27FC236}">
                <a16:creationId xmlns:a16="http://schemas.microsoft.com/office/drawing/2014/main" id="{E68544F5-AF3A-4062-AE73-F4BB9DF39C15}"/>
              </a:ext>
            </a:extLst>
          </p:cNvPr>
          <p:cNvCxnSpPr>
            <a:cxnSpLocks/>
          </p:cNvCxnSpPr>
          <p:nvPr/>
        </p:nvCxnSpPr>
        <p:spPr>
          <a:xfrm>
            <a:off x="240814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5" name="直線コネクタ 1414">
            <a:extLst>
              <a:ext uri="{FF2B5EF4-FFF2-40B4-BE49-F238E27FC236}">
                <a16:creationId xmlns:a16="http://schemas.microsoft.com/office/drawing/2014/main" id="{C53AAB61-961B-4B7C-8E33-E81706DD5CE6}"/>
              </a:ext>
            </a:extLst>
          </p:cNvPr>
          <p:cNvCxnSpPr>
            <a:cxnSpLocks/>
          </p:cNvCxnSpPr>
          <p:nvPr/>
        </p:nvCxnSpPr>
        <p:spPr>
          <a:xfrm>
            <a:off x="2469227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6" name="直線コネクタ 1415">
            <a:extLst>
              <a:ext uri="{FF2B5EF4-FFF2-40B4-BE49-F238E27FC236}">
                <a16:creationId xmlns:a16="http://schemas.microsoft.com/office/drawing/2014/main" id="{D7C8E8F3-7D63-4A00-B3F1-66347088E4C5}"/>
              </a:ext>
            </a:extLst>
          </p:cNvPr>
          <p:cNvCxnSpPr>
            <a:cxnSpLocks/>
          </p:cNvCxnSpPr>
          <p:nvPr/>
        </p:nvCxnSpPr>
        <p:spPr>
          <a:xfrm flipH="1">
            <a:off x="259868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7" name="直線コネクタ 1416">
            <a:extLst>
              <a:ext uri="{FF2B5EF4-FFF2-40B4-BE49-F238E27FC236}">
                <a16:creationId xmlns:a16="http://schemas.microsoft.com/office/drawing/2014/main" id="{3439CF4E-ECE3-4CDC-8687-AC1848B91560}"/>
              </a:ext>
            </a:extLst>
          </p:cNvPr>
          <p:cNvCxnSpPr>
            <a:cxnSpLocks/>
          </p:cNvCxnSpPr>
          <p:nvPr/>
        </p:nvCxnSpPr>
        <p:spPr>
          <a:xfrm>
            <a:off x="2655565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8" name="直線コネクタ 1417">
            <a:extLst>
              <a:ext uri="{FF2B5EF4-FFF2-40B4-BE49-F238E27FC236}">
                <a16:creationId xmlns:a16="http://schemas.microsoft.com/office/drawing/2014/main" id="{1B4CE261-BF28-4BB3-8631-530D909BA05F}"/>
              </a:ext>
            </a:extLst>
          </p:cNvPr>
          <p:cNvCxnSpPr>
            <a:cxnSpLocks/>
          </p:cNvCxnSpPr>
          <p:nvPr/>
        </p:nvCxnSpPr>
        <p:spPr>
          <a:xfrm>
            <a:off x="276931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9" name="直線コネクタ 1418">
            <a:extLst>
              <a:ext uri="{FF2B5EF4-FFF2-40B4-BE49-F238E27FC236}">
                <a16:creationId xmlns:a16="http://schemas.microsoft.com/office/drawing/2014/main" id="{73470B10-AF4F-4747-B762-EF20E4AF9EA1}"/>
              </a:ext>
            </a:extLst>
          </p:cNvPr>
          <p:cNvCxnSpPr>
            <a:cxnSpLocks/>
          </p:cNvCxnSpPr>
          <p:nvPr/>
        </p:nvCxnSpPr>
        <p:spPr>
          <a:xfrm>
            <a:off x="2822096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0" name="直線コネクタ 1419">
            <a:extLst>
              <a:ext uri="{FF2B5EF4-FFF2-40B4-BE49-F238E27FC236}">
                <a16:creationId xmlns:a16="http://schemas.microsoft.com/office/drawing/2014/main" id="{023D7297-2DE8-4BD7-9CB2-78C4AC14FBE3}"/>
              </a:ext>
            </a:extLst>
          </p:cNvPr>
          <p:cNvCxnSpPr>
            <a:cxnSpLocks/>
          </p:cNvCxnSpPr>
          <p:nvPr/>
        </p:nvCxnSpPr>
        <p:spPr>
          <a:xfrm flipH="1">
            <a:off x="295155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1" name="直線コネクタ 1420">
            <a:extLst>
              <a:ext uri="{FF2B5EF4-FFF2-40B4-BE49-F238E27FC236}">
                <a16:creationId xmlns:a16="http://schemas.microsoft.com/office/drawing/2014/main" id="{7A2EA488-21C0-44C6-A1B1-CFA3A9C5F3BE}"/>
              </a:ext>
            </a:extLst>
          </p:cNvPr>
          <p:cNvCxnSpPr>
            <a:cxnSpLocks/>
          </p:cNvCxnSpPr>
          <p:nvPr/>
        </p:nvCxnSpPr>
        <p:spPr>
          <a:xfrm>
            <a:off x="300843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2" name="直線コネクタ 1421">
            <a:extLst>
              <a:ext uri="{FF2B5EF4-FFF2-40B4-BE49-F238E27FC236}">
                <a16:creationId xmlns:a16="http://schemas.microsoft.com/office/drawing/2014/main" id="{D708D0CE-60D9-46E9-B55F-4ABCD3D836D1}"/>
              </a:ext>
            </a:extLst>
          </p:cNvPr>
          <p:cNvCxnSpPr>
            <a:cxnSpLocks/>
          </p:cNvCxnSpPr>
          <p:nvPr/>
        </p:nvCxnSpPr>
        <p:spPr>
          <a:xfrm>
            <a:off x="3122185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3" name="直線コネクタ 1422">
            <a:extLst>
              <a:ext uri="{FF2B5EF4-FFF2-40B4-BE49-F238E27FC236}">
                <a16:creationId xmlns:a16="http://schemas.microsoft.com/office/drawing/2014/main" id="{7692FD01-C7B1-486F-8B96-1840E31E878A}"/>
              </a:ext>
            </a:extLst>
          </p:cNvPr>
          <p:cNvCxnSpPr>
            <a:cxnSpLocks/>
          </p:cNvCxnSpPr>
          <p:nvPr/>
        </p:nvCxnSpPr>
        <p:spPr>
          <a:xfrm>
            <a:off x="3183273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4" name="直線コネクタ 1423">
            <a:extLst>
              <a:ext uri="{FF2B5EF4-FFF2-40B4-BE49-F238E27FC236}">
                <a16:creationId xmlns:a16="http://schemas.microsoft.com/office/drawing/2014/main" id="{B5683075-CB0E-4344-82AE-3A35CF5CD5E0}"/>
              </a:ext>
            </a:extLst>
          </p:cNvPr>
          <p:cNvCxnSpPr>
            <a:cxnSpLocks/>
          </p:cNvCxnSpPr>
          <p:nvPr/>
        </p:nvCxnSpPr>
        <p:spPr>
          <a:xfrm flipH="1">
            <a:off x="438085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5" name="直線コネクタ 1424">
            <a:extLst>
              <a:ext uri="{FF2B5EF4-FFF2-40B4-BE49-F238E27FC236}">
                <a16:creationId xmlns:a16="http://schemas.microsoft.com/office/drawing/2014/main" id="{DCA29F72-D95E-4473-89AD-168E501A8007}"/>
              </a:ext>
            </a:extLst>
          </p:cNvPr>
          <p:cNvCxnSpPr>
            <a:cxnSpLocks/>
          </p:cNvCxnSpPr>
          <p:nvPr/>
        </p:nvCxnSpPr>
        <p:spPr>
          <a:xfrm>
            <a:off x="4437729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6" name="直線コネクタ 1425">
            <a:extLst>
              <a:ext uri="{FF2B5EF4-FFF2-40B4-BE49-F238E27FC236}">
                <a16:creationId xmlns:a16="http://schemas.microsoft.com/office/drawing/2014/main" id="{4E0249DE-01B8-4B4C-BF24-877B0AA9297A}"/>
              </a:ext>
            </a:extLst>
          </p:cNvPr>
          <p:cNvCxnSpPr>
            <a:cxnSpLocks/>
          </p:cNvCxnSpPr>
          <p:nvPr/>
        </p:nvCxnSpPr>
        <p:spPr>
          <a:xfrm>
            <a:off x="455148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7" name="直線コネクタ 1426">
            <a:extLst>
              <a:ext uri="{FF2B5EF4-FFF2-40B4-BE49-F238E27FC236}">
                <a16:creationId xmlns:a16="http://schemas.microsoft.com/office/drawing/2014/main" id="{0C9211DD-8552-4470-823A-EA1CB896C7B1}"/>
              </a:ext>
            </a:extLst>
          </p:cNvPr>
          <p:cNvCxnSpPr>
            <a:cxnSpLocks/>
          </p:cNvCxnSpPr>
          <p:nvPr/>
        </p:nvCxnSpPr>
        <p:spPr>
          <a:xfrm>
            <a:off x="460426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8" name="直線コネクタ 1427">
            <a:extLst>
              <a:ext uri="{FF2B5EF4-FFF2-40B4-BE49-F238E27FC236}">
                <a16:creationId xmlns:a16="http://schemas.microsoft.com/office/drawing/2014/main" id="{A28774DF-A988-4CF3-80B2-C841B7911896}"/>
              </a:ext>
            </a:extLst>
          </p:cNvPr>
          <p:cNvCxnSpPr>
            <a:cxnSpLocks/>
          </p:cNvCxnSpPr>
          <p:nvPr/>
        </p:nvCxnSpPr>
        <p:spPr>
          <a:xfrm flipH="1">
            <a:off x="473372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9" name="直線コネクタ 1428">
            <a:extLst>
              <a:ext uri="{FF2B5EF4-FFF2-40B4-BE49-F238E27FC236}">
                <a16:creationId xmlns:a16="http://schemas.microsoft.com/office/drawing/2014/main" id="{D8B88145-ED89-415E-A401-09E0BA262C1D}"/>
              </a:ext>
            </a:extLst>
          </p:cNvPr>
          <p:cNvCxnSpPr>
            <a:cxnSpLocks/>
          </p:cNvCxnSpPr>
          <p:nvPr/>
        </p:nvCxnSpPr>
        <p:spPr>
          <a:xfrm>
            <a:off x="479059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0" name="直線コネクタ 1429">
            <a:extLst>
              <a:ext uri="{FF2B5EF4-FFF2-40B4-BE49-F238E27FC236}">
                <a16:creationId xmlns:a16="http://schemas.microsoft.com/office/drawing/2014/main" id="{09806F10-850F-4B1F-81E0-A001C6D17469}"/>
              </a:ext>
            </a:extLst>
          </p:cNvPr>
          <p:cNvCxnSpPr>
            <a:cxnSpLocks/>
          </p:cNvCxnSpPr>
          <p:nvPr/>
        </p:nvCxnSpPr>
        <p:spPr>
          <a:xfrm>
            <a:off x="490434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9" name="テキスト ボックス 1458">
            <a:extLst>
              <a:ext uri="{FF2B5EF4-FFF2-40B4-BE49-F238E27FC236}">
                <a16:creationId xmlns:a16="http://schemas.microsoft.com/office/drawing/2014/main" id="{C00BD1F5-8EAE-406E-8B50-1BB150A91027}"/>
              </a:ext>
            </a:extLst>
          </p:cNvPr>
          <p:cNvSpPr txBox="1"/>
          <p:nvPr/>
        </p:nvSpPr>
        <p:spPr>
          <a:xfrm>
            <a:off x="81604" y="2441408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60" name="テキスト ボックス 1459">
            <a:extLst>
              <a:ext uri="{FF2B5EF4-FFF2-40B4-BE49-F238E27FC236}">
                <a16:creationId xmlns:a16="http://schemas.microsoft.com/office/drawing/2014/main" id="{20D4D508-38AA-40EC-82D4-EEB52EECBA77}"/>
              </a:ext>
            </a:extLst>
          </p:cNvPr>
          <p:cNvSpPr txBox="1"/>
          <p:nvPr/>
        </p:nvSpPr>
        <p:spPr>
          <a:xfrm>
            <a:off x="82719" y="1759472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61" name="直線コネクタ 1460">
            <a:extLst>
              <a:ext uri="{FF2B5EF4-FFF2-40B4-BE49-F238E27FC236}">
                <a16:creationId xmlns:a16="http://schemas.microsoft.com/office/drawing/2014/main" id="{4643046E-CC48-4E62-B59E-DAB5FAA27A4B}"/>
              </a:ext>
            </a:extLst>
          </p:cNvPr>
          <p:cNvCxnSpPr>
            <a:cxnSpLocks/>
          </p:cNvCxnSpPr>
          <p:nvPr/>
        </p:nvCxnSpPr>
        <p:spPr>
          <a:xfrm>
            <a:off x="495242" y="1719900"/>
            <a:ext cx="20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2" name="直線コネクタ 1461">
            <a:extLst>
              <a:ext uri="{FF2B5EF4-FFF2-40B4-BE49-F238E27FC236}">
                <a16:creationId xmlns:a16="http://schemas.microsoft.com/office/drawing/2014/main" id="{F570D1FC-87CC-42CE-91C2-37649C207147}"/>
              </a:ext>
            </a:extLst>
          </p:cNvPr>
          <p:cNvCxnSpPr>
            <a:cxnSpLocks/>
          </p:cNvCxnSpPr>
          <p:nvPr/>
        </p:nvCxnSpPr>
        <p:spPr>
          <a:xfrm>
            <a:off x="112947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3" name="直線コネクタ 1462">
            <a:extLst>
              <a:ext uri="{FF2B5EF4-FFF2-40B4-BE49-F238E27FC236}">
                <a16:creationId xmlns:a16="http://schemas.microsoft.com/office/drawing/2014/main" id="{00EEDEB4-EA84-45EE-A35B-54C0ACBE983A}"/>
              </a:ext>
            </a:extLst>
          </p:cNvPr>
          <p:cNvCxnSpPr>
            <a:cxnSpLocks/>
          </p:cNvCxnSpPr>
          <p:nvPr/>
        </p:nvCxnSpPr>
        <p:spPr>
          <a:xfrm>
            <a:off x="1093234" y="186747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4" name="直線コネクタ 1463">
            <a:extLst>
              <a:ext uri="{FF2B5EF4-FFF2-40B4-BE49-F238E27FC236}">
                <a16:creationId xmlns:a16="http://schemas.microsoft.com/office/drawing/2014/main" id="{00DFD659-6608-4F77-81A8-980A13CEB208}"/>
              </a:ext>
            </a:extLst>
          </p:cNvPr>
          <p:cNvCxnSpPr>
            <a:cxnSpLocks/>
          </p:cNvCxnSpPr>
          <p:nvPr/>
        </p:nvCxnSpPr>
        <p:spPr>
          <a:xfrm>
            <a:off x="112638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5" name="直線コネクタ 1464">
            <a:extLst>
              <a:ext uri="{FF2B5EF4-FFF2-40B4-BE49-F238E27FC236}">
                <a16:creationId xmlns:a16="http://schemas.microsoft.com/office/drawing/2014/main" id="{6F018806-6EC7-46F4-B215-4C724E6A00EA}"/>
              </a:ext>
            </a:extLst>
          </p:cNvPr>
          <p:cNvCxnSpPr>
            <a:cxnSpLocks/>
          </p:cNvCxnSpPr>
          <p:nvPr/>
        </p:nvCxnSpPr>
        <p:spPr>
          <a:xfrm>
            <a:off x="1420731" y="170906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6" name="直線コネクタ 1465">
            <a:extLst>
              <a:ext uri="{FF2B5EF4-FFF2-40B4-BE49-F238E27FC236}">
                <a16:creationId xmlns:a16="http://schemas.microsoft.com/office/drawing/2014/main" id="{D9434653-4F8E-40B6-A9C8-369581A7B045}"/>
              </a:ext>
            </a:extLst>
          </p:cNvPr>
          <p:cNvCxnSpPr>
            <a:cxnSpLocks/>
          </p:cNvCxnSpPr>
          <p:nvPr/>
        </p:nvCxnSpPr>
        <p:spPr>
          <a:xfrm flipH="1">
            <a:off x="1423261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7" name="直線コネクタ 1466">
            <a:extLst>
              <a:ext uri="{FF2B5EF4-FFF2-40B4-BE49-F238E27FC236}">
                <a16:creationId xmlns:a16="http://schemas.microsoft.com/office/drawing/2014/main" id="{037A678C-EF7F-4B22-9318-622E14DB9BB4}"/>
              </a:ext>
            </a:extLst>
          </p:cNvPr>
          <p:cNvCxnSpPr>
            <a:cxnSpLocks/>
          </p:cNvCxnSpPr>
          <p:nvPr/>
        </p:nvCxnSpPr>
        <p:spPr>
          <a:xfrm>
            <a:off x="148444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8" name="直線コネクタ 1467">
            <a:extLst>
              <a:ext uri="{FF2B5EF4-FFF2-40B4-BE49-F238E27FC236}">
                <a16:creationId xmlns:a16="http://schemas.microsoft.com/office/drawing/2014/main" id="{5B7B6E36-D86C-4EC6-AB31-0CDB00BA6DAD}"/>
              </a:ext>
            </a:extLst>
          </p:cNvPr>
          <p:cNvCxnSpPr>
            <a:cxnSpLocks/>
          </p:cNvCxnSpPr>
          <p:nvPr/>
        </p:nvCxnSpPr>
        <p:spPr>
          <a:xfrm>
            <a:off x="148135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9" name="直線コネクタ 1468">
            <a:extLst>
              <a:ext uri="{FF2B5EF4-FFF2-40B4-BE49-F238E27FC236}">
                <a16:creationId xmlns:a16="http://schemas.microsoft.com/office/drawing/2014/main" id="{5DE593E9-119E-427C-8105-131F4D2ABC5E}"/>
              </a:ext>
            </a:extLst>
          </p:cNvPr>
          <p:cNvCxnSpPr>
            <a:cxnSpLocks/>
          </p:cNvCxnSpPr>
          <p:nvPr/>
        </p:nvCxnSpPr>
        <p:spPr>
          <a:xfrm flipH="1">
            <a:off x="1055777" y="1703335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0" name="直線コネクタ 1469">
            <a:extLst>
              <a:ext uri="{FF2B5EF4-FFF2-40B4-BE49-F238E27FC236}">
                <a16:creationId xmlns:a16="http://schemas.microsoft.com/office/drawing/2014/main" id="{147D4DA4-BA35-4C11-9EF8-91154CEA726B}"/>
              </a:ext>
            </a:extLst>
          </p:cNvPr>
          <p:cNvCxnSpPr>
            <a:cxnSpLocks/>
          </p:cNvCxnSpPr>
          <p:nvPr/>
        </p:nvCxnSpPr>
        <p:spPr>
          <a:xfrm flipH="1">
            <a:off x="1780259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1" name="直線コネクタ 1470">
            <a:extLst>
              <a:ext uri="{FF2B5EF4-FFF2-40B4-BE49-F238E27FC236}">
                <a16:creationId xmlns:a16="http://schemas.microsoft.com/office/drawing/2014/main" id="{CE4C0AD8-0F5D-4498-978A-3F49D2BF00CA}"/>
              </a:ext>
            </a:extLst>
          </p:cNvPr>
          <p:cNvCxnSpPr>
            <a:cxnSpLocks/>
          </p:cNvCxnSpPr>
          <p:nvPr/>
        </p:nvCxnSpPr>
        <p:spPr>
          <a:xfrm>
            <a:off x="1787248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2" name="直線コネクタ 1471">
            <a:extLst>
              <a:ext uri="{FF2B5EF4-FFF2-40B4-BE49-F238E27FC236}">
                <a16:creationId xmlns:a16="http://schemas.microsoft.com/office/drawing/2014/main" id="{2EC54B6A-A9C2-4C00-99F3-536E70EBE43B}"/>
              </a:ext>
            </a:extLst>
          </p:cNvPr>
          <p:cNvCxnSpPr>
            <a:cxnSpLocks/>
          </p:cNvCxnSpPr>
          <p:nvPr/>
        </p:nvCxnSpPr>
        <p:spPr>
          <a:xfrm flipH="1">
            <a:off x="2143687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3" name="直線コネクタ 1472">
            <a:extLst>
              <a:ext uri="{FF2B5EF4-FFF2-40B4-BE49-F238E27FC236}">
                <a16:creationId xmlns:a16="http://schemas.microsoft.com/office/drawing/2014/main" id="{B48D1AB0-42C1-49DA-B254-6E5B84E5958B}"/>
              </a:ext>
            </a:extLst>
          </p:cNvPr>
          <p:cNvCxnSpPr>
            <a:cxnSpLocks/>
          </p:cNvCxnSpPr>
          <p:nvPr/>
        </p:nvCxnSpPr>
        <p:spPr>
          <a:xfrm>
            <a:off x="184689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4" name="直線コネクタ 1473">
            <a:extLst>
              <a:ext uri="{FF2B5EF4-FFF2-40B4-BE49-F238E27FC236}">
                <a16:creationId xmlns:a16="http://schemas.microsoft.com/office/drawing/2014/main" id="{7FB3B612-A07F-408E-89DD-3AA305280ED6}"/>
              </a:ext>
            </a:extLst>
          </p:cNvPr>
          <p:cNvCxnSpPr>
            <a:cxnSpLocks/>
          </p:cNvCxnSpPr>
          <p:nvPr/>
        </p:nvCxnSpPr>
        <p:spPr>
          <a:xfrm>
            <a:off x="2150676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5" name="直線コネクタ 1474">
            <a:extLst>
              <a:ext uri="{FF2B5EF4-FFF2-40B4-BE49-F238E27FC236}">
                <a16:creationId xmlns:a16="http://schemas.microsoft.com/office/drawing/2014/main" id="{7426C1B8-2AFD-4C1C-A73B-07D75649B4E0}"/>
              </a:ext>
            </a:extLst>
          </p:cNvPr>
          <p:cNvCxnSpPr>
            <a:cxnSpLocks/>
          </p:cNvCxnSpPr>
          <p:nvPr/>
        </p:nvCxnSpPr>
        <p:spPr>
          <a:xfrm>
            <a:off x="184380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6" name="直線コネクタ 1475">
            <a:extLst>
              <a:ext uri="{FF2B5EF4-FFF2-40B4-BE49-F238E27FC236}">
                <a16:creationId xmlns:a16="http://schemas.microsoft.com/office/drawing/2014/main" id="{9118584F-610B-470C-A679-1007DDE4288A}"/>
              </a:ext>
            </a:extLst>
          </p:cNvPr>
          <p:cNvCxnSpPr>
            <a:cxnSpLocks/>
          </p:cNvCxnSpPr>
          <p:nvPr/>
        </p:nvCxnSpPr>
        <p:spPr>
          <a:xfrm flipH="1">
            <a:off x="2505525" y="1839892"/>
            <a:ext cx="33482" cy="1874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7" name="直線コネクタ 1476">
            <a:extLst>
              <a:ext uri="{FF2B5EF4-FFF2-40B4-BE49-F238E27FC236}">
                <a16:creationId xmlns:a16="http://schemas.microsoft.com/office/drawing/2014/main" id="{AB5466C7-CF7D-4B1B-971C-5775D308AA0D}"/>
              </a:ext>
            </a:extLst>
          </p:cNvPr>
          <p:cNvCxnSpPr>
            <a:cxnSpLocks/>
          </p:cNvCxnSpPr>
          <p:nvPr/>
        </p:nvCxnSpPr>
        <p:spPr>
          <a:xfrm>
            <a:off x="220873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8" name="直線コネクタ 1477">
            <a:extLst>
              <a:ext uri="{FF2B5EF4-FFF2-40B4-BE49-F238E27FC236}">
                <a16:creationId xmlns:a16="http://schemas.microsoft.com/office/drawing/2014/main" id="{4BB60FB1-4240-42D0-992D-F9D4C743BAF4}"/>
              </a:ext>
            </a:extLst>
          </p:cNvPr>
          <p:cNvCxnSpPr>
            <a:cxnSpLocks/>
          </p:cNvCxnSpPr>
          <p:nvPr/>
        </p:nvCxnSpPr>
        <p:spPr>
          <a:xfrm>
            <a:off x="251251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9" name="直線コネクタ 1478">
            <a:extLst>
              <a:ext uri="{FF2B5EF4-FFF2-40B4-BE49-F238E27FC236}">
                <a16:creationId xmlns:a16="http://schemas.microsoft.com/office/drawing/2014/main" id="{03699F44-E3AD-4B76-9291-477110DFD5E7}"/>
              </a:ext>
            </a:extLst>
          </p:cNvPr>
          <p:cNvCxnSpPr>
            <a:cxnSpLocks/>
          </p:cNvCxnSpPr>
          <p:nvPr/>
        </p:nvCxnSpPr>
        <p:spPr>
          <a:xfrm>
            <a:off x="220563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0" name="直線コネクタ 1479">
            <a:extLst>
              <a:ext uri="{FF2B5EF4-FFF2-40B4-BE49-F238E27FC236}">
                <a16:creationId xmlns:a16="http://schemas.microsoft.com/office/drawing/2014/main" id="{D075A7CC-A387-4E58-B1C2-6DE4679B1670}"/>
              </a:ext>
            </a:extLst>
          </p:cNvPr>
          <p:cNvCxnSpPr>
            <a:cxnSpLocks/>
          </p:cNvCxnSpPr>
          <p:nvPr/>
        </p:nvCxnSpPr>
        <p:spPr>
          <a:xfrm>
            <a:off x="2562554" y="2027371"/>
            <a:ext cx="6371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1" name="直線コネクタ 1480">
            <a:extLst>
              <a:ext uri="{FF2B5EF4-FFF2-40B4-BE49-F238E27FC236}">
                <a16:creationId xmlns:a16="http://schemas.microsoft.com/office/drawing/2014/main" id="{DDFEEED8-127A-4FB6-B742-1183DAB92C7F}"/>
              </a:ext>
            </a:extLst>
          </p:cNvPr>
          <p:cNvCxnSpPr>
            <a:cxnSpLocks/>
          </p:cNvCxnSpPr>
          <p:nvPr/>
        </p:nvCxnSpPr>
        <p:spPr>
          <a:xfrm flipH="1">
            <a:off x="3574528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2" name="直線コネクタ 1481">
            <a:extLst>
              <a:ext uri="{FF2B5EF4-FFF2-40B4-BE49-F238E27FC236}">
                <a16:creationId xmlns:a16="http://schemas.microsoft.com/office/drawing/2014/main" id="{A9CF5229-3060-4D64-AFD2-D18F729AE7E4}"/>
              </a:ext>
            </a:extLst>
          </p:cNvPr>
          <p:cNvCxnSpPr>
            <a:cxnSpLocks/>
          </p:cNvCxnSpPr>
          <p:nvPr/>
        </p:nvCxnSpPr>
        <p:spPr>
          <a:xfrm>
            <a:off x="3277737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3" name="直線コネクタ 1482">
            <a:extLst>
              <a:ext uri="{FF2B5EF4-FFF2-40B4-BE49-F238E27FC236}">
                <a16:creationId xmlns:a16="http://schemas.microsoft.com/office/drawing/2014/main" id="{B5A7C985-924F-4328-9CCB-EF8B81DF9A7F}"/>
              </a:ext>
            </a:extLst>
          </p:cNvPr>
          <p:cNvCxnSpPr>
            <a:cxnSpLocks/>
          </p:cNvCxnSpPr>
          <p:nvPr/>
        </p:nvCxnSpPr>
        <p:spPr>
          <a:xfrm>
            <a:off x="3581517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4" name="直線コネクタ 1483">
            <a:extLst>
              <a:ext uri="{FF2B5EF4-FFF2-40B4-BE49-F238E27FC236}">
                <a16:creationId xmlns:a16="http://schemas.microsoft.com/office/drawing/2014/main" id="{9DC04F34-0BD2-4929-89C3-ACA0FB13546A}"/>
              </a:ext>
            </a:extLst>
          </p:cNvPr>
          <p:cNvCxnSpPr>
            <a:cxnSpLocks/>
          </p:cNvCxnSpPr>
          <p:nvPr/>
        </p:nvCxnSpPr>
        <p:spPr>
          <a:xfrm>
            <a:off x="3274642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5" name="直線コネクタ 1484">
            <a:extLst>
              <a:ext uri="{FF2B5EF4-FFF2-40B4-BE49-F238E27FC236}">
                <a16:creationId xmlns:a16="http://schemas.microsoft.com/office/drawing/2014/main" id="{EA1F4B4D-F82F-4F80-BFFC-B552BA6C5F63}"/>
              </a:ext>
            </a:extLst>
          </p:cNvPr>
          <p:cNvCxnSpPr>
            <a:cxnSpLocks/>
          </p:cNvCxnSpPr>
          <p:nvPr/>
        </p:nvCxnSpPr>
        <p:spPr>
          <a:xfrm flipH="1">
            <a:off x="393144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6" name="直線コネクタ 1485">
            <a:extLst>
              <a:ext uri="{FF2B5EF4-FFF2-40B4-BE49-F238E27FC236}">
                <a16:creationId xmlns:a16="http://schemas.microsoft.com/office/drawing/2014/main" id="{5202A38D-BB85-42D6-95D9-8F65084C6A43}"/>
              </a:ext>
            </a:extLst>
          </p:cNvPr>
          <p:cNvCxnSpPr>
            <a:cxnSpLocks/>
          </p:cNvCxnSpPr>
          <p:nvPr/>
        </p:nvCxnSpPr>
        <p:spPr>
          <a:xfrm>
            <a:off x="363465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7" name="直線コネクタ 1486">
            <a:extLst>
              <a:ext uri="{FF2B5EF4-FFF2-40B4-BE49-F238E27FC236}">
                <a16:creationId xmlns:a16="http://schemas.microsoft.com/office/drawing/2014/main" id="{8C8BA674-8DB9-45BA-B948-2E0A73550272}"/>
              </a:ext>
            </a:extLst>
          </p:cNvPr>
          <p:cNvCxnSpPr>
            <a:cxnSpLocks/>
          </p:cNvCxnSpPr>
          <p:nvPr/>
        </p:nvCxnSpPr>
        <p:spPr>
          <a:xfrm>
            <a:off x="393843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8" name="直線コネクタ 1487">
            <a:extLst>
              <a:ext uri="{FF2B5EF4-FFF2-40B4-BE49-F238E27FC236}">
                <a16:creationId xmlns:a16="http://schemas.microsoft.com/office/drawing/2014/main" id="{982D2FE5-0FA2-4D4B-B678-3D5663401CA4}"/>
              </a:ext>
            </a:extLst>
          </p:cNvPr>
          <p:cNvCxnSpPr>
            <a:cxnSpLocks/>
          </p:cNvCxnSpPr>
          <p:nvPr/>
        </p:nvCxnSpPr>
        <p:spPr>
          <a:xfrm>
            <a:off x="363155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9" name="直線コネクタ 1488">
            <a:extLst>
              <a:ext uri="{FF2B5EF4-FFF2-40B4-BE49-F238E27FC236}">
                <a16:creationId xmlns:a16="http://schemas.microsoft.com/office/drawing/2014/main" id="{4FDE8F5E-6AEB-45A3-BF3D-5BC4E31ED8FB}"/>
              </a:ext>
            </a:extLst>
          </p:cNvPr>
          <p:cNvCxnSpPr>
            <a:cxnSpLocks/>
          </p:cNvCxnSpPr>
          <p:nvPr/>
        </p:nvCxnSpPr>
        <p:spPr>
          <a:xfrm flipH="1">
            <a:off x="428838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0" name="直線コネクタ 1489">
            <a:extLst>
              <a:ext uri="{FF2B5EF4-FFF2-40B4-BE49-F238E27FC236}">
                <a16:creationId xmlns:a16="http://schemas.microsoft.com/office/drawing/2014/main" id="{A215B985-0ADF-43F0-88FD-CD52F7E72D90}"/>
              </a:ext>
            </a:extLst>
          </p:cNvPr>
          <p:cNvCxnSpPr>
            <a:cxnSpLocks/>
          </p:cNvCxnSpPr>
          <p:nvPr/>
        </p:nvCxnSpPr>
        <p:spPr>
          <a:xfrm>
            <a:off x="399159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1" name="直線コネクタ 1490">
            <a:extLst>
              <a:ext uri="{FF2B5EF4-FFF2-40B4-BE49-F238E27FC236}">
                <a16:creationId xmlns:a16="http://schemas.microsoft.com/office/drawing/2014/main" id="{A80E6C53-F6B2-4FA3-B5EC-490F53974299}"/>
              </a:ext>
            </a:extLst>
          </p:cNvPr>
          <p:cNvCxnSpPr>
            <a:cxnSpLocks/>
          </p:cNvCxnSpPr>
          <p:nvPr/>
        </p:nvCxnSpPr>
        <p:spPr>
          <a:xfrm>
            <a:off x="429537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2" name="直線コネクタ 1491">
            <a:extLst>
              <a:ext uri="{FF2B5EF4-FFF2-40B4-BE49-F238E27FC236}">
                <a16:creationId xmlns:a16="http://schemas.microsoft.com/office/drawing/2014/main" id="{79CCE65D-B05D-49F5-BC14-6F94B22F59BC}"/>
              </a:ext>
            </a:extLst>
          </p:cNvPr>
          <p:cNvCxnSpPr>
            <a:cxnSpLocks/>
          </p:cNvCxnSpPr>
          <p:nvPr/>
        </p:nvCxnSpPr>
        <p:spPr>
          <a:xfrm>
            <a:off x="398849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3" name="直線コネクタ 1492">
            <a:extLst>
              <a:ext uri="{FF2B5EF4-FFF2-40B4-BE49-F238E27FC236}">
                <a16:creationId xmlns:a16="http://schemas.microsoft.com/office/drawing/2014/main" id="{EB23C342-44D5-4162-A505-3A7596E5E403}"/>
              </a:ext>
            </a:extLst>
          </p:cNvPr>
          <p:cNvCxnSpPr>
            <a:cxnSpLocks/>
          </p:cNvCxnSpPr>
          <p:nvPr/>
        </p:nvCxnSpPr>
        <p:spPr>
          <a:xfrm flipH="1">
            <a:off x="4643463" y="1866496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4" name="直線コネクタ 1493">
            <a:extLst>
              <a:ext uri="{FF2B5EF4-FFF2-40B4-BE49-F238E27FC236}">
                <a16:creationId xmlns:a16="http://schemas.microsoft.com/office/drawing/2014/main" id="{53250BDD-23BA-4C74-9AC0-ABEA41C41C05}"/>
              </a:ext>
            </a:extLst>
          </p:cNvPr>
          <p:cNvCxnSpPr>
            <a:cxnSpLocks/>
          </p:cNvCxnSpPr>
          <p:nvPr/>
        </p:nvCxnSpPr>
        <p:spPr>
          <a:xfrm>
            <a:off x="4346669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5" name="直線コネクタ 1494">
            <a:extLst>
              <a:ext uri="{FF2B5EF4-FFF2-40B4-BE49-F238E27FC236}">
                <a16:creationId xmlns:a16="http://schemas.microsoft.com/office/drawing/2014/main" id="{BFA48D86-0614-4E9F-B3E4-7DA3F0E75741}"/>
              </a:ext>
            </a:extLst>
          </p:cNvPr>
          <p:cNvCxnSpPr>
            <a:cxnSpLocks/>
          </p:cNvCxnSpPr>
          <p:nvPr/>
        </p:nvCxnSpPr>
        <p:spPr>
          <a:xfrm>
            <a:off x="4650450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6" name="直線コネクタ 1495">
            <a:extLst>
              <a:ext uri="{FF2B5EF4-FFF2-40B4-BE49-F238E27FC236}">
                <a16:creationId xmlns:a16="http://schemas.microsoft.com/office/drawing/2014/main" id="{4B8898AE-08A3-4560-9822-32AC1334618D}"/>
              </a:ext>
            </a:extLst>
          </p:cNvPr>
          <p:cNvCxnSpPr>
            <a:cxnSpLocks/>
          </p:cNvCxnSpPr>
          <p:nvPr/>
        </p:nvCxnSpPr>
        <p:spPr>
          <a:xfrm>
            <a:off x="434357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7" name="直線コネクタ 1496">
            <a:extLst>
              <a:ext uri="{FF2B5EF4-FFF2-40B4-BE49-F238E27FC236}">
                <a16:creationId xmlns:a16="http://schemas.microsoft.com/office/drawing/2014/main" id="{C6198EEC-BF6F-4398-86CA-F71FA32CDE64}"/>
              </a:ext>
            </a:extLst>
          </p:cNvPr>
          <p:cNvCxnSpPr>
            <a:cxnSpLocks/>
          </p:cNvCxnSpPr>
          <p:nvPr/>
        </p:nvCxnSpPr>
        <p:spPr>
          <a:xfrm>
            <a:off x="4705412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8" name="テキスト ボックス 1497">
            <a:extLst>
              <a:ext uri="{FF2B5EF4-FFF2-40B4-BE49-F238E27FC236}">
                <a16:creationId xmlns:a16="http://schemas.microsoft.com/office/drawing/2014/main" id="{E312CAD3-CAB6-4813-A262-7788821ECAC7}"/>
              </a:ext>
            </a:extLst>
          </p:cNvPr>
          <p:cNvSpPr txBox="1"/>
          <p:nvPr/>
        </p:nvSpPr>
        <p:spPr>
          <a:xfrm>
            <a:off x="1145192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99" name="テキスト ボックス 1498">
            <a:extLst>
              <a:ext uri="{FF2B5EF4-FFF2-40B4-BE49-F238E27FC236}">
                <a16:creationId xmlns:a16="http://schemas.microsoft.com/office/drawing/2014/main" id="{3C6D75B4-4EA7-45D7-B97B-1A7C31981BEA}"/>
              </a:ext>
            </a:extLst>
          </p:cNvPr>
          <p:cNvSpPr txBox="1"/>
          <p:nvPr/>
        </p:nvSpPr>
        <p:spPr>
          <a:xfrm>
            <a:off x="2218618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0" name="テキスト ボックス 1499">
            <a:extLst>
              <a:ext uri="{FF2B5EF4-FFF2-40B4-BE49-F238E27FC236}">
                <a16:creationId xmlns:a16="http://schemas.microsoft.com/office/drawing/2014/main" id="{A9A179BA-4382-4007-87C9-244D83C4B12C}"/>
              </a:ext>
            </a:extLst>
          </p:cNvPr>
          <p:cNvSpPr txBox="1"/>
          <p:nvPr/>
        </p:nvSpPr>
        <p:spPr>
          <a:xfrm>
            <a:off x="328294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1" name="テキスト ボックス 1500">
            <a:extLst>
              <a:ext uri="{FF2B5EF4-FFF2-40B4-BE49-F238E27FC236}">
                <a16:creationId xmlns:a16="http://schemas.microsoft.com/office/drawing/2014/main" id="{86471D84-A647-4230-B5AC-7D5FF75DFFE7}"/>
              </a:ext>
            </a:extLst>
          </p:cNvPr>
          <p:cNvSpPr txBox="1"/>
          <p:nvPr/>
        </p:nvSpPr>
        <p:spPr>
          <a:xfrm>
            <a:off x="364837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2" name="テキスト ボックス 1501">
            <a:extLst>
              <a:ext uri="{FF2B5EF4-FFF2-40B4-BE49-F238E27FC236}">
                <a16:creationId xmlns:a16="http://schemas.microsoft.com/office/drawing/2014/main" id="{A53B0EC8-CF24-4840-9BD1-4CD43A32763F}"/>
              </a:ext>
            </a:extLst>
          </p:cNvPr>
          <p:cNvSpPr txBox="1"/>
          <p:nvPr/>
        </p:nvSpPr>
        <p:spPr>
          <a:xfrm>
            <a:off x="400608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3" name="テキスト ボックス 1502">
            <a:extLst>
              <a:ext uri="{FF2B5EF4-FFF2-40B4-BE49-F238E27FC236}">
                <a16:creationId xmlns:a16="http://schemas.microsoft.com/office/drawing/2014/main" id="{9DBF4CD8-15DB-49D7-8AE5-6F63897877E3}"/>
              </a:ext>
            </a:extLst>
          </p:cNvPr>
          <p:cNvSpPr txBox="1"/>
          <p:nvPr/>
        </p:nvSpPr>
        <p:spPr>
          <a:xfrm>
            <a:off x="4371513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4" name="テキスト ボックス 1503">
            <a:extLst>
              <a:ext uri="{FF2B5EF4-FFF2-40B4-BE49-F238E27FC236}">
                <a16:creationId xmlns:a16="http://schemas.microsoft.com/office/drawing/2014/main" id="{30CDDB85-AED7-43DF-AC08-C5DA5127EB9F}"/>
              </a:ext>
            </a:extLst>
          </p:cNvPr>
          <p:cNvSpPr txBox="1"/>
          <p:nvPr/>
        </p:nvSpPr>
        <p:spPr>
          <a:xfrm>
            <a:off x="1160360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5" name="テキスト ボックス 1504">
            <a:extLst>
              <a:ext uri="{FF2B5EF4-FFF2-40B4-BE49-F238E27FC236}">
                <a16:creationId xmlns:a16="http://schemas.microsoft.com/office/drawing/2014/main" id="{84C6FF62-A842-45CC-B9A9-8B15222971DD}"/>
              </a:ext>
            </a:extLst>
          </p:cNvPr>
          <p:cNvSpPr txBox="1"/>
          <p:nvPr/>
        </p:nvSpPr>
        <p:spPr>
          <a:xfrm>
            <a:off x="1520748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6" name="テキスト ボックス 1505">
            <a:extLst>
              <a:ext uri="{FF2B5EF4-FFF2-40B4-BE49-F238E27FC236}">
                <a16:creationId xmlns:a16="http://schemas.microsoft.com/office/drawing/2014/main" id="{76B6EC62-6442-4D52-ACBA-83335830ABA5}"/>
              </a:ext>
            </a:extLst>
          </p:cNvPr>
          <p:cNvSpPr txBox="1"/>
          <p:nvPr/>
        </p:nvSpPr>
        <p:spPr>
          <a:xfrm>
            <a:off x="2222413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7" name="テキスト ボックス 1506">
            <a:extLst>
              <a:ext uri="{FF2B5EF4-FFF2-40B4-BE49-F238E27FC236}">
                <a16:creationId xmlns:a16="http://schemas.microsoft.com/office/drawing/2014/main" id="{D3EF9EB8-3312-490E-9EF4-7EC987003CB1}"/>
              </a:ext>
            </a:extLst>
          </p:cNvPr>
          <p:cNvSpPr txBox="1"/>
          <p:nvPr/>
        </p:nvSpPr>
        <p:spPr>
          <a:xfrm>
            <a:off x="2582801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8" name="テキスト ボックス 1507">
            <a:extLst>
              <a:ext uri="{FF2B5EF4-FFF2-40B4-BE49-F238E27FC236}">
                <a16:creationId xmlns:a16="http://schemas.microsoft.com/office/drawing/2014/main" id="{D6750A6B-9C40-4326-90CF-45C549D7336A}"/>
              </a:ext>
            </a:extLst>
          </p:cNvPr>
          <p:cNvSpPr txBox="1"/>
          <p:nvPr/>
        </p:nvSpPr>
        <p:spPr>
          <a:xfrm>
            <a:off x="2943771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9" name="テキスト ボックス 1508">
            <a:extLst>
              <a:ext uri="{FF2B5EF4-FFF2-40B4-BE49-F238E27FC236}">
                <a16:creationId xmlns:a16="http://schemas.microsoft.com/office/drawing/2014/main" id="{AABCB0D9-B9A1-4025-BF30-3985A40986D2}"/>
              </a:ext>
            </a:extLst>
          </p:cNvPr>
          <p:cNvSpPr txBox="1"/>
          <p:nvPr/>
        </p:nvSpPr>
        <p:spPr>
          <a:xfrm>
            <a:off x="934881" y="1024569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 Condition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11" name="直線矢印コネクタ 1510">
            <a:extLst>
              <a:ext uri="{FF2B5EF4-FFF2-40B4-BE49-F238E27FC236}">
                <a16:creationId xmlns:a16="http://schemas.microsoft.com/office/drawing/2014/main" id="{BC880332-7E9B-4211-9C25-8B4827116E7D}"/>
              </a:ext>
            </a:extLst>
          </p:cNvPr>
          <p:cNvCxnSpPr>
            <a:cxnSpLocks/>
          </p:cNvCxnSpPr>
          <p:nvPr/>
        </p:nvCxnSpPr>
        <p:spPr>
          <a:xfrm>
            <a:off x="685806" y="1427101"/>
            <a:ext cx="2521716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2" name="直線コネクタ 1511">
            <a:extLst>
              <a:ext uri="{FF2B5EF4-FFF2-40B4-BE49-F238E27FC236}">
                <a16:creationId xmlns:a16="http://schemas.microsoft.com/office/drawing/2014/main" id="{CB83A0C8-0A81-4F69-96AF-B0E5A1F2E841}"/>
              </a:ext>
            </a:extLst>
          </p:cNvPr>
          <p:cNvCxnSpPr>
            <a:cxnSpLocks/>
          </p:cNvCxnSpPr>
          <p:nvPr/>
        </p:nvCxnSpPr>
        <p:spPr>
          <a:xfrm>
            <a:off x="3236292" y="1865353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3" name="直線コネクタ 1512">
            <a:extLst>
              <a:ext uri="{FF2B5EF4-FFF2-40B4-BE49-F238E27FC236}">
                <a16:creationId xmlns:a16="http://schemas.microsoft.com/office/drawing/2014/main" id="{4686B3B9-2D68-4206-B728-0A826AC10592}"/>
              </a:ext>
            </a:extLst>
          </p:cNvPr>
          <p:cNvCxnSpPr>
            <a:cxnSpLocks/>
          </p:cNvCxnSpPr>
          <p:nvPr/>
        </p:nvCxnSpPr>
        <p:spPr>
          <a:xfrm flipH="1">
            <a:off x="3199730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4" name="四角形: 角を丸くする 1513">
            <a:extLst>
              <a:ext uri="{FF2B5EF4-FFF2-40B4-BE49-F238E27FC236}">
                <a16:creationId xmlns:a16="http://schemas.microsoft.com/office/drawing/2014/main" id="{4FF33F4E-874E-48B4-9EEF-D20E7F0CA9AB}"/>
              </a:ext>
            </a:extLst>
          </p:cNvPr>
          <p:cNvSpPr/>
          <p:nvPr/>
        </p:nvSpPr>
        <p:spPr>
          <a:xfrm>
            <a:off x="1867557" y="132247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15" name="直線コネクタ 1514">
            <a:extLst>
              <a:ext uri="{FF2B5EF4-FFF2-40B4-BE49-F238E27FC236}">
                <a16:creationId xmlns:a16="http://schemas.microsoft.com/office/drawing/2014/main" id="{06A1E4E2-8F3F-4B6F-913A-BFA466565FD7}"/>
              </a:ext>
            </a:extLst>
          </p:cNvPr>
          <p:cNvCxnSpPr>
            <a:cxnSpLocks/>
          </p:cNvCxnSpPr>
          <p:nvPr/>
        </p:nvCxnSpPr>
        <p:spPr>
          <a:xfrm>
            <a:off x="694749" y="1717590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6" name="直線コネクタ 1515">
            <a:extLst>
              <a:ext uri="{FF2B5EF4-FFF2-40B4-BE49-F238E27FC236}">
                <a16:creationId xmlns:a16="http://schemas.microsoft.com/office/drawing/2014/main" id="{74C275DD-1EC3-4EFA-85F5-3348F5A5982D}"/>
              </a:ext>
            </a:extLst>
          </p:cNvPr>
          <p:cNvCxnSpPr>
            <a:cxnSpLocks/>
          </p:cNvCxnSpPr>
          <p:nvPr/>
        </p:nvCxnSpPr>
        <p:spPr>
          <a:xfrm>
            <a:off x="99276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7" name="直線コネクタ 1516">
            <a:extLst>
              <a:ext uri="{FF2B5EF4-FFF2-40B4-BE49-F238E27FC236}">
                <a16:creationId xmlns:a16="http://schemas.microsoft.com/office/drawing/2014/main" id="{C24B97B0-8EC4-4C03-BA0A-40722DDB343A}"/>
              </a:ext>
            </a:extLst>
          </p:cNvPr>
          <p:cNvCxnSpPr>
            <a:cxnSpLocks/>
          </p:cNvCxnSpPr>
          <p:nvPr/>
        </p:nvCxnSpPr>
        <p:spPr>
          <a:xfrm>
            <a:off x="1050678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8" name="直線コネクタ 1517">
            <a:extLst>
              <a:ext uri="{FF2B5EF4-FFF2-40B4-BE49-F238E27FC236}">
                <a16:creationId xmlns:a16="http://schemas.microsoft.com/office/drawing/2014/main" id="{87CA1243-0202-461B-B9EB-EE8297A963FC}"/>
              </a:ext>
            </a:extLst>
          </p:cNvPr>
          <p:cNvCxnSpPr>
            <a:cxnSpLocks/>
          </p:cNvCxnSpPr>
          <p:nvPr/>
        </p:nvCxnSpPr>
        <p:spPr>
          <a:xfrm>
            <a:off x="751625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9" name="テキスト ボックス 1518">
            <a:extLst>
              <a:ext uri="{FF2B5EF4-FFF2-40B4-BE49-F238E27FC236}">
                <a16:creationId xmlns:a16="http://schemas.microsoft.com/office/drawing/2014/main" id="{8213E429-1E5A-456D-8017-B021F4E0CDDB}"/>
              </a:ext>
            </a:extLst>
          </p:cNvPr>
          <p:cNvSpPr txBox="1"/>
          <p:nvPr/>
        </p:nvSpPr>
        <p:spPr>
          <a:xfrm>
            <a:off x="150049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20" name="テキスト ボックス 1519">
            <a:extLst>
              <a:ext uri="{FF2B5EF4-FFF2-40B4-BE49-F238E27FC236}">
                <a16:creationId xmlns:a16="http://schemas.microsoft.com/office/drawing/2014/main" id="{18563172-F1AF-4BFB-BB8D-6612F788C4C1}"/>
              </a:ext>
            </a:extLst>
          </p:cNvPr>
          <p:cNvSpPr txBox="1"/>
          <p:nvPr/>
        </p:nvSpPr>
        <p:spPr>
          <a:xfrm>
            <a:off x="184545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1" name="テキスト ボックス 1520">
                <a:extLst>
                  <a:ext uri="{FF2B5EF4-FFF2-40B4-BE49-F238E27FC236}">
                    <a16:creationId xmlns:a16="http://schemas.microsoft.com/office/drawing/2014/main" id="{930BE30F-07F3-426C-8FEF-94445C882BEA}"/>
                  </a:ext>
                </a:extLst>
              </p:cNvPr>
              <p:cNvSpPr txBox="1"/>
              <p:nvPr/>
            </p:nvSpPr>
            <p:spPr>
              <a:xfrm>
                <a:off x="2584950" y="1762465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521" name="テキスト ボックス 1520">
                <a:extLst>
                  <a:ext uri="{FF2B5EF4-FFF2-40B4-BE49-F238E27FC236}">
                    <a16:creationId xmlns:a16="http://schemas.microsoft.com/office/drawing/2014/main" id="{930BE30F-07F3-426C-8FEF-94445C882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950" y="1762465"/>
                <a:ext cx="295349" cy="234286"/>
              </a:xfrm>
              <a:prstGeom prst="rect">
                <a:avLst/>
              </a:prstGeom>
              <a:blipFill>
                <a:blip r:embed="rId2"/>
                <a:stretch>
                  <a:fillRect l="-27083" r="-70833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2" name="テキスト ボックス 1521">
            <a:extLst>
              <a:ext uri="{FF2B5EF4-FFF2-40B4-BE49-F238E27FC236}">
                <a16:creationId xmlns:a16="http://schemas.microsoft.com/office/drawing/2014/main" id="{B6110000-582F-42CB-B2FA-6B948304F656}"/>
              </a:ext>
            </a:extLst>
          </p:cNvPr>
          <p:cNvSpPr txBox="1"/>
          <p:nvPr/>
        </p:nvSpPr>
        <p:spPr>
          <a:xfrm>
            <a:off x="2886267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23" name="直線コネクタ 1522">
            <a:extLst>
              <a:ext uri="{FF2B5EF4-FFF2-40B4-BE49-F238E27FC236}">
                <a16:creationId xmlns:a16="http://schemas.microsoft.com/office/drawing/2014/main" id="{830BA590-6665-4171-A0FC-74722FBC00C1}"/>
              </a:ext>
            </a:extLst>
          </p:cNvPr>
          <p:cNvCxnSpPr>
            <a:cxnSpLocks/>
          </p:cNvCxnSpPr>
          <p:nvPr/>
        </p:nvCxnSpPr>
        <p:spPr>
          <a:xfrm flipH="1">
            <a:off x="331411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4" name="直線コネクタ 1523">
            <a:extLst>
              <a:ext uri="{FF2B5EF4-FFF2-40B4-BE49-F238E27FC236}">
                <a16:creationId xmlns:a16="http://schemas.microsoft.com/office/drawing/2014/main" id="{5BE260F6-11FC-4337-ABC5-6D5C40B6B1F7}"/>
              </a:ext>
            </a:extLst>
          </p:cNvPr>
          <p:cNvCxnSpPr>
            <a:cxnSpLocks/>
          </p:cNvCxnSpPr>
          <p:nvPr/>
        </p:nvCxnSpPr>
        <p:spPr>
          <a:xfrm>
            <a:off x="3370989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5" name="直線コネクタ 1524">
            <a:extLst>
              <a:ext uri="{FF2B5EF4-FFF2-40B4-BE49-F238E27FC236}">
                <a16:creationId xmlns:a16="http://schemas.microsoft.com/office/drawing/2014/main" id="{F02751A9-695A-416B-904C-167ABDA1FA8B}"/>
              </a:ext>
            </a:extLst>
          </p:cNvPr>
          <p:cNvCxnSpPr>
            <a:cxnSpLocks/>
          </p:cNvCxnSpPr>
          <p:nvPr/>
        </p:nvCxnSpPr>
        <p:spPr>
          <a:xfrm>
            <a:off x="348474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6" name="直線コネクタ 1525">
            <a:extLst>
              <a:ext uri="{FF2B5EF4-FFF2-40B4-BE49-F238E27FC236}">
                <a16:creationId xmlns:a16="http://schemas.microsoft.com/office/drawing/2014/main" id="{F98D7772-7549-427B-B976-A166FE1B2F16}"/>
              </a:ext>
            </a:extLst>
          </p:cNvPr>
          <p:cNvCxnSpPr>
            <a:cxnSpLocks/>
          </p:cNvCxnSpPr>
          <p:nvPr/>
        </p:nvCxnSpPr>
        <p:spPr>
          <a:xfrm>
            <a:off x="353752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7" name="直線コネクタ 1526">
            <a:extLst>
              <a:ext uri="{FF2B5EF4-FFF2-40B4-BE49-F238E27FC236}">
                <a16:creationId xmlns:a16="http://schemas.microsoft.com/office/drawing/2014/main" id="{BD293079-D34C-49B0-BD4C-177A428204FF}"/>
              </a:ext>
            </a:extLst>
          </p:cNvPr>
          <p:cNvCxnSpPr>
            <a:cxnSpLocks/>
          </p:cNvCxnSpPr>
          <p:nvPr/>
        </p:nvCxnSpPr>
        <p:spPr>
          <a:xfrm flipH="1">
            <a:off x="366698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8" name="直線コネクタ 1527">
            <a:extLst>
              <a:ext uri="{FF2B5EF4-FFF2-40B4-BE49-F238E27FC236}">
                <a16:creationId xmlns:a16="http://schemas.microsoft.com/office/drawing/2014/main" id="{293088D9-175D-4FC8-8279-86EBA0198FA4}"/>
              </a:ext>
            </a:extLst>
          </p:cNvPr>
          <p:cNvCxnSpPr>
            <a:cxnSpLocks/>
          </p:cNvCxnSpPr>
          <p:nvPr/>
        </p:nvCxnSpPr>
        <p:spPr>
          <a:xfrm>
            <a:off x="372385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9" name="直線コネクタ 1528">
            <a:extLst>
              <a:ext uri="{FF2B5EF4-FFF2-40B4-BE49-F238E27FC236}">
                <a16:creationId xmlns:a16="http://schemas.microsoft.com/office/drawing/2014/main" id="{B20E24D4-B839-413B-B592-2D7CCD071A38}"/>
              </a:ext>
            </a:extLst>
          </p:cNvPr>
          <p:cNvCxnSpPr>
            <a:cxnSpLocks/>
          </p:cNvCxnSpPr>
          <p:nvPr/>
        </p:nvCxnSpPr>
        <p:spPr>
          <a:xfrm>
            <a:off x="383760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0" name="直線コネクタ 1529">
            <a:extLst>
              <a:ext uri="{FF2B5EF4-FFF2-40B4-BE49-F238E27FC236}">
                <a16:creationId xmlns:a16="http://schemas.microsoft.com/office/drawing/2014/main" id="{037941A3-BEB3-4541-93AF-0DE043362181}"/>
              </a:ext>
            </a:extLst>
          </p:cNvPr>
          <p:cNvCxnSpPr>
            <a:cxnSpLocks/>
          </p:cNvCxnSpPr>
          <p:nvPr/>
        </p:nvCxnSpPr>
        <p:spPr>
          <a:xfrm>
            <a:off x="3898697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1" name="直線コネクタ 1530">
            <a:extLst>
              <a:ext uri="{FF2B5EF4-FFF2-40B4-BE49-F238E27FC236}">
                <a16:creationId xmlns:a16="http://schemas.microsoft.com/office/drawing/2014/main" id="{7B02F392-5775-4E5D-8EDA-4B013D841691}"/>
              </a:ext>
            </a:extLst>
          </p:cNvPr>
          <p:cNvCxnSpPr>
            <a:cxnSpLocks/>
          </p:cNvCxnSpPr>
          <p:nvPr/>
        </p:nvCxnSpPr>
        <p:spPr>
          <a:xfrm flipH="1">
            <a:off x="402815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2" name="直線コネクタ 1531">
            <a:extLst>
              <a:ext uri="{FF2B5EF4-FFF2-40B4-BE49-F238E27FC236}">
                <a16:creationId xmlns:a16="http://schemas.microsoft.com/office/drawing/2014/main" id="{DDCA6907-932D-442F-9E2A-5EC661959611}"/>
              </a:ext>
            </a:extLst>
          </p:cNvPr>
          <p:cNvCxnSpPr>
            <a:cxnSpLocks/>
          </p:cNvCxnSpPr>
          <p:nvPr/>
        </p:nvCxnSpPr>
        <p:spPr>
          <a:xfrm>
            <a:off x="408503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3" name="直線コネクタ 1532">
            <a:extLst>
              <a:ext uri="{FF2B5EF4-FFF2-40B4-BE49-F238E27FC236}">
                <a16:creationId xmlns:a16="http://schemas.microsoft.com/office/drawing/2014/main" id="{F7F7BD3F-1F55-415E-AB6F-F0F863052E03}"/>
              </a:ext>
            </a:extLst>
          </p:cNvPr>
          <p:cNvCxnSpPr>
            <a:cxnSpLocks/>
          </p:cNvCxnSpPr>
          <p:nvPr/>
        </p:nvCxnSpPr>
        <p:spPr>
          <a:xfrm>
            <a:off x="419878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4" name="直線コネクタ 1533">
            <a:extLst>
              <a:ext uri="{FF2B5EF4-FFF2-40B4-BE49-F238E27FC236}">
                <a16:creationId xmlns:a16="http://schemas.microsoft.com/office/drawing/2014/main" id="{41B8A2B0-0990-4694-84E9-383EB56BB3D3}"/>
              </a:ext>
            </a:extLst>
          </p:cNvPr>
          <p:cNvCxnSpPr>
            <a:cxnSpLocks/>
          </p:cNvCxnSpPr>
          <p:nvPr/>
        </p:nvCxnSpPr>
        <p:spPr>
          <a:xfrm>
            <a:off x="4254874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5" name="グループ化 1534">
            <a:extLst>
              <a:ext uri="{FF2B5EF4-FFF2-40B4-BE49-F238E27FC236}">
                <a16:creationId xmlns:a16="http://schemas.microsoft.com/office/drawing/2014/main" id="{873E3303-7C93-4603-862B-F5162779570A}"/>
              </a:ext>
            </a:extLst>
          </p:cNvPr>
          <p:cNvGrpSpPr/>
          <p:nvPr/>
        </p:nvGrpSpPr>
        <p:grpSpPr>
          <a:xfrm>
            <a:off x="3916388" y="1503895"/>
            <a:ext cx="138405" cy="1359958"/>
            <a:chOff x="5538415" y="294271"/>
            <a:chExt cx="195210" cy="5438984"/>
          </a:xfrm>
        </p:grpSpPr>
        <p:sp>
          <p:nvSpPr>
            <p:cNvPr id="1536" name="フリーフォーム: 図形 1535">
              <a:extLst>
                <a:ext uri="{FF2B5EF4-FFF2-40B4-BE49-F238E27FC236}">
                  <a16:creationId xmlns:a16="http://schemas.microsoft.com/office/drawing/2014/main" id="{AC742E5B-D928-4460-89F8-ADAB124BA56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7" name="フリーフォーム: 図形 1536">
              <a:extLst>
                <a:ext uri="{FF2B5EF4-FFF2-40B4-BE49-F238E27FC236}">
                  <a16:creationId xmlns:a16="http://schemas.microsoft.com/office/drawing/2014/main" id="{1B949ABE-4B58-4AC0-B800-4C15DCC766B8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8" name="フリーフォーム: 図形 1537">
              <a:extLst>
                <a:ext uri="{FF2B5EF4-FFF2-40B4-BE49-F238E27FC236}">
                  <a16:creationId xmlns:a16="http://schemas.microsoft.com/office/drawing/2014/main" id="{61D182BF-A23C-4AA7-BEF9-12EBCF9E8F36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539" name="直線コネクタ 1538">
            <a:extLst>
              <a:ext uri="{FF2B5EF4-FFF2-40B4-BE49-F238E27FC236}">
                <a16:creationId xmlns:a16="http://schemas.microsoft.com/office/drawing/2014/main" id="{A8DF53B4-77F9-4D5C-81E9-73C04AB84A7F}"/>
              </a:ext>
            </a:extLst>
          </p:cNvPr>
          <p:cNvCxnSpPr>
            <a:cxnSpLocks/>
          </p:cNvCxnSpPr>
          <p:nvPr/>
        </p:nvCxnSpPr>
        <p:spPr>
          <a:xfrm>
            <a:off x="3199730" y="136484"/>
            <a:ext cx="0" cy="27246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0" name="テキスト ボックス 1539">
            <a:extLst>
              <a:ext uri="{FF2B5EF4-FFF2-40B4-BE49-F238E27FC236}">
                <a16:creationId xmlns:a16="http://schemas.microsoft.com/office/drawing/2014/main" id="{D363DB61-B576-488D-B520-A8D5C5D03F3B}"/>
              </a:ext>
            </a:extLst>
          </p:cNvPr>
          <p:cNvSpPr txBox="1"/>
          <p:nvPr/>
        </p:nvSpPr>
        <p:spPr>
          <a:xfrm>
            <a:off x="4693942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617" name="グループ化 1616">
            <a:extLst>
              <a:ext uri="{FF2B5EF4-FFF2-40B4-BE49-F238E27FC236}">
                <a16:creationId xmlns:a16="http://schemas.microsoft.com/office/drawing/2014/main" id="{783CCFA1-351C-4F3A-B2CE-A292F67264D1}"/>
              </a:ext>
            </a:extLst>
          </p:cNvPr>
          <p:cNvGrpSpPr/>
          <p:nvPr/>
        </p:nvGrpSpPr>
        <p:grpSpPr>
          <a:xfrm>
            <a:off x="1761591" y="1503895"/>
            <a:ext cx="138405" cy="1359958"/>
            <a:chOff x="5538415" y="294271"/>
            <a:chExt cx="195210" cy="5438984"/>
          </a:xfrm>
        </p:grpSpPr>
        <p:sp>
          <p:nvSpPr>
            <p:cNvPr id="1618" name="フリーフォーム: 図形 1617">
              <a:extLst>
                <a:ext uri="{FF2B5EF4-FFF2-40B4-BE49-F238E27FC236}">
                  <a16:creationId xmlns:a16="http://schemas.microsoft.com/office/drawing/2014/main" id="{6AB0A43F-3BF1-413B-8E4E-FB48C7C34A0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9" name="フリーフォーム: 図形 1618">
              <a:extLst>
                <a:ext uri="{FF2B5EF4-FFF2-40B4-BE49-F238E27FC236}">
                  <a16:creationId xmlns:a16="http://schemas.microsoft.com/office/drawing/2014/main" id="{C52D723B-9D8E-484D-8120-D0E866561D1B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0" name="フリーフォーム: 図形 1619">
              <a:extLst>
                <a:ext uri="{FF2B5EF4-FFF2-40B4-BE49-F238E27FC236}">
                  <a16:creationId xmlns:a16="http://schemas.microsoft.com/office/drawing/2014/main" id="{592AE93A-7DEC-41B1-BD03-8D7534F7A56A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21" name="テキスト ボックス 1620">
            <a:extLst>
              <a:ext uri="{FF2B5EF4-FFF2-40B4-BE49-F238E27FC236}">
                <a16:creationId xmlns:a16="http://schemas.microsoft.com/office/drawing/2014/main" id="{85A5ABAB-8A89-4579-9F8A-50D8E3752B86}"/>
              </a:ext>
            </a:extLst>
          </p:cNvPr>
          <p:cNvSpPr txBox="1"/>
          <p:nvPr/>
        </p:nvSpPr>
        <p:spPr>
          <a:xfrm>
            <a:off x="1875478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2" name="テキスト ボックス 1621">
            <a:extLst>
              <a:ext uri="{FF2B5EF4-FFF2-40B4-BE49-F238E27FC236}">
                <a16:creationId xmlns:a16="http://schemas.microsoft.com/office/drawing/2014/main" id="{84CD5A90-C04E-4B0F-A789-7FDDF999E321}"/>
              </a:ext>
            </a:extLst>
          </p:cNvPr>
          <p:cNvSpPr txBox="1"/>
          <p:nvPr/>
        </p:nvSpPr>
        <p:spPr>
          <a:xfrm>
            <a:off x="330106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3" name="テキスト ボックス 1622">
            <a:extLst>
              <a:ext uri="{FF2B5EF4-FFF2-40B4-BE49-F238E27FC236}">
                <a16:creationId xmlns:a16="http://schemas.microsoft.com/office/drawing/2014/main" id="{30634D44-F2CC-4DF7-ADE5-3AF3F9B3FB2C}"/>
              </a:ext>
            </a:extLst>
          </p:cNvPr>
          <p:cNvSpPr txBox="1"/>
          <p:nvPr/>
        </p:nvSpPr>
        <p:spPr>
          <a:xfrm>
            <a:off x="3661455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4" name="テキスト ボックス 1623">
            <a:extLst>
              <a:ext uri="{FF2B5EF4-FFF2-40B4-BE49-F238E27FC236}">
                <a16:creationId xmlns:a16="http://schemas.microsoft.com/office/drawing/2014/main" id="{985D9455-4336-49EB-BCB6-BD6CED0D0320}"/>
              </a:ext>
            </a:extLst>
          </p:cNvPr>
          <p:cNvSpPr txBox="1"/>
          <p:nvPr/>
        </p:nvSpPr>
        <p:spPr>
          <a:xfrm>
            <a:off x="4003989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5" name="テキスト ボックス 1624">
            <a:extLst>
              <a:ext uri="{FF2B5EF4-FFF2-40B4-BE49-F238E27FC236}">
                <a16:creationId xmlns:a16="http://schemas.microsoft.com/office/drawing/2014/main" id="{5854F753-DF5C-486E-9BF6-828D75EB4DC9}"/>
              </a:ext>
            </a:extLst>
          </p:cNvPr>
          <p:cNvSpPr txBox="1"/>
          <p:nvPr/>
        </p:nvSpPr>
        <p:spPr>
          <a:xfrm>
            <a:off x="436437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6" name="テキスト ボックス 1625">
            <a:extLst>
              <a:ext uri="{FF2B5EF4-FFF2-40B4-BE49-F238E27FC236}">
                <a16:creationId xmlns:a16="http://schemas.microsoft.com/office/drawing/2014/main" id="{5BDAD5DE-EE76-400C-A063-B68BE4866582}"/>
              </a:ext>
            </a:extLst>
          </p:cNvPr>
          <p:cNvSpPr txBox="1"/>
          <p:nvPr/>
        </p:nvSpPr>
        <p:spPr>
          <a:xfrm>
            <a:off x="472534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27" name="直線矢印コネクタ 1626">
            <a:extLst>
              <a:ext uri="{FF2B5EF4-FFF2-40B4-BE49-F238E27FC236}">
                <a16:creationId xmlns:a16="http://schemas.microsoft.com/office/drawing/2014/main" id="{CA027465-7BC8-44DE-A8EF-F3D6147A458B}"/>
              </a:ext>
            </a:extLst>
          </p:cNvPr>
          <p:cNvCxnSpPr>
            <a:cxnSpLocks/>
          </p:cNvCxnSpPr>
          <p:nvPr/>
        </p:nvCxnSpPr>
        <p:spPr>
          <a:xfrm>
            <a:off x="3199730" y="1427101"/>
            <a:ext cx="2528257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0" name="四角形: 角を丸くする 1629">
            <a:extLst>
              <a:ext uri="{FF2B5EF4-FFF2-40B4-BE49-F238E27FC236}">
                <a16:creationId xmlns:a16="http://schemas.microsoft.com/office/drawing/2014/main" id="{0AB6D0F7-2D66-4823-B262-D961575D2B48}"/>
              </a:ext>
            </a:extLst>
          </p:cNvPr>
          <p:cNvSpPr/>
          <p:nvPr/>
        </p:nvSpPr>
        <p:spPr>
          <a:xfrm>
            <a:off x="4340204" y="136306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33" name="テキスト ボックス 1632">
            <a:extLst>
              <a:ext uri="{FF2B5EF4-FFF2-40B4-BE49-F238E27FC236}">
                <a16:creationId xmlns:a16="http://schemas.microsoft.com/office/drawing/2014/main" id="{5FE09A09-AF9B-4B6F-8E00-588989E0FA33}"/>
              </a:ext>
            </a:extLst>
          </p:cNvPr>
          <p:cNvSpPr txBox="1"/>
          <p:nvPr/>
        </p:nvSpPr>
        <p:spPr>
          <a:xfrm>
            <a:off x="3389958" y="1021222"/>
            <a:ext cx="2166973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Repeated Start Condition</a:t>
            </a:r>
          </a:p>
        </p:txBody>
      </p:sp>
      <p:cxnSp>
        <p:nvCxnSpPr>
          <p:cNvPr id="1647" name="直線コネクタ 1646">
            <a:extLst>
              <a:ext uri="{FF2B5EF4-FFF2-40B4-BE49-F238E27FC236}">
                <a16:creationId xmlns:a16="http://schemas.microsoft.com/office/drawing/2014/main" id="{6443BA75-8246-4045-A75E-4E7235C49D5F}"/>
              </a:ext>
            </a:extLst>
          </p:cNvPr>
          <p:cNvCxnSpPr>
            <a:cxnSpLocks/>
          </p:cNvCxnSpPr>
          <p:nvPr/>
        </p:nvCxnSpPr>
        <p:spPr>
          <a:xfrm flipH="1">
            <a:off x="4999571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8" name="直線コネクタ 1647">
            <a:extLst>
              <a:ext uri="{FF2B5EF4-FFF2-40B4-BE49-F238E27FC236}">
                <a16:creationId xmlns:a16="http://schemas.microsoft.com/office/drawing/2014/main" id="{B9D9DB9B-8189-4262-9168-F32B87D99856}"/>
              </a:ext>
            </a:extLst>
          </p:cNvPr>
          <p:cNvCxnSpPr>
            <a:cxnSpLocks/>
          </p:cNvCxnSpPr>
          <p:nvPr/>
        </p:nvCxnSpPr>
        <p:spPr>
          <a:xfrm>
            <a:off x="5084407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9" name="直線コネクタ 1648">
            <a:extLst>
              <a:ext uri="{FF2B5EF4-FFF2-40B4-BE49-F238E27FC236}">
                <a16:creationId xmlns:a16="http://schemas.microsoft.com/office/drawing/2014/main" id="{5BF81DB4-92B2-4243-887C-CBE81392CC9A}"/>
              </a:ext>
            </a:extLst>
          </p:cNvPr>
          <p:cNvCxnSpPr>
            <a:cxnSpLocks/>
          </p:cNvCxnSpPr>
          <p:nvPr/>
        </p:nvCxnSpPr>
        <p:spPr>
          <a:xfrm>
            <a:off x="4958355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0" name="直線コネクタ 1649">
            <a:extLst>
              <a:ext uri="{FF2B5EF4-FFF2-40B4-BE49-F238E27FC236}">
                <a16:creationId xmlns:a16="http://schemas.microsoft.com/office/drawing/2014/main" id="{4A0867C5-9301-431A-8602-E770425825D8}"/>
              </a:ext>
            </a:extLst>
          </p:cNvPr>
          <p:cNvCxnSpPr>
            <a:cxnSpLocks/>
          </p:cNvCxnSpPr>
          <p:nvPr/>
        </p:nvCxnSpPr>
        <p:spPr>
          <a:xfrm flipH="1">
            <a:off x="5087817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1" name="直線コネクタ 1650">
            <a:extLst>
              <a:ext uri="{FF2B5EF4-FFF2-40B4-BE49-F238E27FC236}">
                <a16:creationId xmlns:a16="http://schemas.microsoft.com/office/drawing/2014/main" id="{D9259E32-60CC-4244-A320-5480A883F347}"/>
              </a:ext>
            </a:extLst>
          </p:cNvPr>
          <p:cNvCxnSpPr>
            <a:cxnSpLocks/>
          </p:cNvCxnSpPr>
          <p:nvPr/>
        </p:nvCxnSpPr>
        <p:spPr>
          <a:xfrm>
            <a:off x="5144693" y="2370201"/>
            <a:ext cx="53388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4" name="直線コネクタ 1653">
            <a:extLst>
              <a:ext uri="{FF2B5EF4-FFF2-40B4-BE49-F238E27FC236}">
                <a16:creationId xmlns:a16="http://schemas.microsoft.com/office/drawing/2014/main" id="{B34B77B1-B749-436F-8D00-2C1433FCD67E}"/>
              </a:ext>
            </a:extLst>
          </p:cNvPr>
          <p:cNvCxnSpPr>
            <a:cxnSpLocks/>
          </p:cNvCxnSpPr>
          <p:nvPr/>
        </p:nvCxnSpPr>
        <p:spPr>
          <a:xfrm>
            <a:off x="5370298" y="1717590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6" name="直線コネクタ 1655">
            <a:extLst>
              <a:ext uri="{FF2B5EF4-FFF2-40B4-BE49-F238E27FC236}">
                <a16:creationId xmlns:a16="http://schemas.microsoft.com/office/drawing/2014/main" id="{10BCE43E-9539-41FC-957B-BBCAA6BDF2B4}"/>
              </a:ext>
            </a:extLst>
          </p:cNvPr>
          <p:cNvCxnSpPr>
            <a:cxnSpLocks/>
          </p:cNvCxnSpPr>
          <p:nvPr/>
        </p:nvCxnSpPr>
        <p:spPr>
          <a:xfrm>
            <a:off x="542717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6" name="直線コネクタ 1715">
            <a:extLst>
              <a:ext uri="{FF2B5EF4-FFF2-40B4-BE49-F238E27FC236}">
                <a16:creationId xmlns:a16="http://schemas.microsoft.com/office/drawing/2014/main" id="{7DF67279-FA0B-4F24-9506-3765D472225C}"/>
              </a:ext>
            </a:extLst>
          </p:cNvPr>
          <p:cNvCxnSpPr>
            <a:cxnSpLocks/>
          </p:cNvCxnSpPr>
          <p:nvPr/>
        </p:nvCxnSpPr>
        <p:spPr>
          <a:xfrm>
            <a:off x="5728290" y="136484"/>
            <a:ext cx="0" cy="27246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1BAAB53A-5E6D-4C51-B64C-A7B5F9CDF639}"/>
              </a:ext>
            </a:extLst>
          </p:cNvPr>
          <p:cNvCxnSpPr>
            <a:cxnSpLocks/>
          </p:cNvCxnSpPr>
          <p:nvPr/>
        </p:nvCxnSpPr>
        <p:spPr>
          <a:xfrm flipH="1">
            <a:off x="584359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DEC0F37C-F8F7-43A4-88CE-94BB0F011703}"/>
              </a:ext>
            </a:extLst>
          </p:cNvPr>
          <p:cNvCxnSpPr>
            <a:cxnSpLocks/>
          </p:cNvCxnSpPr>
          <p:nvPr/>
        </p:nvCxnSpPr>
        <p:spPr>
          <a:xfrm>
            <a:off x="5900473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コネクタ 321">
            <a:extLst>
              <a:ext uri="{FF2B5EF4-FFF2-40B4-BE49-F238E27FC236}">
                <a16:creationId xmlns:a16="http://schemas.microsoft.com/office/drawing/2014/main" id="{88925C8A-40AC-4C5A-A3D9-0F3AC1578ED8}"/>
              </a:ext>
            </a:extLst>
          </p:cNvPr>
          <p:cNvCxnSpPr>
            <a:cxnSpLocks/>
          </p:cNvCxnSpPr>
          <p:nvPr/>
        </p:nvCxnSpPr>
        <p:spPr>
          <a:xfrm>
            <a:off x="601422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0CE62CF4-1541-4DC8-82C0-539B2B759D87}"/>
              </a:ext>
            </a:extLst>
          </p:cNvPr>
          <p:cNvCxnSpPr>
            <a:cxnSpLocks/>
          </p:cNvCxnSpPr>
          <p:nvPr/>
        </p:nvCxnSpPr>
        <p:spPr>
          <a:xfrm>
            <a:off x="6075312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コネクタ 323">
            <a:extLst>
              <a:ext uri="{FF2B5EF4-FFF2-40B4-BE49-F238E27FC236}">
                <a16:creationId xmlns:a16="http://schemas.microsoft.com/office/drawing/2014/main" id="{CC0765B3-0C96-44CB-B22F-6654728DBF57}"/>
              </a:ext>
            </a:extLst>
          </p:cNvPr>
          <p:cNvCxnSpPr>
            <a:cxnSpLocks/>
          </p:cNvCxnSpPr>
          <p:nvPr/>
        </p:nvCxnSpPr>
        <p:spPr>
          <a:xfrm flipH="1">
            <a:off x="620477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コネクタ 324">
            <a:extLst>
              <a:ext uri="{FF2B5EF4-FFF2-40B4-BE49-F238E27FC236}">
                <a16:creationId xmlns:a16="http://schemas.microsoft.com/office/drawing/2014/main" id="{52C883AB-6431-422A-82C7-6E21A00B3403}"/>
              </a:ext>
            </a:extLst>
          </p:cNvPr>
          <p:cNvCxnSpPr>
            <a:cxnSpLocks/>
          </p:cNvCxnSpPr>
          <p:nvPr/>
        </p:nvCxnSpPr>
        <p:spPr>
          <a:xfrm>
            <a:off x="626165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コネクタ 325">
            <a:extLst>
              <a:ext uri="{FF2B5EF4-FFF2-40B4-BE49-F238E27FC236}">
                <a16:creationId xmlns:a16="http://schemas.microsoft.com/office/drawing/2014/main" id="{16DA3F37-6DA6-4084-843B-1737FF56C29B}"/>
              </a:ext>
            </a:extLst>
          </p:cNvPr>
          <p:cNvCxnSpPr>
            <a:cxnSpLocks/>
          </p:cNvCxnSpPr>
          <p:nvPr/>
        </p:nvCxnSpPr>
        <p:spPr>
          <a:xfrm>
            <a:off x="637540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コネクタ 326">
            <a:extLst>
              <a:ext uri="{FF2B5EF4-FFF2-40B4-BE49-F238E27FC236}">
                <a16:creationId xmlns:a16="http://schemas.microsoft.com/office/drawing/2014/main" id="{DD22A53C-F7E8-4B1D-8E10-4126D09C0108}"/>
              </a:ext>
            </a:extLst>
          </p:cNvPr>
          <p:cNvCxnSpPr>
            <a:cxnSpLocks/>
          </p:cNvCxnSpPr>
          <p:nvPr/>
        </p:nvCxnSpPr>
        <p:spPr>
          <a:xfrm>
            <a:off x="6427373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コネクタ 327">
            <a:extLst>
              <a:ext uri="{FF2B5EF4-FFF2-40B4-BE49-F238E27FC236}">
                <a16:creationId xmlns:a16="http://schemas.microsoft.com/office/drawing/2014/main" id="{71737053-1474-44D9-9396-6C6174946CAA}"/>
              </a:ext>
            </a:extLst>
          </p:cNvPr>
          <p:cNvCxnSpPr>
            <a:cxnSpLocks/>
          </p:cNvCxnSpPr>
          <p:nvPr/>
        </p:nvCxnSpPr>
        <p:spPr>
          <a:xfrm flipH="1">
            <a:off x="655683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コネクタ 328">
            <a:extLst>
              <a:ext uri="{FF2B5EF4-FFF2-40B4-BE49-F238E27FC236}">
                <a16:creationId xmlns:a16="http://schemas.microsoft.com/office/drawing/2014/main" id="{9D420E25-835F-40B2-848E-681B1C699A24}"/>
              </a:ext>
            </a:extLst>
          </p:cNvPr>
          <p:cNvCxnSpPr>
            <a:cxnSpLocks/>
          </p:cNvCxnSpPr>
          <p:nvPr/>
        </p:nvCxnSpPr>
        <p:spPr>
          <a:xfrm>
            <a:off x="661371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コネクタ 329">
            <a:extLst>
              <a:ext uri="{FF2B5EF4-FFF2-40B4-BE49-F238E27FC236}">
                <a16:creationId xmlns:a16="http://schemas.microsoft.com/office/drawing/2014/main" id="{707D8004-6E9E-47FB-86FB-EB08743EBB01}"/>
              </a:ext>
            </a:extLst>
          </p:cNvPr>
          <p:cNvCxnSpPr>
            <a:cxnSpLocks/>
          </p:cNvCxnSpPr>
          <p:nvPr/>
        </p:nvCxnSpPr>
        <p:spPr>
          <a:xfrm>
            <a:off x="672746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コネクタ 330">
            <a:extLst>
              <a:ext uri="{FF2B5EF4-FFF2-40B4-BE49-F238E27FC236}">
                <a16:creationId xmlns:a16="http://schemas.microsoft.com/office/drawing/2014/main" id="{A017324B-13D0-4F5B-A6B3-3837BEC125DD}"/>
              </a:ext>
            </a:extLst>
          </p:cNvPr>
          <p:cNvCxnSpPr>
            <a:cxnSpLocks/>
          </p:cNvCxnSpPr>
          <p:nvPr/>
        </p:nvCxnSpPr>
        <p:spPr>
          <a:xfrm>
            <a:off x="6781152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コネクタ 331">
            <a:extLst>
              <a:ext uri="{FF2B5EF4-FFF2-40B4-BE49-F238E27FC236}">
                <a16:creationId xmlns:a16="http://schemas.microsoft.com/office/drawing/2014/main" id="{61E8080A-7BEE-4679-A2CD-70E365A0C4D0}"/>
              </a:ext>
            </a:extLst>
          </p:cNvPr>
          <p:cNvCxnSpPr>
            <a:cxnSpLocks/>
          </p:cNvCxnSpPr>
          <p:nvPr/>
        </p:nvCxnSpPr>
        <p:spPr>
          <a:xfrm flipH="1">
            <a:off x="691061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27390B83-9638-4F9F-82E6-D0C8A64868FA}"/>
              </a:ext>
            </a:extLst>
          </p:cNvPr>
          <p:cNvCxnSpPr>
            <a:cxnSpLocks/>
          </p:cNvCxnSpPr>
          <p:nvPr/>
        </p:nvCxnSpPr>
        <p:spPr>
          <a:xfrm>
            <a:off x="696749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コネクタ 333">
            <a:extLst>
              <a:ext uri="{FF2B5EF4-FFF2-40B4-BE49-F238E27FC236}">
                <a16:creationId xmlns:a16="http://schemas.microsoft.com/office/drawing/2014/main" id="{7839255F-2164-467C-B4A6-73BAB02139B0}"/>
              </a:ext>
            </a:extLst>
          </p:cNvPr>
          <p:cNvCxnSpPr>
            <a:cxnSpLocks/>
          </p:cNvCxnSpPr>
          <p:nvPr/>
        </p:nvCxnSpPr>
        <p:spPr>
          <a:xfrm>
            <a:off x="708124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コネクタ 334">
            <a:extLst>
              <a:ext uri="{FF2B5EF4-FFF2-40B4-BE49-F238E27FC236}">
                <a16:creationId xmlns:a16="http://schemas.microsoft.com/office/drawing/2014/main" id="{F14B5BB1-8133-4760-BF3F-DDB465FAE51E}"/>
              </a:ext>
            </a:extLst>
          </p:cNvPr>
          <p:cNvCxnSpPr>
            <a:cxnSpLocks/>
          </p:cNvCxnSpPr>
          <p:nvPr/>
        </p:nvCxnSpPr>
        <p:spPr>
          <a:xfrm>
            <a:off x="7142329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FF5670A2-1D2F-4C42-A2C2-DCA85D4ECF30}"/>
              </a:ext>
            </a:extLst>
          </p:cNvPr>
          <p:cNvCxnSpPr>
            <a:cxnSpLocks/>
          </p:cNvCxnSpPr>
          <p:nvPr/>
        </p:nvCxnSpPr>
        <p:spPr>
          <a:xfrm flipH="1">
            <a:off x="727179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32D61545-1387-4033-AB3A-D8B251B22086}"/>
              </a:ext>
            </a:extLst>
          </p:cNvPr>
          <p:cNvCxnSpPr>
            <a:cxnSpLocks/>
          </p:cNvCxnSpPr>
          <p:nvPr/>
        </p:nvCxnSpPr>
        <p:spPr>
          <a:xfrm>
            <a:off x="7328667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A7636E07-358E-4228-BB30-5AB0DD0EAA07}"/>
              </a:ext>
            </a:extLst>
          </p:cNvPr>
          <p:cNvCxnSpPr>
            <a:cxnSpLocks/>
          </p:cNvCxnSpPr>
          <p:nvPr/>
        </p:nvCxnSpPr>
        <p:spPr>
          <a:xfrm>
            <a:off x="744241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6C11FAD4-8412-465C-A26C-CD1B8C484603}"/>
              </a:ext>
            </a:extLst>
          </p:cNvPr>
          <p:cNvCxnSpPr>
            <a:cxnSpLocks/>
          </p:cNvCxnSpPr>
          <p:nvPr/>
        </p:nvCxnSpPr>
        <p:spPr>
          <a:xfrm>
            <a:off x="7495198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34407F2C-644F-4462-81CA-0739E06E77D3}"/>
              </a:ext>
            </a:extLst>
          </p:cNvPr>
          <p:cNvCxnSpPr>
            <a:cxnSpLocks/>
          </p:cNvCxnSpPr>
          <p:nvPr/>
        </p:nvCxnSpPr>
        <p:spPr>
          <a:xfrm flipH="1">
            <a:off x="762466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AEFD6BE8-FFCC-4108-8F92-4CEB42775DC8}"/>
              </a:ext>
            </a:extLst>
          </p:cNvPr>
          <p:cNvCxnSpPr>
            <a:cxnSpLocks/>
          </p:cNvCxnSpPr>
          <p:nvPr/>
        </p:nvCxnSpPr>
        <p:spPr>
          <a:xfrm>
            <a:off x="7681536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A0C3B65F-7145-4D6A-A20F-8FF357B011D8}"/>
              </a:ext>
            </a:extLst>
          </p:cNvPr>
          <p:cNvCxnSpPr>
            <a:cxnSpLocks/>
          </p:cNvCxnSpPr>
          <p:nvPr/>
        </p:nvCxnSpPr>
        <p:spPr>
          <a:xfrm>
            <a:off x="7795287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1B1DE68C-5EF6-4B05-AD17-07A528B4B684}"/>
              </a:ext>
            </a:extLst>
          </p:cNvPr>
          <p:cNvCxnSpPr>
            <a:cxnSpLocks/>
          </p:cNvCxnSpPr>
          <p:nvPr/>
        </p:nvCxnSpPr>
        <p:spPr>
          <a:xfrm>
            <a:off x="7856375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97024094-45B3-4D47-B76B-FDA5B784D491}"/>
              </a:ext>
            </a:extLst>
          </p:cNvPr>
          <p:cNvCxnSpPr>
            <a:cxnSpLocks/>
          </p:cNvCxnSpPr>
          <p:nvPr/>
        </p:nvCxnSpPr>
        <p:spPr>
          <a:xfrm flipH="1">
            <a:off x="905395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コネクタ 344">
            <a:extLst>
              <a:ext uri="{FF2B5EF4-FFF2-40B4-BE49-F238E27FC236}">
                <a16:creationId xmlns:a16="http://schemas.microsoft.com/office/drawing/2014/main" id="{D0358BBD-B0E7-4ACB-AE89-34FD1A2021B9}"/>
              </a:ext>
            </a:extLst>
          </p:cNvPr>
          <p:cNvCxnSpPr>
            <a:cxnSpLocks/>
          </p:cNvCxnSpPr>
          <p:nvPr/>
        </p:nvCxnSpPr>
        <p:spPr>
          <a:xfrm>
            <a:off x="911083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A7A27038-AB8B-47EC-9993-FA1CE5EE8532}"/>
              </a:ext>
            </a:extLst>
          </p:cNvPr>
          <p:cNvCxnSpPr>
            <a:cxnSpLocks/>
          </p:cNvCxnSpPr>
          <p:nvPr/>
        </p:nvCxnSpPr>
        <p:spPr>
          <a:xfrm>
            <a:off x="922458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83E17A35-3FBC-471C-BCF5-EF11B605B17F}"/>
              </a:ext>
            </a:extLst>
          </p:cNvPr>
          <p:cNvCxnSpPr>
            <a:cxnSpLocks/>
          </p:cNvCxnSpPr>
          <p:nvPr/>
        </p:nvCxnSpPr>
        <p:spPr>
          <a:xfrm>
            <a:off x="9277362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コネクタ 347">
            <a:extLst>
              <a:ext uri="{FF2B5EF4-FFF2-40B4-BE49-F238E27FC236}">
                <a16:creationId xmlns:a16="http://schemas.microsoft.com/office/drawing/2014/main" id="{38FCB09D-79B0-42B5-8267-131BD43105A4}"/>
              </a:ext>
            </a:extLst>
          </p:cNvPr>
          <p:cNvCxnSpPr>
            <a:cxnSpLocks/>
          </p:cNvCxnSpPr>
          <p:nvPr/>
        </p:nvCxnSpPr>
        <p:spPr>
          <a:xfrm flipH="1">
            <a:off x="940682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コネクタ 348">
            <a:extLst>
              <a:ext uri="{FF2B5EF4-FFF2-40B4-BE49-F238E27FC236}">
                <a16:creationId xmlns:a16="http://schemas.microsoft.com/office/drawing/2014/main" id="{187D2310-480E-433B-9772-134582EAC8F5}"/>
              </a:ext>
            </a:extLst>
          </p:cNvPr>
          <p:cNvCxnSpPr>
            <a:cxnSpLocks/>
          </p:cNvCxnSpPr>
          <p:nvPr/>
        </p:nvCxnSpPr>
        <p:spPr>
          <a:xfrm>
            <a:off x="946370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線コネクタ 349">
            <a:extLst>
              <a:ext uri="{FF2B5EF4-FFF2-40B4-BE49-F238E27FC236}">
                <a16:creationId xmlns:a16="http://schemas.microsoft.com/office/drawing/2014/main" id="{76F40AC5-A87C-4CE9-85E2-E149815F4CFD}"/>
              </a:ext>
            </a:extLst>
          </p:cNvPr>
          <p:cNvCxnSpPr>
            <a:cxnSpLocks/>
          </p:cNvCxnSpPr>
          <p:nvPr/>
        </p:nvCxnSpPr>
        <p:spPr>
          <a:xfrm>
            <a:off x="957745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線コネクタ 370">
            <a:extLst>
              <a:ext uri="{FF2B5EF4-FFF2-40B4-BE49-F238E27FC236}">
                <a16:creationId xmlns:a16="http://schemas.microsoft.com/office/drawing/2014/main" id="{31B3197F-7563-4A91-B476-ABB148BA7D51}"/>
              </a:ext>
            </a:extLst>
          </p:cNvPr>
          <p:cNvCxnSpPr>
            <a:cxnSpLocks/>
          </p:cNvCxnSpPr>
          <p:nvPr/>
        </p:nvCxnSpPr>
        <p:spPr>
          <a:xfrm>
            <a:off x="9625356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線コネクタ 371">
            <a:extLst>
              <a:ext uri="{FF2B5EF4-FFF2-40B4-BE49-F238E27FC236}">
                <a16:creationId xmlns:a16="http://schemas.microsoft.com/office/drawing/2014/main" id="{9616968A-D3C3-43E3-ABFD-ACFD793FED5E}"/>
              </a:ext>
            </a:extLst>
          </p:cNvPr>
          <p:cNvCxnSpPr>
            <a:cxnSpLocks/>
          </p:cNvCxnSpPr>
          <p:nvPr/>
        </p:nvCxnSpPr>
        <p:spPr>
          <a:xfrm flipH="1">
            <a:off x="975481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線コネクタ 372">
            <a:extLst>
              <a:ext uri="{FF2B5EF4-FFF2-40B4-BE49-F238E27FC236}">
                <a16:creationId xmlns:a16="http://schemas.microsoft.com/office/drawing/2014/main" id="{C24AE4EE-5630-4E30-B52C-8FA252E0AA5F}"/>
              </a:ext>
            </a:extLst>
          </p:cNvPr>
          <p:cNvCxnSpPr>
            <a:cxnSpLocks/>
          </p:cNvCxnSpPr>
          <p:nvPr/>
        </p:nvCxnSpPr>
        <p:spPr>
          <a:xfrm>
            <a:off x="9811693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線コネクタ 373">
            <a:extLst>
              <a:ext uri="{FF2B5EF4-FFF2-40B4-BE49-F238E27FC236}">
                <a16:creationId xmlns:a16="http://schemas.microsoft.com/office/drawing/2014/main" id="{A99487F3-BF3E-4550-8FCC-484D0A0045C4}"/>
              </a:ext>
            </a:extLst>
          </p:cNvPr>
          <p:cNvCxnSpPr>
            <a:cxnSpLocks/>
          </p:cNvCxnSpPr>
          <p:nvPr/>
        </p:nvCxnSpPr>
        <p:spPr>
          <a:xfrm>
            <a:off x="992544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線コネクタ 374">
            <a:extLst>
              <a:ext uri="{FF2B5EF4-FFF2-40B4-BE49-F238E27FC236}">
                <a16:creationId xmlns:a16="http://schemas.microsoft.com/office/drawing/2014/main" id="{DF120716-2A82-4F6D-9A48-3A688A2A64A7}"/>
              </a:ext>
            </a:extLst>
          </p:cNvPr>
          <p:cNvCxnSpPr>
            <a:cxnSpLocks/>
          </p:cNvCxnSpPr>
          <p:nvPr/>
        </p:nvCxnSpPr>
        <p:spPr>
          <a:xfrm>
            <a:off x="9981533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線コネクタ 375">
            <a:extLst>
              <a:ext uri="{FF2B5EF4-FFF2-40B4-BE49-F238E27FC236}">
                <a16:creationId xmlns:a16="http://schemas.microsoft.com/office/drawing/2014/main" id="{4BC49E76-DBEB-4531-A0FA-DEA1D3EAA601}"/>
              </a:ext>
            </a:extLst>
          </p:cNvPr>
          <p:cNvCxnSpPr>
            <a:cxnSpLocks/>
          </p:cNvCxnSpPr>
          <p:nvPr/>
        </p:nvCxnSpPr>
        <p:spPr>
          <a:xfrm flipH="1">
            <a:off x="1011099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線コネクタ 376">
            <a:extLst>
              <a:ext uri="{FF2B5EF4-FFF2-40B4-BE49-F238E27FC236}">
                <a16:creationId xmlns:a16="http://schemas.microsoft.com/office/drawing/2014/main" id="{66C31472-9FEF-44BD-8E34-11ED4E58FBBE}"/>
              </a:ext>
            </a:extLst>
          </p:cNvPr>
          <p:cNvCxnSpPr>
            <a:cxnSpLocks/>
          </p:cNvCxnSpPr>
          <p:nvPr/>
        </p:nvCxnSpPr>
        <p:spPr>
          <a:xfrm>
            <a:off x="1016787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線コネクタ 377">
            <a:extLst>
              <a:ext uri="{FF2B5EF4-FFF2-40B4-BE49-F238E27FC236}">
                <a16:creationId xmlns:a16="http://schemas.microsoft.com/office/drawing/2014/main" id="{36A63B18-3410-4465-9EA1-D170B6FEA92C}"/>
              </a:ext>
            </a:extLst>
          </p:cNvPr>
          <p:cNvCxnSpPr>
            <a:cxnSpLocks/>
          </p:cNvCxnSpPr>
          <p:nvPr/>
        </p:nvCxnSpPr>
        <p:spPr>
          <a:xfrm>
            <a:off x="1028162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線コネクタ 378">
            <a:extLst>
              <a:ext uri="{FF2B5EF4-FFF2-40B4-BE49-F238E27FC236}">
                <a16:creationId xmlns:a16="http://schemas.microsoft.com/office/drawing/2014/main" id="{3CF300E1-E3B6-4D7C-A9E7-226D3BDBFCE7}"/>
              </a:ext>
            </a:extLst>
          </p:cNvPr>
          <p:cNvCxnSpPr>
            <a:cxnSpLocks/>
          </p:cNvCxnSpPr>
          <p:nvPr/>
        </p:nvCxnSpPr>
        <p:spPr>
          <a:xfrm>
            <a:off x="580257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線コネクタ 379">
            <a:extLst>
              <a:ext uri="{FF2B5EF4-FFF2-40B4-BE49-F238E27FC236}">
                <a16:creationId xmlns:a16="http://schemas.microsoft.com/office/drawing/2014/main" id="{6437E978-74D1-4DBC-97E7-C6BDC1D2E830}"/>
              </a:ext>
            </a:extLst>
          </p:cNvPr>
          <p:cNvCxnSpPr>
            <a:cxnSpLocks/>
          </p:cNvCxnSpPr>
          <p:nvPr/>
        </p:nvCxnSpPr>
        <p:spPr>
          <a:xfrm>
            <a:off x="5766336" y="1868067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線コネクタ 380">
            <a:extLst>
              <a:ext uri="{FF2B5EF4-FFF2-40B4-BE49-F238E27FC236}">
                <a16:creationId xmlns:a16="http://schemas.microsoft.com/office/drawing/2014/main" id="{0FF7BD89-4808-44EB-B9D3-4CAAA3C6A2AB}"/>
              </a:ext>
            </a:extLst>
          </p:cNvPr>
          <p:cNvCxnSpPr>
            <a:cxnSpLocks/>
          </p:cNvCxnSpPr>
          <p:nvPr/>
        </p:nvCxnSpPr>
        <p:spPr>
          <a:xfrm>
            <a:off x="579948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線コネクタ 381">
            <a:extLst>
              <a:ext uri="{FF2B5EF4-FFF2-40B4-BE49-F238E27FC236}">
                <a16:creationId xmlns:a16="http://schemas.microsoft.com/office/drawing/2014/main" id="{78CF8E21-B483-4D24-ACF3-7907D8FB7AB3}"/>
              </a:ext>
            </a:extLst>
          </p:cNvPr>
          <p:cNvCxnSpPr>
            <a:cxnSpLocks/>
          </p:cNvCxnSpPr>
          <p:nvPr/>
        </p:nvCxnSpPr>
        <p:spPr>
          <a:xfrm>
            <a:off x="6093833" y="170966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線コネクタ 382">
            <a:extLst>
              <a:ext uri="{FF2B5EF4-FFF2-40B4-BE49-F238E27FC236}">
                <a16:creationId xmlns:a16="http://schemas.microsoft.com/office/drawing/2014/main" id="{9441F2A9-100C-40B7-9FDC-105122109622}"/>
              </a:ext>
            </a:extLst>
          </p:cNvPr>
          <p:cNvCxnSpPr>
            <a:cxnSpLocks/>
          </p:cNvCxnSpPr>
          <p:nvPr/>
        </p:nvCxnSpPr>
        <p:spPr>
          <a:xfrm flipH="1">
            <a:off x="6096363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線コネクタ 383">
            <a:extLst>
              <a:ext uri="{FF2B5EF4-FFF2-40B4-BE49-F238E27FC236}">
                <a16:creationId xmlns:a16="http://schemas.microsoft.com/office/drawing/2014/main" id="{C1CA7237-24CE-4122-9A65-EC9B9C6933AA}"/>
              </a:ext>
            </a:extLst>
          </p:cNvPr>
          <p:cNvCxnSpPr>
            <a:cxnSpLocks/>
          </p:cNvCxnSpPr>
          <p:nvPr/>
        </p:nvCxnSpPr>
        <p:spPr>
          <a:xfrm>
            <a:off x="615754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線コネクタ 384">
            <a:extLst>
              <a:ext uri="{FF2B5EF4-FFF2-40B4-BE49-F238E27FC236}">
                <a16:creationId xmlns:a16="http://schemas.microsoft.com/office/drawing/2014/main" id="{D5E41308-6AED-49C3-982F-51BA55CC222B}"/>
              </a:ext>
            </a:extLst>
          </p:cNvPr>
          <p:cNvCxnSpPr>
            <a:cxnSpLocks/>
          </p:cNvCxnSpPr>
          <p:nvPr/>
        </p:nvCxnSpPr>
        <p:spPr>
          <a:xfrm>
            <a:off x="615445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線コネクタ 385">
            <a:extLst>
              <a:ext uri="{FF2B5EF4-FFF2-40B4-BE49-F238E27FC236}">
                <a16:creationId xmlns:a16="http://schemas.microsoft.com/office/drawing/2014/main" id="{3A62921A-6427-4994-8D9E-070E03724410}"/>
              </a:ext>
            </a:extLst>
          </p:cNvPr>
          <p:cNvCxnSpPr>
            <a:cxnSpLocks/>
          </p:cNvCxnSpPr>
          <p:nvPr/>
        </p:nvCxnSpPr>
        <p:spPr>
          <a:xfrm flipH="1">
            <a:off x="5728879" y="1703932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線コネクタ 386">
            <a:extLst>
              <a:ext uri="{FF2B5EF4-FFF2-40B4-BE49-F238E27FC236}">
                <a16:creationId xmlns:a16="http://schemas.microsoft.com/office/drawing/2014/main" id="{3EAA070C-4237-48BE-9842-B96A1442250A}"/>
              </a:ext>
            </a:extLst>
          </p:cNvPr>
          <p:cNvCxnSpPr>
            <a:cxnSpLocks/>
          </p:cNvCxnSpPr>
          <p:nvPr/>
        </p:nvCxnSpPr>
        <p:spPr>
          <a:xfrm flipH="1">
            <a:off x="6453361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線コネクタ 387">
            <a:extLst>
              <a:ext uri="{FF2B5EF4-FFF2-40B4-BE49-F238E27FC236}">
                <a16:creationId xmlns:a16="http://schemas.microsoft.com/office/drawing/2014/main" id="{C49D0B65-4CA4-43DE-9F2E-5AFAEF6A50C9}"/>
              </a:ext>
            </a:extLst>
          </p:cNvPr>
          <p:cNvCxnSpPr>
            <a:cxnSpLocks/>
          </p:cNvCxnSpPr>
          <p:nvPr/>
        </p:nvCxnSpPr>
        <p:spPr>
          <a:xfrm>
            <a:off x="6460350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コネクタ 388">
            <a:extLst>
              <a:ext uri="{FF2B5EF4-FFF2-40B4-BE49-F238E27FC236}">
                <a16:creationId xmlns:a16="http://schemas.microsoft.com/office/drawing/2014/main" id="{63341872-3D44-422C-9223-43C1ADDBFF66}"/>
              </a:ext>
            </a:extLst>
          </p:cNvPr>
          <p:cNvCxnSpPr>
            <a:cxnSpLocks/>
          </p:cNvCxnSpPr>
          <p:nvPr/>
        </p:nvCxnSpPr>
        <p:spPr>
          <a:xfrm flipH="1">
            <a:off x="6816789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線コネクタ 389">
            <a:extLst>
              <a:ext uri="{FF2B5EF4-FFF2-40B4-BE49-F238E27FC236}">
                <a16:creationId xmlns:a16="http://schemas.microsoft.com/office/drawing/2014/main" id="{B7FE7B42-E94E-4AAF-94FD-0ED3E60CEEB9}"/>
              </a:ext>
            </a:extLst>
          </p:cNvPr>
          <p:cNvCxnSpPr>
            <a:cxnSpLocks/>
          </p:cNvCxnSpPr>
          <p:nvPr/>
        </p:nvCxnSpPr>
        <p:spPr>
          <a:xfrm>
            <a:off x="651999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線コネクタ 390">
            <a:extLst>
              <a:ext uri="{FF2B5EF4-FFF2-40B4-BE49-F238E27FC236}">
                <a16:creationId xmlns:a16="http://schemas.microsoft.com/office/drawing/2014/main" id="{11788A99-EF44-47F8-9A35-783190255660}"/>
              </a:ext>
            </a:extLst>
          </p:cNvPr>
          <p:cNvCxnSpPr>
            <a:cxnSpLocks/>
          </p:cNvCxnSpPr>
          <p:nvPr/>
        </p:nvCxnSpPr>
        <p:spPr>
          <a:xfrm>
            <a:off x="6823778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コネクタ 391">
            <a:extLst>
              <a:ext uri="{FF2B5EF4-FFF2-40B4-BE49-F238E27FC236}">
                <a16:creationId xmlns:a16="http://schemas.microsoft.com/office/drawing/2014/main" id="{E479C4AB-3C09-4A6A-9D89-30A7832B786C}"/>
              </a:ext>
            </a:extLst>
          </p:cNvPr>
          <p:cNvCxnSpPr>
            <a:cxnSpLocks/>
          </p:cNvCxnSpPr>
          <p:nvPr/>
        </p:nvCxnSpPr>
        <p:spPr>
          <a:xfrm>
            <a:off x="651690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線コネクタ 392">
            <a:extLst>
              <a:ext uri="{FF2B5EF4-FFF2-40B4-BE49-F238E27FC236}">
                <a16:creationId xmlns:a16="http://schemas.microsoft.com/office/drawing/2014/main" id="{DEC6E49F-FDF1-4FC6-804C-451409FF41A9}"/>
              </a:ext>
            </a:extLst>
          </p:cNvPr>
          <p:cNvCxnSpPr>
            <a:cxnSpLocks/>
          </p:cNvCxnSpPr>
          <p:nvPr/>
        </p:nvCxnSpPr>
        <p:spPr>
          <a:xfrm flipH="1">
            <a:off x="7178627" y="1702666"/>
            <a:ext cx="58096" cy="3253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6BDC3DF5-5693-4517-AA27-47C5651D87AA}"/>
              </a:ext>
            </a:extLst>
          </p:cNvPr>
          <p:cNvCxnSpPr>
            <a:cxnSpLocks/>
          </p:cNvCxnSpPr>
          <p:nvPr/>
        </p:nvCxnSpPr>
        <p:spPr>
          <a:xfrm>
            <a:off x="688183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B67C746B-D422-426C-B2F8-6EF4B0ADECD1}"/>
              </a:ext>
            </a:extLst>
          </p:cNvPr>
          <p:cNvCxnSpPr>
            <a:cxnSpLocks/>
          </p:cNvCxnSpPr>
          <p:nvPr/>
        </p:nvCxnSpPr>
        <p:spPr>
          <a:xfrm>
            <a:off x="7185615" y="1705369"/>
            <a:ext cx="24164" cy="1353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4D8278ED-7C9F-442F-BBB4-2E4026864BCA}"/>
              </a:ext>
            </a:extLst>
          </p:cNvPr>
          <p:cNvCxnSpPr>
            <a:cxnSpLocks/>
          </p:cNvCxnSpPr>
          <p:nvPr/>
        </p:nvCxnSpPr>
        <p:spPr>
          <a:xfrm>
            <a:off x="687874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B6E17BB3-6DC4-4ADB-833A-DC2FCE47E97E}"/>
              </a:ext>
            </a:extLst>
          </p:cNvPr>
          <p:cNvCxnSpPr>
            <a:cxnSpLocks/>
          </p:cNvCxnSpPr>
          <p:nvPr/>
        </p:nvCxnSpPr>
        <p:spPr>
          <a:xfrm>
            <a:off x="7602635" y="2027968"/>
            <a:ext cx="2701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1B5B23F7-57B6-4067-AD9B-A1273AF71CED}"/>
              </a:ext>
            </a:extLst>
          </p:cNvPr>
          <p:cNvCxnSpPr>
            <a:cxnSpLocks/>
          </p:cNvCxnSpPr>
          <p:nvPr/>
        </p:nvCxnSpPr>
        <p:spPr>
          <a:xfrm flipH="1">
            <a:off x="8247630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4578F0F1-1A6A-4BAC-AB42-DAF9FFFE175D}"/>
              </a:ext>
            </a:extLst>
          </p:cNvPr>
          <p:cNvCxnSpPr>
            <a:cxnSpLocks/>
          </p:cNvCxnSpPr>
          <p:nvPr/>
        </p:nvCxnSpPr>
        <p:spPr>
          <a:xfrm>
            <a:off x="7950839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コネクタ 399">
            <a:extLst>
              <a:ext uri="{FF2B5EF4-FFF2-40B4-BE49-F238E27FC236}">
                <a16:creationId xmlns:a16="http://schemas.microsoft.com/office/drawing/2014/main" id="{FB2A0002-CE95-4F0E-9FAF-3ACA07D13AEF}"/>
              </a:ext>
            </a:extLst>
          </p:cNvPr>
          <p:cNvCxnSpPr>
            <a:cxnSpLocks/>
          </p:cNvCxnSpPr>
          <p:nvPr/>
        </p:nvCxnSpPr>
        <p:spPr>
          <a:xfrm>
            <a:off x="8254619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FE9C34FC-5B22-417E-A8BA-3F94DC9A984F}"/>
              </a:ext>
            </a:extLst>
          </p:cNvPr>
          <p:cNvCxnSpPr>
            <a:cxnSpLocks/>
          </p:cNvCxnSpPr>
          <p:nvPr/>
        </p:nvCxnSpPr>
        <p:spPr>
          <a:xfrm>
            <a:off x="7947744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B19EA23B-45E3-4CA6-8CAC-8C2BA7E8A55C}"/>
              </a:ext>
            </a:extLst>
          </p:cNvPr>
          <p:cNvCxnSpPr>
            <a:cxnSpLocks/>
          </p:cNvCxnSpPr>
          <p:nvPr/>
        </p:nvCxnSpPr>
        <p:spPr>
          <a:xfrm flipH="1">
            <a:off x="8604546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9AF512E0-9C1B-48A3-B41F-218966AA0F42}"/>
              </a:ext>
            </a:extLst>
          </p:cNvPr>
          <p:cNvCxnSpPr>
            <a:cxnSpLocks/>
          </p:cNvCxnSpPr>
          <p:nvPr/>
        </p:nvCxnSpPr>
        <p:spPr>
          <a:xfrm>
            <a:off x="830775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C2C2D8EE-D115-475C-A175-472897AAB079}"/>
              </a:ext>
            </a:extLst>
          </p:cNvPr>
          <p:cNvCxnSpPr>
            <a:cxnSpLocks/>
          </p:cNvCxnSpPr>
          <p:nvPr/>
        </p:nvCxnSpPr>
        <p:spPr>
          <a:xfrm>
            <a:off x="8611535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83CDD1F9-3DAF-48A4-9074-0539C9A5CF95}"/>
              </a:ext>
            </a:extLst>
          </p:cNvPr>
          <p:cNvCxnSpPr>
            <a:cxnSpLocks/>
          </p:cNvCxnSpPr>
          <p:nvPr/>
        </p:nvCxnSpPr>
        <p:spPr>
          <a:xfrm>
            <a:off x="830466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2556A623-38C8-4BC5-874D-2FDDCD54AC19}"/>
              </a:ext>
            </a:extLst>
          </p:cNvPr>
          <p:cNvCxnSpPr>
            <a:cxnSpLocks/>
          </p:cNvCxnSpPr>
          <p:nvPr/>
        </p:nvCxnSpPr>
        <p:spPr>
          <a:xfrm flipH="1">
            <a:off x="8961486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4E3BD7AE-F447-4D98-B0FD-EAE29104BF67}"/>
              </a:ext>
            </a:extLst>
          </p:cNvPr>
          <p:cNvCxnSpPr>
            <a:cxnSpLocks/>
          </p:cNvCxnSpPr>
          <p:nvPr/>
        </p:nvCxnSpPr>
        <p:spPr>
          <a:xfrm>
            <a:off x="866469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コネクタ 407">
            <a:extLst>
              <a:ext uri="{FF2B5EF4-FFF2-40B4-BE49-F238E27FC236}">
                <a16:creationId xmlns:a16="http://schemas.microsoft.com/office/drawing/2014/main" id="{E92BEA1E-94D2-4BCE-858F-5435C40CD407}"/>
              </a:ext>
            </a:extLst>
          </p:cNvPr>
          <p:cNvCxnSpPr>
            <a:cxnSpLocks/>
          </p:cNvCxnSpPr>
          <p:nvPr/>
        </p:nvCxnSpPr>
        <p:spPr>
          <a:xfrm>
            <a:off x="8968475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9CA0640A-112E-440D-85A7-E37302F90BA7}"/>
              </a:ext>
            </a:extLst>
          </p:cNvPr>
          <p:cNvCxnSpPr>
            <a:cxnSpLocks/>
          </p:cNvCxnSpPr>
          <p:nvPr/>
        </p:nvCxnSpPr>
        <p:spPr>
          <a:xfrm>
            <a:off x="866160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4DE2BAE5-DD88-43CF-9F0A-2FEDA7E4DE4D}"/>
              </a:ext>
            </a:extLst>
          </p:cNvPr>
          <p:cNvCxnSpPr>
            <a:cxnSpLocks/>
          </p:cNvCxnSpPr>
          <p:nvPr/>
        </p:nvCxnSpPr>
        <p:spPr>
          <a:xfrm flipH="1">
            <a:off x="9316565" y="186709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線コネクタ 410">
            <a:extLst>
              <a:ext uri="{FF2B5EF4-FFF2-40B4-BE49-F238E27FC236}">
                <a16:creationId xmlns:a16="http://schemas.microsoft.com/office/drawing/2014/main" id="{29E672CF-A6C8-4937-88EE-0B0064053D83}"/>
              </a:ext>
            </a:extLst>
          </p:cNvPr>
          <p:cNvCxnSpPr>
            <a:cxnSpLocks/>
          </p:cNvCxnSpPr>
          <p:nvPr/>
        </p:nvCxnSpPr>
        <p:spPr>
          <a:xfrm>
            <a:off x="9019771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線コネクタ 411">
            <a:extLst>
              <a:ext uri="{FF2B5EF4-FFF2-40B4-BE49-F238E27FC236}">
                <a16:creationId xmlns:a16="http://schemas.microsoft.com/office/drawing/2014/main" id="{3BCD4673-C9A7-4E7A-91B6-D0A744F1141A}"/>
              </a:ext>
            </a:extLst>
          </p:cNvPr>
          <p:cNvCxnSpPr>
            <a:cxnSpLocks/>
          </p:cNvCxnSpPr>
          <p:nvPr/>
        </p:nvCxnSpPr>
        <p:spPr>
          <a:xfrm>
            <a:off x="9323552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線コネクタ 412">
            <a:extLst>
              <a:ext uri="{FF2B5EF4-FFF2-40B4-BE49-F238E27FC236}">
                <a16:creationId xmlns:a16="http://schemas.microsoft.com/office/drawing/2014/main" id="{37CA8230-9164-489E-9C97-8CC79CA0CD89}"/>
              </a:ext>
            </a:extLst>
          </p:cNvPr>
          <p:cNvCxnSpPr>
            <a:cxnSpLocks/>
          </p:cNvCxnSpPr>
          <p:nvPr/>
        </p:nvCxnSpPr>
        <p:spPr>
          <a:xfrm>
            <a:off x="9016676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直線コネクタ 413">
            <a:extLst>
              <a:ext uri="{FF2B5EF4-FFF2-40B4-BE49-F238E27FC236}">
                <a16:creationId xmlns:a16="http://schemas.microsoft.com/office/drawing/2014/main" id="{98413284-8D31-4024-BB51-1F8D8C2690C9}"/>
              </a:ext>
            </a:extLst>
          </p:cNvPr>
          <p:cNvCxnSpPr>
            <a:cxnSpLocks/>
          </p:cNvCxnSpPr>
          <p:nvPr/>
        </p:nvCxnSpPr>
        <p:spPr>
          <a:xfrm>
            <a:off x="9378514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テキスト ボックス 414">
            <a:extLst>
              <a:ext uri="{FF2B5EF4-FFF2-40B4-BE49-F238E27FC236}">
                <a16:creationId xmlns:a16="http://schemas.microsoft.com/office/drawing/2014/main" id="{132028A0-5CAE-4F72-BEE5-77F50E77B61A}"/>
              </a:ext>
            </a:extLst>
          </p:cNvPr>
          <p:cNvSpPr txBox="1"/>
          <p:nvPr/>
        </p:nvSpPr>
        <p:spPr>
          <a:xfrm>
            <a:off x="5818294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6" name="テキスト ボックス 415">
            <a:extLst>
              <a:ext uri="{FF2B5EF4-FFF2-40B4-BE49-F238E27FC236}">
                <a16:creationId xmlns:a16="http://schemas.microsoft.com/office/drawing/2014/main" id="{6EEC1D2A-5E08-4B70-B532-F17CF654AD3C}"/>
              </a:ext>
            </a:extLst>
          </p:cNvPr>
          <p:cNvSpPr txBox="1"/>
          <p:nvPr/>
        </p:nvSpPr>
        <p:spPr>
          <a:xfrm>
            <a:off x="6891720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7" name="テキスト ボックス 416">
            <a:extLst>
              <a:ext uri="{FF2B5EF4-FFF2-40B4-BE49-F238E27FC236}">
                <a16:creationId xmlns:a16="http://schemas.microsoft.com/office/drawing/2014/main" id="{05EB94DC-F758-4B94-A793-FF2BCC5DB799}"/>
              </a:ext>
            </a:extLst>
          </p:cNvPr>
          <p:cNvSpPr txBox="1"/>
          <p:nvPr/>
        </p:nvSpPr>
        <p:spPr>
          <a:xfrm>
            <a:off x="7956043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8" name="テキスト ボックス 417">
            <a:extLst>
              <a:ext uri="{FF2B5EF4-FFF2-40B4-BE49-F238E27FC236}">
                <a16:creationId xmlns:a16="http://schemas.microsoft.com/office/drawing/2014/main" id="{E5ACF107-823D-405D-8BB4-08BC4D458EF9}"/>
              </a:ext>
            </a:extLst>
          </p:cNvPr>
          <p:cNvSpPr txBox="1"/>
          <p:nvPr/>
        </p:nvSpPr>
        <p:spPr>
          <a:xfrm>
            <a:off x="8321476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9" name="テキスト ボックス 418">
            <a:extLst>
              <a:ext uri="{FF2B5EF4-FFF2-40B4-BE49-F238E27FC236}">
                <a16:creationId xmlns:a16="http://schemas.microsoft.com/office/drawing/2014/main" id="{72FCD262-20DD-47FE-8D30-69B54DD16430}"/>
              </a:ext>
            </a:extLst>
          </p:cNvPr>
          <p:cNvSpPr txBox="1"/>
          <p:nvPr/>
        </p:nvSpPr>
        <p:spPr>
          <a:xfrm>
            <a:off x="8679183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0" name="テキスト ボックス 419">
            <a:extLst>
              <a:ext uri="{FF2B5EF4-FFF2-40B4-BE49-F238E27FC236}">
                <a16:creationId xmlns:a16="http://schemas.microsoft.com/office/drawing/2014/main" id="{DDBFAC73-EA5F-4072-9BC3-1A3C13B8FFFC}"/>
              </a:ext>
            </a:extLst>
          </p:cNvPr>
          <p:cNvSpPr txBox="1"/>
          <p:nvPr/>
        </p:nvSpPr>
        <p:spPr>
          <a:xfrm>
            <a:off x="9044615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1" name="テキスト ボックス 420">
            <a:extLst>
              <a:ext uri="{FF2B5EF4-FFF2-40B4-BE49-F238E27FC236}">
                <a16:creationId xmlns:a16="http://schemas.microsoft.com/office/drawing/2014/main" id="{B78AF520-B947-4BF9-B2F2-0F941695BD8D}"/>
              </a:ext>
            </a:extLst>
          </p:cNvPr>
          <p:cNvSpPr txBox="1"/>
          <p:nvPr/>
        </p:nvSpPr>
        <p:spPr>
          <a:xfrm>
            <a:off x="5833462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2" name="テキスト ボックス 421">
            <a:extLst>
              <a:ext uri="{FF2B5EF4-FFF2-40B4-BE49-F238E27FC236}">
                <a16:creationId xmlns:a16="http://schemas.microsoft.com/office/drawing/2014/main" id="{01F42F17-4E1F-49A2-BE33-811E836401FE}"/>
              </a:ext>
            </a:extLst>
          </p:cNvPr>
          <p:cNvSpPr txBox="1"/>
          <p:nvPr/>
        </p:nvSpPr>
        <p:spPr>
          <a:xfrm>
            <a:off x="6193850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3" name="テキスト ボックス 422">
            <a:extLst>
              <a:ext uri="{FF2B5EF4-FFF2-40B4-BE49-F238E27FC236}">
                <a16:creationId xmlns:a16="http://schemas.microsoft.com/office/drawing/2014/main" id="{95568CB8-8CB6-481E-8DB3-0E685437B522}"/>
              </a:ext>
            </a:extLst>
          </p:cNvPr>
          <p:cNvSpPr txBox="1"/>
          <p:nvPr/>
        </p:nvSpPr>
        <p:spPr>
          <a:xfrm>
            <a:off x="6895515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4" name="テキスト ボックス 423">
            <a:extLst>
              <a:ext uri="{FF2B5EF4-FFF2-40B4-BE49-F238E27FC236}">
                <a16:creationId xmlns:a16="http://schemas.microsoft.com/office/drawing/2014/main" id="{A6DDE422-7516-4405-933A-2F19CBF7754F}"/>
              </a:ext>
            </a:extLst>
          </p:cNvPr>
          <p:cNvSpPr txBox="1"/>
          <p:nvPr/>
        </p:nvSpPr>
        <p:spPr>
          <a:xfrm>
            <a:off x="7255903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5" name="テキスト ボックス 424">
            <a:extLst>
              <a:ext uri="{FF2B5EF4-FFF2-40B4-BE49-F238E27FC236}">
                <a16:creationId xmlns:a16="http://schemas.microsoft.com/office/drawing/2014/main" id="{631D47B8-5A10-4A3A-A898-3CBC4C5E8484}"/>
              </a:ext>
            </a:extLst>
          </p:cNvPr>
          <p:cNvSpPr txBox="1"/>
          <p:nvPr/>
        </p:nvSpPr>
        <p:spPr>
          <a:xfrm>
            <a:off x="7616873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6" name="テキスト ボックス 425">
            <a:extLst>
              <a:ext uri="{FF2B5EF4-FFF2-40B4-BE49-F238E27FC236}">
                <a16:creationId xmlns:a16="http://schemas.microsoft.com/office/drawing/2014/main" id="{A6B301DE-2863-43F4-964D-CDCB13050D6F}"/>
              </a:ext>
            </a:extLst>
          </p:cNvPr>
          <p:cNvSpPr txBox="1"/>
          <p:nvPr/>
        </p:nvSpPr>
        <p:spPr>
          <a:xfrm>
            <a:off x="5791655" y="1123248"/>
            <a:ext cx="2024584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28" name="直線矢印コネクタ 427">
            <a:extLst>
              <a:ext uri="{FF2B5EF4-FFF2-40B4-BE49-F238E27FC236}">
                <a16:creationId xmlns:a16="http://schemas.microsoft.com/office/drawing/2014/main" id="{F7992FCB-8F72-4A88-9BE0-2E2C96C1A7F4}"/>
              </a:ext>
            </a:extLst>
          </p:cNvPr>
          <p:cNvCxnSpPr>
            <a:cxnSpLocks/>
          </p:cNvCxnSpPr>
          <p:nvPr/>
        </p:nvCxnSpPr>
        <p:spPr>
          <a:xfrm>
            <a:off x="5722740" y="1427698"/>
            <a:ext cx="2157884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896F0CA4-C86B-4DFA-B58C-94641F52A352}"/>
              </a:ext>
            </a:extLst>
          </p:cNvPr>
          <p:cNvCxnSpPr>
            <a:cxnSpLocks/>
          </p:cNvCxnSpPr>
          <p:nvPr/>
        </p:nvCxnSpPr>
        <p:spPr>
          <a:xfrm>
            <a:off x="7909394" y="186595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線コネクタ 429">
            <a:extLst>
              <a:ext uri="{FF2B5EF4-FFF2-40B4-BE49-F238E27FC236}">
                <a16:creationId xmlns:a16="http://schemas.microsoft.com/office/drawing/2014/main" id="{EC69ED9C-0D11-419B-9272-8C64EB1C9684}"/>
              </a:ext>
            </a:extLst>
          </p:cNvPr>
          <p:cNvCxnSpPr>
            <a:cxnSpLocks/>
          </p:cNvCxnSpPr>
          <p:nvPr/>
        </p:nvCxnSpPr>
        <p:spPr>
          <a:xfrm flipH="1">
            <a:off x="7872832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四角形: 角を丸くする 430">
            <a:extLst>
              <a:ext uri="{FF2B5EF4-FFF2-40B4-BE49-F238E27FC236}">
                <a16:creationId xmlns:a16="http://schemas.microsoft.com/office/drawing/2014/main" id="{C90682A3-BBE6-4FC3-A2A5-7B985279FB48}"/>
              </a:ext>
            </a:extLst>
          </p:cNvPr>
          <p:cNvSpPr/>
          <p:nvPr/>
        </p:nvSpPr>
        <p:spPr>
          <a:xfrm>
            <a:off x="6755809" y="132844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32" name="直線コネクタ 431">
            <a:extLst>
              <a:ext uri="{FF2B5EF4-FFF2-40B4-BE49-F238E27FC236}">
                <a16:creationId xmlns:a16="http://schemas.microsoft.com/office/drawing/2014/main" id="{E70BF276-6A3D-42FD-92F4-E7A383857260}"/>
              </a:ext>
            </a:extLst>
          </p:cNvPr>
          <p:cNvCxnSpPr>
            <a:cxnSpLocks/>
          </p:cNvCxnSpPr>
          <p:nvPr/>
        </p:nvCxnSpPr>
        <p:spPr>
          <a:xfrm>
            <a:off x="5367851" y="1718187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>
            <a:extLst>
              <a:ext uri="{FF2B5EF4-FFF2-40B4-BE49-F238E27FC236}">
                <a16:creationId xmlns:a16="http://schemas.microsoft.com/office/drawing/2014/main" id="{BF8E8D8E-58C2-4E12-8191-EE63C54707DB}"/>
              </a:ext>
            </a:extLst>
          </p:cNvPr>
          <p:cNvCxnSpPr>
            <a:cxnSpLocks/>
          </p:cNvCxnSpPr>
          <p:nvPr/>
        </p:nvCxnSpPr>
        <p:spPr>
          <a:xfrm>
            <a:off x="566586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8F86E0D5-B606-4934-9C0A-D343EE36A0B4}"/>
              </a:ext>
            </a:extLst>
          </p:cNvPr>
          <p:cNvCxnSpPr>
            <a:cxnSpLocks/>
          </p:cNvCxnSpPr>
          <p:nvPr/>
        </p:nvCxnSpPr>
        <p:spPr>
          <a:xfrm>
            <a:off x="572378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コネクタ 434">
            <a:extLst>
              <a:ext uri="{FF2B5EF4-FFF2-40B4-BE49-F238E27FC236}">
                <a16:creationId xmlns:a16="http://schemas.microsoft.com/office/drawing/2014/main" id="{5D14376E-8189-431C-A67B-31F32E9179E4}"/>
              </a:ext>
            </a:extLst>
          </p:cNvPr>
          <p:cNvCxnSpPr>
            <a:cxnSpLocks/>
          </p:cNvCxnSpPr>
          <p:nvPr/>
        </p:nvCxnSpPr>
        <p:spPr>
          <a:xfrm>
            <a:off x="5424727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テキスト ボックス 435">
            <a:extLst>
              <a:ext uri="{FF2B5EF4-FFF2-40B4-BE49-F238E27FC236}">
                <a16:creationId xmlns:a16="http://schemas.microsoft.com/office/drawing/2014/main" id="{2950A050-DBF8-4155-9438-836F6157CA7A}"/>
              </a:ext>
            </a:extLst>
          </p:cNvPr>
          <p:cNvSpPr txBox="1"/>
          <p:nvPr/>
        </p:nvSpPr>
        <p:spPr>
          <a:xfrm>
            <a:off x="6173593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7" name="テキスト ボックス 436">
            <a:extLst>
              <a:ext uri="{FF2B5EF4-FFF2-40B4-BE49-F238E27FC236}">
                <a16:creationId xmlns:a16="http://schemas.microsoft.com/office/drawing/2014/main" id="{E1053913-DB29-431D-9768-47125F9B2ACB}"/>
              </a:ext>
            </a:extLst>
          </p:cNvPr>
          <p:cNvSpPr txBox="1"/>
          <p:nvPr/>
        </p:nvSpPr>
        <p:spPr>
          <a:xfrm>
            <a:off x="6518556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8" name="テキスト ボックス 437">
                <a:extLst>
                  <a:ext uri="{FF2B5EF4-FFF2-40B4-BE49-F238E27FC236}">
                    <a16:creationId xmlns:a16="http://schemas.microsoft.com/office/drawing/2014/main" id="{333B3B25-F6A2-4541-84A5-FA5AC1C88A5B}"/>
                  </a:ext>
                </a:extLst>
              </p:cNvPr>
              <p:cNvSpPr txBox="1"/>
              <p:nvPr/>
            </p:nvSpPr>
            <p:spPr>
              <a:xfrm>
                <a:off x="7258052" y="1763062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38" name="テキスト ボックス 437">
                <a:extLst>
                  <a:ext uri="{FF2B5EF4-FFF2-40B4-BE49-F238E27FC236}">
                    <a16:creationId xmlns:a16="http://schemas.microsoft.com/office/drawing/2014/main" id="{333B3B25-F6A2-4541-84A5-FA5AC1C88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052" y="1763062"/>
                <a:ext cx="295349" cy="234286"/>
              </a:xfrm>
              <a:prstGeom prst="rect">
                <a:avLst/>
              </a:prstGeom>
              <a:blipFill>
                <a:blip r:embed="rId3"/>
                <a:stretch>
                  <a:fillRect l="-29167" r="-68750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9" name="テキスト ボックス 438">
            <a:extLst>
              <a:ext uri="{FF2B5EF4-FFF2-40B4-BE49-F238E27FC236}">
                <a16:creationId xmlns:a16="http://schemas.microsoft.com/office/drawing/2014/main" id="{2539F413-4DF2-44BF-9E7A-4979761E691C}"/>
              </a:ext>
            </a:extLst>
          </p:cNvPr>
          <p:cNvSpPr txBox="1"/>
          <p:nvPr/>
        </p:nvSpPr>
        <p:spPr>
          <a:xfrm>
            <a:off x="7559369" y="176517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40" name="直線コネクタ 439">
            <a:extLst>
              <a:ext uri="{FF2B5EF4-FFF2-40B4-BE49-F238E27FC236}">
                <a16:creationId xmlns:a16="http://schemas.microsoft.com/office/drawing/2014/main" id="{4FFDE320-F829-4404-A073-66B9A32B3F12}"/>
              </a:ext>
            </a:extLst>
          </p:cNvPr>
          <p:cNvCxnSpPr>
            <a:cxnSpLocks/>
          </p:cNvCxnSpPr>
          <p:nvPr/>
        </p:nvCxnSpPr>
        <p:spPr>
          <a:xfrm flipH="1">
            <a:off x="798721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線コネクタ 440">
            <a:extLst>
              <a:ext uri="{FF2B5EF4-FFF2-40B4-BE49-F238E27FC236}">
                <a16:creationId xmlns:a16="http://schemas.microsoft.com/office/drawing/2014/main" id="{778690E4-1088-468C-BBDA-83D442E7E81A}"/>
              </a:ext>
            </a:extLst>
          </p:cNvPr>
          <p:cNvCxnSpPr>
            <a:cxnSpLocks/>
          </p:cNvCxnSpPr>
          <p:nvPr/>
        </p:nvCxnSpPr>
        <p:spPr>
          <a:xfrm>
            <a:off x="804409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コネクタ 441">
            <a:extLst>
              <a:ext uri="{FF2B5EF4-FFF2-40B4-BE49-F238E27FC236}">
                <a16:creationId xmlns:a16="http://schemas.microsoft.com/office/drawing/2014/main" id="{C16A90A1-68A8-418D-9BCF-A585096C19A5}"/>
              </a:ext>
            </a:extLst>
          </p:cNvPr>
          <p:cNvCxnSpPr>
            <a:cxnSpLocks/>
          </p:cNvCxnSpPr>
          <p:nvPr/>
        </p:nvCxnSpPr>
        <p:spPr>
          <a:xfrm>
            <a:off x="815784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線コネクタ 442">
            <a:extLst>
              <a:ext uri="{FF2B5EF4-FFF2-40B4-BE49-F238E27FC236}">
                <a16:creationId xmlns:a16="http://schemas.microsoft.com/office/drawing/2014/main" id="{F6829393-A6FE-4CF0-BC08-A97299C619DF}"/>
              </a:ext>
            </a:extLst>
          </p:cNvPr>
          <p:cNvCxnSpPr>
            <a:cxnSpLocks/>
          </p:cNvCxnSpPr>
          <p:nvPr/>
        </p:nvCxnSpPr>
        <p:spPr>
          <a:xfrm>
            <a:off x="8210622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8CF0262F-6502-4F98-83CF-936D4194F42F}"/>
              </a:ext>
            </a:extLst>
          </p:cNvPr>
          <p:cNvCxnSpPr>
            <a:cxnSpLocks/>
          </p:cNvCxnSpPr>
          <p:nvPr/>
        </p:nvCxnSpPr>
        <p:spPr>
          <a:xfrm flipH="1">
            <a:off x="834008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線コネクタ 444">
            <a:extLst>
              <a:ext uri="{FF2B5EF4-FFF2-40B4-BE49-F238E27FC236}">
                <a16:creationId xmlns:a16="http://schemas.microsoft.com/office/drawing/2014/main" id="{0A672F9F-C37C-4262-A2D1-6EC90974B480}"/>
              </a:ext>
            </a:extLst>
          </p:cNvPr>
          <p:cNvCxnSpPr>
            <a:cxnSpLocks/>
          </p:cNvCxnSpPr>
          <p:nvPr/>
        </p:nvCxnSpPr>
        <p:spPr>
          <a:xfrm>
            <a:off x="839696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線コネクタ 445">
            <a:extLst>
              <a:ext uri="{FF2B5EF4-FFF2-40B4-BE49-F238E27FC236}">
                <a16:creationId xmlns:a16="http://schemas.microsoft.com/office/drawing/2014/main" id="{F6E739A0-487D-45CC-9DA8-DBE128699292}"/>
              </a:ext>
            </a:extLst>
          </p:cNvPr>
          <p:cNvCxnSpPr>
            <a:cxnSpLocks/>
          </p:cNvCxnSpPr>
          <p:nvPr/>
        </p:nvCxnSpPr>
        <p:spPr>
          <a:xfrm>
            <a:off x="851071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386EBCDB-18B7-40B9-BFA5-828129CB1C7F}"/>
              </a:ext>
            </a:extLst>
          </p:cNvPr>
          <p:cNvCxnSpPr>
            <a:cxnSpLocks/>
          </p:cNvCxnSpPr>
          <p:nvPr/>
        </p:nvCxnSpPr>
        <p:spPr>
          <a:xfrm>
            <a:off x="8571799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コネクタ 447">
            <a:extLst>
              <a:ext uri="{FF2B5EF4-FFF2-40B4-BE49-F238E27FC236}">
                <a16:creationId xmlns:a16="http://schemas.microsoft.com/office/drawing/2014/main" id="{527D9E0E-5EBC-485A-9085-F7731E493EFB}"/>
              </a:ext>
            </a:extLst>
          </p:cNvPr>
          <p:cNvCxnSpPr>
            <a:cxnSpLocks/>
          </p:cNvCxnSpPr>
          <p:nvPr/>
        </p:nvCxnSpPr>
        <p:spPr>
          <a:xfrm flipH="1">
            <a:off x="870126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34D4BB16-D1B6-4416-9C04-8D9A58529778}"/>
              </a:ext>
            </a:extLst>
          </p:cNvPr>
          <p:cNvCxnSpPr>
            <a:cxnSpLocks/>
          </p:cNvCxnSpPr>
          <p:nvPr/>
        </p:nvCxnSpPr>
        <p:spPr>
          <a:xfrm>
            <a:off x="8758136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E9F7DFA5-C1B9-4CD6-9E01-AAD54D5B9FC0}"/>
              </a:ext>
            </a:extLst>
          </p:cNvPr>
          <p:cNvCxnSpPr>
            <a:cxnSpLocks/>
          </p:cNvCxnSpPr>
          <p:nvPr/>
        </p:nvCxnSpPr>
        <p:spPr>
          <a:xfrm>
            <a:off x="887188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217AC1F9-3D36-465E-BBC1-8F7CBAA0B9E0}"/>
              </a:ext>
            </a:extLst>
          </p:cNvPr>
          <p:cNvCxnSpPr>
            <a:cxnSpLocks/>
          </p:cNvCxnSpPr>
          <p:nvPr/>
        </p:nvCxnSpPr>
        <p:spPr>
          <a:xfrm>
            <a:off x="8927976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2" name="グループ化 451">
            <a:extLst>
              <a:ext uri="{FF2B5EF4-FFF2-40B4-BE49-F238E27FC236}">
                <a16:creationId xmlns:a16="http://schemas.microsoft.com/office/drawing/2014/main" id="{AC26B2CB-06C9-4C01-A2CC-DB94CB03EC1F}"/>
              </a:ext>
            </a:extLst>
          </p:cNvPr>
          <p:cNvGrpSpPr/>
          <p:nvPr/>
        </p:nvGrpSpPr>
        <p:grpSpPr>
          <a:xfrm>
            <a:off x="8589490" y="1504492"/>
            <a:ext cx="138405" cy="1359958"/>
            <a:chOff x="5538415" y="294271"/>
            <a:chExt cx="195210" cy="5438984"/>
          </a:xfrm>
        </p:grpSpPr>
        <p:sp>
          <p:nvSpPr>
            <p:cNvPr id="453" name="フリーフォーム: 図形 452">
              <a:extLst>
                <a:ext uri="{FF2B5EF4-FFF2-40B4-BE49-F238E27FC236}">
                  <a16:creationId xmlns:a16="http://schemas.microsoft.com/office/drawing/2014/main" id="{C9661D51-F85B-4AC5-AC96-88431C7CD7A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4" name="フリーフォーム: 図形 453">
              <a:extLst>
                <a:ext uri="{FF2B5EF4-FFF2-40B4-BE49-F238E27FC236}">
                  <a16:creationId xmlns:a16="http://schemas.microsoft.com/office/drawing/2014/main" id="{0525A595-2F05-4607-A963-C77F07B93C16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5" name="フリーフォーム: 図形 454">
              <a:extLst>
                <a:ext uri="{FF2B5EF4-FFF2-40B4-BE49-F238E27FC236}">
                  <a16:creationId xmlns:a16="http://schemas.microsoft.com/office/drawing/2014/main" id="{71E90132-AB48-4AE7-AE59-A2E47E424773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56" name="直線コネクタ 455">
            <a:extLst>
              <a:ext uri="{FF2B5EF4-FFF2-40B4-BE49-F238E27FC236}">
                <a16:creationId xmlns:a16="http://schemas.microsoft.com/office/drawing/2014/main" id="{658C8F47-499F-44EC-A62B-381F2D303BFD}"/>
              </a:ext>
            </a:extLst>
          </p:cNvPr>
          <p:cNvCxnSpPr>
            <a:cxnSpLocks/>
          </p:cNvCxnSpPr>
          <p:nvPr/>
        </p:nvCxnSpPr>
        <p:spPr>
          <a:xfrm>
            <a:off x="7872832" y="136484"/>
            <a:ext cx="0" cy="27252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テキスト ボックス 456">
            <a:extLst>
              <a:ext uri="{FF2B5EF4-FFF2-40B4-BE49-F238E27FC236}">
                <a16:creationId xmlns:a16="http://schemas.microsoft.com/office/drawing/2014/main" id="{6B2C653E-4812-4254-A73E-B1FE2FAAA508}"/>
              </a:ext>
            </a:extLst>
          </p:cNvPr>
          <p:cNvSpPr txBox="1"/>
          <p:nvPr/>
        </p:nvSpPr>
        <p:spPr>
          <a:xfrm>
            <a:off x="9367044" y="176517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82" name="直線コネクタ 481">
            <a:extLst>
              <a:ext uri="{FF2B5EF4-FFF2-40B4-BE49-F238E27FC236}">
                <a16:creationId xmlns:a16="http://schemas.microsoft.com/office/drawing/2014/main" id="{DCF5A18A-E0B2-4C23-B62B-B26BE1DC2F2F}"/>
              </a:ext>
            </a:extLst>
          </p:cNvPr>
          <p:cNvCxnSpPr>
            <a:cxnSpLocks/>
          </p:cNvCxnSpPr>
          <p:nvPr/>
        </p:nvCxnSpPr>
        <p:spPr>
          <a:xfrm flipH="1">
            <a:off x="10061753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線コネクタ 482">
            <a:extLst>
              <a:ext uri="{FF2B5EF4-FFF2-40B4-BE49-F238E27FC236}">
                <a16:creationId xmlns:a16="http://schemas.microsoft.com/office/drawing/2014/main" id="{52385A69-7CAF-4A6B-9B0B-05C8C630EA85}"/>
              </a:ext>
            </a:extLst>
          </p:cNvPr>
          <p:cNvCxnSpPr>
            <a:cxnSpLocks/>
          </p:cNvCxnSpPr>
          <p:nvPr/>
        </p:nvCxnSpPr>
        <p:spPr>
          <a:xfrm>
            <a:off x="9764962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コネクタ 483">
            <a:extLst>
              <a:ext uri="{FF2B5EF4-FFF2-40B4-BE49-F238E27FC236}">
                <a16:creationId xmlns:a16="http://schemas.microsoft.com/office/drawing/2014/main" id="{60D406E1-6EA9-4000-96F4-7299FF79361D}"/>
              </a:ext>
            </a:extLst>
          </p:cNvPr>
          <p:cNvCxnSpPr>
            <a:cxnSpLocks/>
          </p:cNvCxnSpPr>
          <p:nvPr/>
        </p:nvCxnSpPr>
        <p:spPr>
          <a:xfrm>
            <a:off x="10068742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線コネクタ 484">
            <a:extLst>
              <a:ext uri="{FF2B5EF4-FFF2-40B4-BE49-F238E27FC236}">
                <a16:creationId xmlns:a16="http://schemas.microsoft.com/office/drawing/2014/main" id="{3A4322E3-F548-4CAE-A791-C80665F0CA34}"/>
              </a:ext>
            </a:extLst>
          </p:cNvPr>
          <p:cNvCxnSpPr>
            <a:cxnSpLocks/>
          </p:cNvCxnSpPr>
          <p:nvPr/>
        </p:nvCxnSpPr>
        <p:spPr>
          <a:xfrm>
            <a:off x="9761867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コネクタ 485">
            <a:extLst>
              <a:ext uri="{FF2B5EF4-FFF2-40B4-BE49-F238E27FC236}">
                <a16:creationId xmlns:a16="http://schemas.microsoft.com/office/drawing/2014/main" id="{CAAF1D16-4B6C-4609-9CB1-082D31ABEBDC}"/>
              </a:ext>
            </a:extLst>
          </p:cNvPr>
          <p:cNvCxnSpPr>
            <a:cxnSpLocks/>
          </p:cNvCxnSpPr>
          <p:nvPr/>
        </p:nvCxnSpPr>
        <p:spPr>
          <a:xfrm flipH="1">
            <a:off x="10418669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線コネクタ 486">
            <a:extLst>
              <a:ext uri="{FF2B5EF4-FFF2-40B4-BE49-F238E27FC236}">
                <a16:creationId xmlns:a16="http://schemas.microsoft.com/office/drawing/2014/main" id="{9F66BEC6-56FF-4CD2-8699-93374C0AF64C}"/>
              </a:ext>
            </a:extLst>
          </p:cNvPr>
          <p:cNvCxnSpPr>
            <a:cxnSpLocks/>
          </p:cNvCxnSpPr>
          <p:nvPr/>
        </p:nvCxnSpPr>
        <p:spPr>
          <a:xfrm>
            <a:off x="10121878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コネクタ 487">
            <a:extLst>
              <a:ext uri="{FF2B5EF4-FFF2-40B4-BE49-F238E27FC236}">
                <a16:creationId xmlns:a16="http://schemas.microsoft.com/office/drawing/2014/main" id="{5943374F-D0E5-4D53-891B-78F9C0F91E55}"/>
              </a:ext>
            </a:extLst>
          </p:cNvPr>
          <p:cNvCxnSpPr>
            <a:cxnSpLocks/>
          </p:cNvCxnSpPr>
          <p:nvPr/>
        </p:nvCxnSpPr>
        <p:spPr>
          <a:xfrm>
            <a:off x="10425658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線コネクタ 488">
            <a:extLst>
              <a:ext uri="{FF2B5EF4-FFF2-40B4-BE49-F238E27FC236}">
                <a16:creationId xmlns:a16="http://schemas.microsoft.com/office/drawing/2014/main" id="{C8CEACD2-BD7B-4617-9EDD-33107A3631AB}"/>
              </a:ext>
            </a:extLst>
          </p:cNvPr>
          <p:cNvCxnSpPr>
            <a:cxnSpLocks/>
          </p:cNvCxnSpPr>
          <p:nvPr/>
        </p:nvCxnSpPr>
        <p:spPr>
          <a:xfrm>
            <a:off x="10118783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8705B40F-EA0C-4432-83E9-2F8441840B44}"/>
              </a:ext>
            </a:extLst>
          </p:cNvPr>
          <p:cNvCxnSpPr>
            <a:cxnSpLocks/>
          </p:cNvCxnSpPr>
          <p:nvPr/>
        </p:nvCxnSpPr>
        <p:spPr>
          <a:xfrm flipH="1">
            <a:off x="10775609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コネクタ 490">
            <a:extLst>
              <a:ext uri="{FF2B5EF4-FFF2-40B4-BE49-F238E27FC236}">
                <a16:creationId xmlns:a16="http://schemas.microsoft.com/office/drawing/2014/main" id="{6445EB10-6F54-4D45-BD91-6E1FF3622E8A}"/>
              </a:ext>
            </a:extLst>
          </p:cNvPr>
          <p:cNvCxnSpPr>
            <a:cxnSpLocks/>
          </p:cNvCxnSpPr>
          <p:nvPr/>
        </p:nvCxnSpPr>
        <p:spPr>
          <a:xfrm>
            <a:off x="10478818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4820EF61-A796-4127-AC38-766362E383C4}"/>
              </a:ext>
            </a:extLst>
          </p:cNvPr>
          <p:cNvCxnSpPr>
            <a:cxnSpLocks/>
          </p:cNvCxnSpPr>
          <p:nvPr/>
        </p:nvCxnSpPr>
        <p:spPr>
          <a:xfrm>
            <a:off x="10782598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コネクタ 492">
            <a:extLst>
              <a:ext uri="{FF2B5EF4-FFF2-40B4-BE49-F238E27FC236}">
                <a16:creationId xmlns:a16="http://schemas.microsoft.com/office/drawing/2014/main" id="{48B515CF-09D9-41F0-BB48-4DAFA2D512BE}"/>
              </a:ext>
            </a:extLst>
          </p:cNvPr>
          <p:cNvCxnSpPr>
            <a:cxnSpLocks/>
          </p:cNvCxnSpPr>
          <p:nvPr/>
        </p:nvCxnSpPr>
        <p:spPr>
          <a:xfrm>
            <a:off x="10475723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コネクタ 493">
            <a:extLst>
              <a:ext uri="{FF2B5EF4-FFF2-40B4-BE49-F238E27FC236}">
                <a16:creationId xmlns:a16="http://schemas.microsoft.com/office/drawing/2014/main" id="{C01ABCC8-8EB9-406C-A2F7-179740C6F714}"/>
              </a:ext>
            </a:extLst>
          </p:cNvPr>
          <p:cNvCxnSpPr>
            <a:cxnSpLocks/>
          </p:cNvCxnSpPr>
          <p:nvPr/>
        </p:nvCxnSpPr>
        <p:spPr>
          <a:xfrm flipH="1">
            <a:off x="11130689" y="1702666"/>
            <a:ext cx="66673" cy="3253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F8AE4CDA-A3F4-4D25-B03C-70BC02B9708E}"/>
              </a:ext>
            </a:extLst>
          </p:cNvPr>
          <p:cNvCxnSpPr>
            <a:cxnSpLocks/>
          </p:cNvCxnSpPr>
          <p:nvPr/>
        </p:nvCxnSpPr>
        <p:spPr>
          <a:xfrm>
            <a:off x="10833894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EC5E301D-F86B-45DC-8207-2B9E3753A550}"/>
              </a:ext>
            </a:extLst>
          </p:cNvPr>
          <p:cNvCxnSpPr>
            <a:cxnSpLocks/>
          </p:cNvCxnSpPr>
          <p:nvPr/>
        </p:nvCxnSpPr>
        <p:spPr>
          <a:xfrm>
            <a:off x="11117939" y="1702666"/>
            <a:ext cx="45896" cy="16901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FCEBD202-F9A8-49B2-B592-0574C6979878}"/>
              </a:ext>
            </a:extLst>
          </p:cNvPr>
          <p:cNvCxnSpPr>
            <a:cxnSpLocks/>
          </p:cNvCxnSpPr>
          <p:nvPr/>
        </p:nvCxnSpPr>
        <p:spPr>
          <a:xfrm>
            <a:off x="10830799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コネクタ 497">
            <a:extLst>
              <a:ext uri="{FF2B5EF4-FFF2-40B4-BE49-F238E27FC236}">
                <a16:creationId xmlns:a16="http://schemas.microsoft.com/office/drawing/2014/main" id="{29A25A9C-0D19-40D9-87C4-EC28AF3DF580}"/>
              </a:ext>
            </a:extLst>
          </p:cNvPr>
          <p:cNvCxnSpPr>
            <a:cxnSpLocks/>
          </p:cNvCxnSpPr>
          <p:nvPr/>
        </p:nvCxnSpPr>
        <p:spPr>
          <a:xfrm>
            <a:off x="11541127" y="2027968"/>
            <a:ext cx="2814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テキスト ボックス 498">
            <a:extLst>
              <a:ext uri="{FF2B5EF4-FFF2-40B4-BE49-F238E27FC236}">
                <a16:creationId xmlns:a16="http://schemas.microsoft.com/office/drawing/2014/main" id="{FF4A7F9A-D32A-44ED-83CF-0F022B6842F7}"/>
              </a:ext>
            </a:extLst>
          </p:cNvPr>
          <p:cNvSpPr txBox="1"/>
          <p:nvPr/>
        </p:nvSpPr>
        <p:spPr>
          <a:xfrm>
            <a:off x="9770166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0" name="テキスト ボックス 499">
            <a:extLst>
              <a:ext uri="{FF2B5EF4-FFF2-40B4-BE49-F238E27FC236}">
                <a16:creationId xmlns:a16="http://schemas.microsoft.com/office/drawing/2014/main" id="{C5795AD8-F5EB-47B0-A82F-F284A8AC1991}"/>
              </a:ext>
            </a:extLst>
          </p:cNvPr>
          <p:cNvSpPr txBox="1"/>
          <p:nvPr/>
        </p:nvSpPr>
        <p:spPr>
          <a:xfrm>
            <a:off x="10135599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1" name="テキスト ボックス 500">
            <a:extLst>
              <a:ext uri="{FF2B5EF4-FFF2-40B4-BE49-F238E27FC236}">
                <a16:creationId xmlns:a16="http://schemas.microsoft.com/office/drawing/2014/main" id="{7BB06D42-3227-4406-B9A7-B73F6434F1DC}"/>
              </a:ext>
            </a:extLst>
          </p:cNvPr>
          <p:cNvSpPr txBox="1"/>
          <p:nvPr/>
        </p:nvSpPr>
        <p:spPr>
          <a:xfrm>
            <a:off x="10493306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2" name="テキスト ボックス 501">
            <a:extLst>
              <a:ext uri="{FF2B5EF4-FFF2-40B4-BE49-F238E27FC236}">
                <a16:creationId xmlns:a16="http://schemas.microsoft.com/office/drawing/2014/main" id="{285160D1-3E15-47DE-A518-7F5627862F4F}"/>
              </a:ext>
            </a:extLst>
          </p:cNvPr>
          <p:cNvSpPr txBox="1"/>
          <p:nvPr/>
        </p:nvSpPr>
        <p:spPr>
          <a:xfrm>
            <a:off x="10858738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3" name="直線コネクタ 502">
            <a:extLst>
              <a:ext uri="{FF2B5EF4-FFF2-40B4-BE49-F238E27FC236}">
                <a16:creationId xmlns:a16="http://schemas.microsoft.com/office/drawing/2014/main" id="{D95782CE-269E-4DAF-BD5D-7E5DA0FB09A4}"/>
              </a:ext>
            </a:extLst>
          </p:cNvPr>
          <p:cNvCxnSpPr>
            <a:cxnSpLocks/>
          </p:cNvCxnSpPr>
          <p:nvPr/>
        </p:nvCxnSpPr>
        <p:spPr>
          <a:xfrm>
            <a:off x="9723517" y="186595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コネクタ 503">
            <a:extLst>
              <a:ext uri="{FF2B5EF4-FFF2-40B4-BE49-F238E27FC236}">
                <a16:creationId xmlns:a16="http://schemas.microsoft.com/office/drawing/2014/main" id="{8117C8E5-D434-4E2C-9FD7-3ED816D1E75B}"/>
              </a:ext>
            </a:extLst>
          </p:cNvPr>
          <p:cNvCxnSpPr>
            <a:cxnSpLocks/>
          </p:cNvCxnSpPr>
          <p:nvPr/>
        </p:nvCxnSpPr>
        <p:spPr>
          <a:xfrm flipH="1">
            <a:off x="9686955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テキスト ボックス 504">
            <a:extLst>
              <a:ext uri="{FF2B5EF4-FFF2-40B4-BE49-F238E27FC236}">
                <a16:creationId xmlns:a16="http://schemas.microsoft.com/office/drawing/2014/main" id="{CC0A8029-F633-404D-A2E4-03C239FC9ADB}"/>
              </a:ext>
            </a:extLst>
          </p:cNvPr>
          <p:cNvSpPr txBox="1"/>
          <p:nvPr/>
        </p:nvSpPr>
        <p:spPr>
          <a:xfrm>
            <a:off x="11138286" y="1765178"/>
            <a:ext cx="401870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NACK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6" name="直線コネクタ 505">
            <a:extLst>
              <a:ext uri="{FF2B5EF4-FFF2-40B4-BE49-F238E27FC236}">
                <a16:creationId xmlns:a16="http://schemas.microsoft.com/office/drawing/2014/main" id="{49C390D5-C35D-4BF0-9C36-5279332777C7}"/>
              </a:ext>
            </a:extLst>
          </p:cNvPr>
          <p:cNvCxnSpPr>
            <a:cxnSpLocks/>
          </p:cNvCxnSpPr>
          <p:nvPr/>
        </p:nvCxnSpPr>
        <p:spPr>
          <a:xfrm>
            <a:off x="9686955" y="1123248"/>
            <a:ext cx="0" cy="17384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17C96C85-1880-4DA0-ACAB-F22E39E1ADE6}"/>
              </a:ext>
            </a:extLst>
          </p:cNvPr>
          <p:cNvCxnSpPr>
            <a:cxnSpLocks/>
          </p:cNvCxnSpPr>
          <p:nvPr/>
        </p:nvCxnSpPr>
        <p:spPr>
          <a:xfrm>
            <a:off x="10347065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コネクタ 511">
            <a:extLst>
              <a:ext uri="{FF2B5EF4-FFF2-40B4-BE49-F238E27FC236}">
                <a16:creationId xmlns:a16="http://schemas.microsoft.com/office/drawing/2014/main" id="{71DFFDD8-AAC1-47D4-AA7A-FF14AA6DC54D}"/>
              </a:ext>
            </a:extLst>
          </p:cNvPr>
          <p:cNvCxnSpPr>
            <a:cxnSpLocks/>
          </p:cNvCxnSpPr>
          <p:nvPr/>
        </p:nvCxnSpPr>
        <p:spPr>
          <a:xfrm flipH="1">
            <a:off x="1047654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コネクタ 512">
            <a:extLst>
              <a:ext uri="{FF2B5EF4-FFF2-40B4-BE49-F238E27FC236}">
                <a16:creationId xmlns:a16="http://schemas.microsoft.com/office/drawing/2014/main" id="{65173B47-62A7-4C64-9E8A-78DE5A7F48A9}"/>
              </a:ext>
            </a:extLst>
          </p:cNvPr>
          <p:cNvCxnSpPr>
            <a:cxnSpLocks/>
          </p:cNvCxnSpPr>
          <p:nvPr/>
        </p:nvCxnSpPr>
        <p:spPr>
          <a:xfrm>
            <a:off x="10533416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コネクタ 513">
            <a:extLst>
              <a:ext uri="{FF2B5EF4-FFF2-40B4-BE49-F238E27FC236}">
                <a16:creationId xmlns:a16="http://schemas.microsoft.com/office/drawing/2014/main" id="{3FFA014B-D95F-42B6-BDB8-D9E34A3D76D6}"/>
              </a:ext>
            </a:extLst>
          </p:cNvPr>
          <p:cNvCxnSpPr>
            <a:cxnSpLocks/>
          </p:cNvCxnSpPr>
          <p:nvPr/>
        </p:nvCxnSpPr>
        <p:spPr>
          <a:xfrm>
            <a:off x="10647167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コネクタ 514">
            <a:extLst>
              <a:ext uri="{FF2B5EF4-FFF2-40B4-BE49-F238E27FC236}">
                <a16:creationId xmlns:a16="http://schemas.microsoft.com/office/drawing/2014/main" id="{F778D8FD-4030-4342-8648-9FE36650DEEF}"/>
              </a:ext>
            </a:extLst>
          </p:cNvPr>
          <p:cNvCxnSpPr>
            <a:cxnSpLocks/>
          </p:cNvCxnSpPr>
          <p:nvPr/>
        </p:nvCxnSpPr>
        <p:spPr>
          <a:xfrm>
            <a:off x="10699947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CEFA78F9-008B-4DA7-B028-434707D42E60}"/>
              </a:ext>
            </a:extLst>
          </p:cNvPr>
          <p:cNvCxnSpPr>
            <a:cxnSpLocks/>
          </p:cNvCxnSpPr>
          <p:nvPr/>
        </p:nvCxnSpPr>
        <p:spPr>
          <a:xfrm flipH="1">
            <a:off x="1082940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3670C2F6-1DCB-4366-A3E7-27CD7C8D6693}"/>
              </a:ext>
            </a:extLst>
          </p:cNvPr>
          <p:cNvCxnSpPr>
            <a:cxnSpLocks/>
          </p:cNvCxnSpPr>
          <p:nvPr/>
        </p:nvCxnSpPr>
        <p:spPr>
          <a:xfrm>
            <a:off x="10886285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34C93333-B3BF-48B4-A0EC-19A3B3AC1C1D}"/>
              </a:ext>
            </a:extLst>
          </p:cNvPr>
          <p:cNvCxnSpPr>
            <a:cxnSpLocks/>
          </p:cNvCxnSpPr>
          <p:nvPr/>
        </p:nvCxnSpPr>
        <p:spPr>
          <a:xfrm>
            <a:off x="1100003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1B1A205D-A32D-4A64-87BA-7E3DD497AA08}"/>
              </a:ext>
            </a:extLst>
          </p:cNvPr>
          <p:cNvCxnSpPr>
            <a:cxnSpLocks/>
          </p:cNvCxnSpPr>
          <p:nvPr/>
        </p:nvCxnSpPr>
        <p:spPr>
          <a:xfrm>
            <a:off x="11061124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コネクタ 519">
            <a:extLst>
              <a:ext uri="{FF2B5EF4-FFF2-40B4-BE49-F238E27FC236}">
                <a16:creationId xmlns:a16="http://schemas.microsoft.com/office/drawing/2014/main" id="{E04F602A-B0B4-4EAB-B5A0-CC3BDFA1F991}"/>
              </a:ext>
            </a:extLst>
          </p:cNvPr>
          <p:cNvCxnSpPr>
            <a:cxnSpLocks/>
          </p:cNvCxnSpPr>
          <p:nvPr/>
        </p:nvCxnSpPr>
        <p:spPr>
          <a:xfrm flipH="1">
            <a:off x="1119058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コネクタ 520">
            <a:extLst>
              <a:ext uri="{FF2B5EF4-FFF2-40B4-BE49-F238E27FC236}">
                <a16:creationId xmlns:a16="http://schemas.microsoft.com/office/drawing/2014/main" id="{9466126F-8A9F-4F82-A16B-672952422E4C}"/>
              </a:ext>
            </a:extLst>
          </p:cNvPr>
          <p:cNvCxnSpPr>
            <a:cxnSpLocks/>
          </p:cNvCxnSpPr>
          <p:nvPr/>
        </p:nvCxnSpPr>
        <p:spPr>
          <a:xfrm>
            <a:off x="1124746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>
            <a:extLst>
              <a:ext uri="{FF2B5EF4-FFF2-40B4-BE49-F238E27FC236}">
                <a16:creationId xmlns:a16="http://schemas.microsoft.com/office/drawing/2014/main" id="{ED1890CC-6628-44A7-AEEC-F272F54CC4F7}"/>
              </a:ext>
            </a:extLst>
          </p:cNvPr>
          <p:cNvCxnSpPr>
            <a:cxnSpLocks/>
          </p:cNvCxnSpPr>
          <p:nvPr/>
        </p:nvCxnSpPr>
        <p:spPr>
          <a:xfrm>
            <a:off x="1136121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コネクタ 522">
            <a:extLst>
              <a:ext uri="{FF2B5EF4-FFF2-40B4-BE49-F238E27FC236}">
                <a16:creationId xmlns:a16="http://schemas.microsoft.com/office/drawing/2014/main" id="{C600F3B0-CA74-4285-9FD3-ED51F74600B6}"/>
              </a:ext>
            </a:extLst>
          </p:cNvPr>
          <p:cNvCxnSpPr>
            <a:cxnSpLocks/>
          </p:cNvCxnSpPr>
          <p:nvPr/>
        </p:nvCxnSpPr>
        <p:spPr>
          <a:xfrm>
            <a:off x="11417301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F0E31D75-7FFF-4097-A56D-67F7E8BB9FE7}"/>
              </a:ext>
            </a:extLst>
          </p:cNvPr>
          <p:cNvCxnSpPr>
            <a:cxnSpLocks/>
          </p:cNvCxnSpPr>
          <p:nvPr/>
        </p:nvCxnSpPr>
        <p:spPr>
          <a:xfrm flipH="1">
            <a:off x="1154676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6" name="グループ化 525">
            <a:extLst>
              <a:ext uri="{FF2B5EF4-FFF2-40B4-BE49-F238E27FC236}">
                <a16:creationId xmlns:a16="http://schemas.microsoft.com/office/drawing/2014/main" id="{A7BCF749-DADC-45BB-9DAD-C42C3F365442}"/>
              </a:ext>
            </a:extLst>
          </p:cNvPr>
          <p:cNvGrpSpPr/>
          <p:nvPr/>
        </p:nvGrpSpPr>
        <p:grpSpPr>
          <a:xfrm>
            <a:off x="10383989" y="1504492"/>
            <a:ext cx="138405" cy="1359958"/>
            <a:chOff x="5538415" y="294271"/>
            <a:chExt cx="195210" cy="5438984"/>
          </a:xfrm>
        </p:grpSpPr>
        <p:sp>
          <p:nvSpPr>
            <p:cNvPr id="527" name="フリーフォーム: 図形 526">
              <a:extLst>
                <a:ext uri="{FF2B5EF4-FFF2-40B4-BE49-F238E27FC236}">
                  <a16:creationId xmlns:a16="http://schemas.microsoft.com/office/drawing/2014/main" id="{089D8E55-44CD-4723-9F80-FBD06255B953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8" name="フリーフォーム: 図形 527">
              <a:extLst>
                <a:ext uri="{FF2B5EF4-FFF2-40B4-BE49-F238E27FC236}">
                  <a16:creationId xmlns:a16="http://schemas.microsoft.com/office/drawing/2014/main" id="{BD20D754-F401-4AB6-BFE7-5DA8B6741D52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9" name="フリーフォーム: 図形 528">
              <a:extLst>
                <a:ext uri="{FF2B5EF4-FFF2-40B4-BE49-F238E27FC236}">
                  <a16:creationId xmlns:a16="http://schemas.microsoft.com/office/drawing/2014/main" id="{6E5D1A17-9447-4869-9B32-0EB41D37D0E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4A9E1864-1F83-43B1-8CE8-E1A5DA8ED2E4}"/>
              </a:ext>
            </a:extLst>
          </p:cNvPr>
          <p:cNvCxnSpPr>
            <a:cxnSpLocks/>
          </p:cNvCxnSpPr>
          <p:nvPr/>
        </p:nvCxnSpPr>
        <p:spPr>
          <a:xfrm flipH="1">
            <a:off x="11822569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コネクタ 531">
            <a:extLst>
              <a:ext uri="{FF2B5EF4-FFF2-40B4-BE49-F238E27FC236}">
                <a16:creationId xmlns:a16="http://schemas.microsoft.com/office/drawing/2014/main" id="{EE01EE90-13B5-49E4-8017-1D6A3E91F1F7}"/>
              </a:ext>
            </a:extLst>
          </p:cNvPr>
          <p:cNvCxnSpPr>
            <a:cxnSpLocks/>
          </p:cNvCxnSpPr>
          <p:nvPr/>
        </p:nvCxnSpPr>
        <p:spPr>
          <a:xfrm>
            <a:off x="11907233" y="172720"/>
            <a:ext cx="0" cy="26889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4" name="グループ化 533">
            <a:extLst>
              <a:ext uri="{FF2B5EF4-FFF2-40B4-BE49-F238E27FC236}">
                <a16:creationId xmlns:a16="http://schemas.microsoft.com/office/drawing/2014/main" id="{13352E3A-BC9A-4CFA-9516-6840B7E28048}"/>
              </a:ext>
            </a:extLst>
          </p:cNvPr>
          <p:cNvGrpSpPr/>
          <p:nvPr/>
        </p:nvGrpSpPr>
        <p:grpSpPr>
          <a:xfrm>
            <a:off x="6434693" y="1504492"/>
            <a:ext cx="138405" cy="1359958"/>
            <a:chOff x="5538415" y="294271"/>
            <a:chExt cx="195210" cy="5438984"/>
          </a:xfrm>
        </p:grpSpPr>
        <p:sp>
          <p:nvSpPr>
            <p:cNvPr id="535" name="フリーフォーム: 図形 534">
              <a:extLst>
                <a:ext uri="{FF2B5EF4-FFF2-40B4-BE49-F238E27FC236}">
                  <a16:creationId xmlns:a16="http://schemas.microsoft.com/office/drawing/2014/main" id="{C6531835-4D56-4C67-BDDF-BFDBE40D4BD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6" name="フリーフォーム: 図形 535">
              <a:extLst>
                <a:ext uri="{FF2B5EF4-FFF2-40B4-BE49-F238E27FC236}">
                  <a16:creationId xmlns:a16="http://schemas.microsoft.com/office/drawing/2014/main" id="{8EDCF535-0CCC-4410-9181-22B38336A077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7" name="フリーフォーム: 図形 536">
              <a:extLst>
                <a:ext uri="{FF2B5EF4-FFF2-40B4-BE49-F238E27FC236}">
                  <a16:creationId xmlns:a16="http://schemas.microsoft.com/office/drawing/2014/main" id="{0808260B-1079-43B9-AD05-632425B40EB7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38" name="テキスト ボックス 537">
            <a:extLst>
              <a:ext uri="{FF2B5EF4-FFF2-40B4-BE49-F238E27FC236}">
                <a16:creationId xmlns:a16="http://schemas.microsoft.com/office/drawing/2014/main" id="{77EDC8C2-1C29-4959-BF29-C5580A0E48F1}"/>
              </a:ext>
            </a:extLst>
          </p:cNvPr>
          <p:cNvSpPr txBox="1"/>
          <p:nvPr/>
        </p:nvSpPr>
        <p:spPr>
          <a:xfrm>
            <a:off x="6548580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9" name="テキスト ボックス 538">
            <a:extLst>
              <a:ext uri="{FF2B5EF4-FFF2-40B4-BE49-F238E27FC236}">
                <a16:creationId xmlns:a16="http://schemas.microsoft.com/office/drawing/2014/main" id="{2D1C7502-D03D-442E-96E2-CDFD0AF93B5B}"/>
              </a:ext>
            </a:extLst>
          </p:cNvPr>
          <p:cNvSpPr txBox="1"/>
          <p:nvPr/>
        </p:nvSpPr>
        <p:spPr>
          <a:xfrm>
            <a:off x="797416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0" name="テキスト ボックス 539">
            <a:extLst>
              <a:ext uri="{FF2B5EF4-FFF2-40B4-BE49-F238E27FC236}">
                <a16:creationId xmlns:a16="http://schemas.microsoft.com/office/drawing/2014/main" id="{A5356607-1F63-4F0B-99D7-D6AED8EE0F14}"/>
              </a:ext>
            </a:extLst>
          </p:cNvPr>
          <p:cNvSpPr txBox="1"/>
          <p:nvPr/>
        </p:nvSpPr>
        <p:spPr>
          <a:xfrm>
            <a:off x="833455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1" name="テキスト ボックス 540">
            <a:extLst>
              <a:ext uri="{FF2B5EF4-FFF2-40B4-BE49-F238E27FC236}">
                <a16:creationId xmlns:a16="http://schemas.microsoft.com/office/drawing/2014/main" id="{851166C7-D69D-4AF1-A399-FEE5FDC5A82C}"/>
              </a:ext>
            </a:extLst>
          </p:cNvPr>
          <p:cNvSpPr txBox="1"/>
          <p:nvPr/>
        </p:nvSpPr>
        <p:spPr>
          <a:xfrm>
            <a:off x="8677091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2" name="テキスト ボックス 541">
            <a:extLst>
              <a:ext uri="{FF2B5EF4-FFF2-40B4-BE49-F238E27FC236}">
                <a16:creationId xmlns:a16="http://schemas.microsoft.com/office/drawing/2014/main" id="{489B8A4F-6E06-42CA-973D-234558C22B16}"/>
              </a:ext>
            </a:extLst>
          </p:cNvPr>
          <p:cNvSpPr txBox="1"/>
          <p:nvPr/>
        </p:nvSpPr>
        <p:spPr>
          <a:xfrm>
            <a:off x="903747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3" name="テキスト ボックス 542">
            <a:extLst>
              <a:ext uri="{FF2B5EF4-FFF2-40B4-BE49-F238E27FC236}">
                <a16:creationId xmlns:a16="http://schemas.microsoft.com/office/drawing/2014/main" id="{9BEC032D-039D-43FB-8EAE-2104DD53638C}"/>
              </a:ext>
            </a:extLst>
          </p:cNvPr>
          <p:cNvSpPr txBox="1"/>
          <p:nvPr/>
        </p:nvSpPr>
        <p:spPr>
          <a:xfrm>
            <a:off x="939844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44" name="直線矢印コネクタ 543">
            <a:extLst>
              <a:ext uri="{FF2B5EF4-FFF2-40B4-BE49-F238E27FC236}">
                <a16:creationId xmlns:a16="http://schemas.microsoft.com/office/drawing/2014/main" id="{46B995DD-86C3-4C6E-8886-266490EB37E3}"/>
              </a:ext>
            </a:extLst>
          </p:cNvPr>
          <p:cNvCxnSpPr>
            <a:cxnSpLocks/>
          </p:cNvCxnSpPr>
          <p:nvPr/>
        </p:nvCxnSpPr>
        <p:spPr>
          <a:xfrm>
            <a:off x="7872832" y="1427698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矢印コネクタ 545">
            <a:extLst>
              <a:ext uri="{FF2B5EF4-FFF2-40B4-BE49-F238E27FC236}">
                <a16:creationId xmlns:a16="http://schemas.microsoft.com/office/drawing/2014/main" id="{978B44D3-17EC-4438-BBD5-6327B0BA63B0}"/>
              </a:ext>
            </a:extLst>
          </p:cNvPr>
          <p:cNvCxnSpPr>
            <a:cxnSpLocks/>
          </p:cNvCxnSpPr>
          <p:nvPr/>
        </p:nvCxnSpPr>
        <p:spPr>
          <a:xfrm>
            <a:off x="9686955" y="1427698"/>
            <a:ext cx="2217751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四角形: 角を丸くする 546">
            <a:extLst>
              <a:ext uri="{FF2B5EF4-FFF2-40B4-BE49-F238E27FC236}">
                <a16:creationId xmlns:a16="http://schemas.microsoft.com/office/drawing/2014/main" id="{4691BB90-2442-4908-8595-9231FD9F902D}"/>
              </a:ext>
            </a:extLst>
          </p:cNvPr>
          <p:cNvSpPr/>
          <p:nvPr/>
        </p:nvSpPr>
        <p:spPr>
          <a:xfrm>
            <a:off x="9809072" y="136903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0" name="テキスト ボックス 549">
            <a:extLst>
              <a:ext uri="{FF2B5EF4-FFF2-40B4-BE49-F238E27FC236}">
                <a16:creationId xmlns:a16="http://schemas.microsoft.com/office/drawing/2014/main" id="{EC397A8B-CBA1-4B52-943F-E74CECE6D73C}"/>
              </a:ext>
            </a:extLst>
          </p:cNvPr>
          <p:cNvSpPr txBox="1"/>
          <p:nvPr/>
        </p:nvSpPr>
        <p:spPr>
          <a:xfrm>
            <a:off x="8063061" y="1125135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Read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2" name="テキスト ボックス 551">
            <a:extLst>
              <a:ext uri="{FF2B5EF4-FFF2-40B4-BE49-F238E27FC236}">
                <a16:creationId xmlns:a16="http://schemas.microsoft.com/office/drawing/2014/main" id="{583FE8DB-C49C-476E-971E-7B66D36D2303}"/>
              </a:ext>
            </a:extLst>
          </p:cNvPr>
          <p:cNvSpPr txBox="1"/>
          <p:nvPr/>
        </p:nvSpPr>
        <p:spPr>
          <a:xfrm>
            <a:off x="9969469" y="1027264"/>
            <a:ext cx="1568502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Read Data + NACK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 Condition</a:t>
            </a:r>
          </a:p>
        </p:txBody>
      </p:sp>
      <p:sp>
        <p:nvSpPr>
          <p:cNvPr id="558" name="テキスト ボックス 557">
            <a:extLst>
              <a:ext uri="{FF2B5EF4-FFF2-40B4-BE49-F238E27FC236}">
                <a16:creationId xmlns:a16="http://schemas.microsoft.com/office/drawing/2014/main" id="{BE052202-B10D-4400-B836-3EED9807E48A}"/>
              </a:ext>
            </a:extLst>
          </p:cNvPr>
          <p:cNvSpPr txBox="1"/>
          <p:nvPr/>
        </p:nvSpPr>
        <p:spPr>
          <a:xfrm>
            <a:off x="9742652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9" name="テキスト ボックス 558">
            <a:extLst>
              <a:ext uri="{FF2B5EF4-FFF2-40B4-BE49-F238E27FC236}">
                <a16:creationId xmlns:a16="http://schemas.microsoft.com/office/drawing/2014/main" id="{21A25EC0-DC97-4D16-9439-6267CFA120B6}"/>
              </a:ext>
            </a:extLst>
          </p:cNvPr>
          <p:cNvSpPr txBox="1"/>
          <p:nvPr/>
        </p:nvSpPr>
        <p:spPr>
          <a:xfrm>
            <a:off x="10103040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0" name="テキスト ボックス 559">
            <a:extLst>
              <a:ext uri="{FF2B5EF4-FFF2-40B4-BE49-F238E27FC236}">
                <a16:creationId xmlns:a16="http://schemas.microsoft.com/office/drawing/2014/main" id="{221086B4-BFCE-4322-A2E8-31908CC9B89C}"/>
              </a:ext>
            </a:extLst>
          </p:cNvPr>
          <p:cNvSpPr txBox="1"/>
          <p:nvPr/>
        </p:nvSpPr>
        <p:spPr>
          <a:xfrm>
            <a:off x="10445574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1" name="テキスト ボックス 560">
            <a:extLst>
              <a:ext uri="{FF2B5EF4-FFF2-40B4-BE49-F238E27FC236}">
                <a16:creationId xmlns:a16="http://schemas.microsoft.com/office/drawing/2014/main" id="{4D77FEFB-0D21-4665-8899-F001B3D5C084}"/>
              </a:ext>
            </a:extLst>
          </p:cNvPr>
          <p:cNvSpPr txBox="1"/>
          <p:nvPr/>
        </p:nvSpPr>
        <p:spPr>
          <a:xfrm>
            <a:off x="10805962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2" name="テキスト ボックス 561">
            <a:extLst>
              <a:ext uri="{FF2B5EF4-FFF2-40B4-BE49-F238E27FC236}">
                <a16:creationId xmlns:a16="http://schemas.microsoft.com/office/drawing/2014/main" id="{2A815FBD-F773-4F35-B356-DAF2750DFAD3}"/>
              </a:ext>
            </a:extLst>
          </p:cNvPr>
          <p:cNvSpPr txBox="1"/>
          <p:nvPr/>
        </p:nvSpPr>
        <p:spPr>
          <a:xfrm>
            <a:off x="11166932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3" name="直線コネクタ 562">
            <a:extLst>
              <a:ext uri="{FF2B5EF4-FFF2-40B4-BE49-F238E27FC236}">
                <a16:creationId xmlns:a16="http://schemas.microsoft.com/office/drawing/2014/main" id="{058637A6-A950-469B-81EF-6EF22B8ECB0A}"/>
              </a:ext>
            </a:extLst>
          </p:cNvPr>
          <p:cNvCxnSpPr>
            <a:cxnSpLocks/>
          </p:cNvCxnSpPr>
          <p:nvPr/>
        </p:nvCxnSpPr>
        <p:spPr>
          <a:xfrm>
            <a:off x="7240984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3CB578AC-2AC2-4348-888A-4349EF4EAF1E}"/>
              </a:ext>
            </a:extLst>
          </p:cNvPr>
          <p:cNvCxnSpPr>
            <a:cxnSpLocks/>
          </p:cNvCxnSpPr>
          <p:nvPr/>
        </p:nvCxnSpPr>
        <p:spPr>
          <a:xfrm>
            <a:off x="7544764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直線コネクタ 564">
            <a:extLst>
              <a:ext uri="{FF2B5EF4-FFF2-40B4-BE49-F238E27FC236}">
                <a16:creationId xmlns:a16="http://schemas.microsoft.com/office/drawing/2014/main" id="{61BB7F5C-D55C-49BC-92BA-E67D2A1CAD6C}"/>
              </a:ext>
            </a:extLst>
          </p:cNvPr>
          <p:cNvCxnSpPr>
            <a:cxnSpLocks/>
          </p:cNvCxnSpPr>
          <p:nvPr/>
        </p:nvCxnSpPr>
        <p:spPr>
          <a:xfrm>
            <a:off x="11197362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コネクタ 565">
            <a:extLst>
              <a:ext uri="{FF2B5EF4-FFF2-40B4-BE49-F238E27FC236}">
                <a16:creationId xmlns:a16="http://schemas.microsoft.com/office/drawing/2014/main" id="{A344ACC5-5046-48D7-944A-7223515832AE}"/>
              </a:ext>
            </a:extLst>
          </p:cNvPr>
          <p:cNvCxnSpPr>
            <a:cxnSpLocks/>
          </p:cNvCxnSpPr>
          <p:nvPr/>
        </p:nvCxnSpPr>
        <p:spPr>
          <a:xfrm>
            <a:off x="11483256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直線コネクタ 567">
            <a:extLst>
              <a:ext uri="{FF2B5EF4-FFF2-40B4-BE49-F238E27FC236}">
                <a16:creationId xmlns:a16="http://schemas.microsoft.com/office/drawing/2014/main" id="{17E07E74-0589-4ADD-B6EC-EB40D0B29A5C}"/>
              </a:ext>
            </a:extLst>
          </p:cNvPr>
          <p:cNvCxnSpPr>
            <a:cxnSpLocks/>
          </p:cNvCxnSpPr>
          <p:nvPr/>
        </p:nvCxnSpPr>
        <p:spPr>
          <a:xfrm>
            <a:off x="11611564" y="2370201"/>
            <a:ext cx="49407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直線コネクタ 568">
            <a:extLst>
              <a:ext uri="{FF2B5EF4-FFF2-40B4-BE49-F238E27FC236}">
                <a16:creationId xmlns:a16="http://schemas.microsoft.com/office/drawing/2014/main" id="{9470F7A3-3816-41AB-96A4-93F9B8E84D54}"/>
              </a:ext>
            </a:extLst>
          </p:cNvPr>
          <p:cNvCxnSpPr>
            <a:cxnSpLocks/>
          </p:cNvCxnSpPr>
          <p:nvPr/>
        </p:nvCxnSpPr>
        <p:spPr>
          <a:xfrm>
            <a:off x="11912631" y="1705341"/>
            <a:ext cx="1897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線コネクタ 569">
            <a:extLst>
              <a:ext uri="{FF2B5EF4-FFF2-40B4-BE49-F238E27FC236}">
                <a16:creationId xmlns:a16="http://schemas.microsoft.com/office/drawing/2014/main" id="{02517700-321A-4F5C-A14A-E305D342111B}"/>
              </a:ext>
            </a:extLst>
          </p:cNvPr>
          <p:cNvCxnSpPr>
            <a:cxnSpLocks/>
          </p:cNvCxnSpPr>
          <p:nvPr/>
        </p:nvCxnSpPr>
        <p:spPr>
          <a:xfrm>
            <a:off x="698442" y="136484"/>
            <a:ext cx="0" cy="27264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矢印コネクタ 570">
            <a:extLst>
              <a:ext uri="{FF2B5EF4-FFF2-40B4-BE49-F238E27FC236}">
                <a16:creationId xmlns:a16="http://schemas.microsoft.com/office/drawing/2014/main" id="{6EA1DFE1-6EFC-431E-9031-2BD973419B3D}"/>
              </a:ext>
            </a:extLst>
          </p:cNvPr>
          <p:cNvCxnSpPr>
            <a:cxnSpLocks/>
          </p:cNvCxnSpPr>
          <p:nvPr/>
        </p:nvCxnSpPr>
        <p:spPr>
          <a:xfrm>
            <a:off x="710252" y="960106"/>
            <a:ext cx="2496172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テキスト ボックス 571">
            <a:extLst>
              <a:ext uri="{FF2B5EF4-FFF2-40B4-BE49-F238E27FC236}">
                <a16:creationId xmlns:a16="http://schemas.microsoft.com/office/drawing/2014/main" id="{C323F9E1-4BA4-49DE-A080-F3CB672D4C84}"/>
              </a:ext>
            </a:extLst>
          </p:cNvPr>
          <p:cNvSpPr txBox="1"/>
          <p:nvPr/>
        </p:nvSpPr>
        <p:spPr>
          <a:xfrm>
            <a:off x="934881" y="558257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1st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3" name="直線矢印コネクタ 572">
            <a:extLst>
              <a:ext uri="{FF2B5EF4-FFF2-40B4-BE49-F238E27FC236}">
                <a16:creationId xmlns:a16="http://schemas.microsoft.com/office/drawing/2014/main" id="{8BB8266D-FA88-4750-B121-CD4428857D63}"/>
              </a:ext>
            </a:extLst>
          </p:cNvPr>
          <p:cNvCxnSpPr>
            <a:cxnSpLocks/>
          </p:cNvCxnSpPr>
          <p:nvPr/>
        </p:nvCxnSpPr>
        <p:spPr>
          <a:xfrm>
            <a:off x="3207522" y="960106"/>
            <a:ext cx="2527461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テキスト ボックス 573">
            <a:extLst>
              <a:ext uri="{FF2B5EF4-FFF2-40B4-BE49-F238E27FC236}">
                <a16:creationId xmlns:a16="http://schemas.microsoft.com/office/drawing/2014/main" id="{D622F88A-C55A-45C1-BF8E-31134E7B96BA}"/>
              </a:ext>
            </a:extLst>
          </p:cNvPr>
          <p:cNvSpPr txBox="1"/>
          <p:nvPr/>
        </p:nvSpPr>
        <p:spPr>
          <a:xfrm>
            <a:off x="3520843" y="558257"/>
            <a:ext cx="178946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2nd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5" name="直線矢印コネクタ 574">
            <a:extLst>
              <a:ext uri="{FF2B5EF4-FFF2-40B4-BE49-F238E27FC236}">
                <a16:creationId xmlns:a16="http://schemas.microsoft.com/office/drawing/2014/main" id="{88C85734-0EEE-45BE-A89C-FF89E72386CC}"/>
              </a:ext>
            </a:extLst>
          </p:cNvPr>
          <p:cNvCxnSpPr>
            <a:cxnSpLocks/>
          </p:cNvCxnSpPr>
          <p:nvPr/>
        </p:nvCxnSpPr>
        <p:spPr>
          <a:xfrm>
            <a:off x="5727987" y="960106"/>
            <a:ext cx="2164425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テキスト ボックス 575">
            <a:extLst>
              <a:ext uri="{FF2B5EF4-FFF2-40B4-BE49-F238E27FC236}">
                <a16:creationId xmlns:a16="http://schemas.microsoft.com/office/drawing/2014/main" id="{B7EC92A0-8266-4793-8958-2FF65E9B36CA}"/>
              </a:ext>
            </a:extLst>
          </p:cNvPr>
          <p:cNvSpPr txBox="1"/>
          <p:nvPr/>
        </p:nvSpPr>
        <p:spPr>
          <a:xfrm>
            <a:off x="5734983" y="558257"/>
            <a:ext cx="217030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3rd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78" name="テキスト ボックス 577">
            <a:extLst>
              <a:ext uri="{FF2B5EF4-FFF2-40B4-BE49-F238E27FC236}">
                <a16:creationId xmlns:a16="http://schemas.microsoft.com/office/drawing/2014/main" id="{CD67AA4D-3F43-49D5-A80C-EEADA08E7733}"/>
              </a:ext>
            </a:extLst>
          </p:cNvPr>
          <p:cNvSpPr txBox="1"/>
          <p:nvPr/>
        </p:nvSpPr>
        <p:spPr>
          <a:xfrm>
            <a:off x="9014494" y="558257"/>
            <a:ext cx="1792190" cy="415498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4th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85" name="直線矢印コネクタ 584">
            <a:extLst>
              <a:ext uri="{FF2B5EF4-FFF2-40B4-BE49-F238E27FC236}">
                <a16:creationId xmlns:a16="http://schemas.microsoft.com/office/drawing/2014/main" id="{67823838-D677-4267-9A2A-49AFDEDA672A}"/>
              </a:ext>
            </a:extLst>
          </p:cNvPr>
          <p:cNvCxnSpPr>
            <a:cxnSpLocks/>
          </p:cNvCxnSpPr>
          <p:nvPr/>
        </p:nvCxnSpPr>
        <p:spPr>
          <a:xfrm>
            <a:off x="705172" y="415276"/>
            <a:ext cx="2496172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直線矢印コネクタ 585">
            <a:extLst>
              <a:ext uri="{FF2B5EF4-FFF2-40B4-BE49-F238E27FC236}">
                <a16:creationId xmlns:a16="http://schemas.microsoft.com/office/drawing/2014/main" id="{3369F861-C3B3-4911-8783-BC341FE88130}"/>
              </a:ext>
            </a:extLst>
          </p:cNvPr>
          <p:cNvCxnSpPr>
            <a:cxnSpLocks/>
          </p:cNvCxnSpPr>
          <p:nvPr/>
        </p:nvCxnSpPr>
        <p:spPr>
          <a:xfrm>
            <a:off x="3189643" y="415276"/>
            <a:ext cx="2538344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矢印コネクタ 586">
            <a:extLst>
              <a:ext uri="{FF2B5EF4-FFF2-40B4-BE49-F238E27FC236}">
                <a16:creationId xmlns:a16="http://schemas.microsoft.com/office/drawing/2014/main" id="{8401C807-DCE6-4769-84CD-F2A4D64D7D6D}"/>
              </a:ext>
            </a:extLst>
          </p:cNvPr>
          <p:cNvCxnSpPr>
            <a:cxnSpLocks/>
          </p:cNvCxnSpPr>
          <p:nvPr/>
        </p:nvCxnSpPr>
        <p:spPr>
          <a:xfrm>
            <a:off x="5734983" y="415276"/>
            <a:ext cx="2159453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直線矢印コネクタ 587">
            <a:extLst>
              <a:ext uri="{FF2B5EF4-FFF2-40B4-BE49-F238E27FC236}">
                <a16:creationId xmlns:a16="http://schemas.microsoft.com/office/drawing/2014/main" id="{782219B4-078F-4F3A-9CA5-13973473E48D}"/>
              </a:ext>
            </a:extLst>
          </p:cNvPr>
          <p:cNvCxnSpPr>
            <a:cxnSpLocks/>
          </p:cNvCxnSpPr>
          <p:nvPr/>
        </p:nvCxnSpPr>
        <p:spPr>
          <a:xfrm>
            <a:off x="7894436" y="415276"/>
            <a:ext cx="4018195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矢印コネクタ 576">
            <a:extLst>
              <a:ext uri="{FF2B5EF4-FFF2-40B4-BE49-F238E27FC236}">
                <a16:creationId xmlns:a16="http://schemas.microsoft.com/office/drawing/2014/main" id="{178BCD9A-CC0D-4C75-B14D-EBB6A5960680}"/>
              </a:ext>
            </a:extLst>
          </p:cNvPr>
          <p:cNvCxnSpPr>
            <a:cxnSpLocks/>
          </p:cNvCxnSpPr>
          <p:nvPr/>
        </p:nvCxnSpPr>
        <p:spPr>
          <a:xfrm>
            <a:off x="7874803" y="960106"/>
            <a:ext cx="4029903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テキスト ボックス 595">
            <a:extLst>
              <a:ext uri="{FF2B5EF4-FFF2-40B4-BE49-F238E27FC236}">
                <a16:creationId xmlns:a16="http://schemas.microsoft.com/office/drawing/2014/main" id="{DC85D4C0-34DA-4A08-9597-9FDD65F361EC}"/>
              </a:ext>
            </a:extLst>
          </p:cNvPr>
          <p:cNvSpPr txBox="1"/>
          <p:nvPr/>
        </p:nvSpPr>
        <p:spPr>
          <a:xfrm>
            <a:off x="733812" y="2062551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7" name="テキスト ボックス 596">
            <a:extLst>
              <a:ext uri="{FF2B5EF4-FFF2-40B4-BE49-F238E27FC236}">
                <a16:creationId xmlns:a16="http://schemas.microsoft.com/office/drawing/2014/main" id="{44E790EB-5813-4705-A674-BD8FC35BD1D6}"/>
              </a:ext>
            </a:extLst>
          </p:cNvPr>
          <p:cNvSpPr txBox="1"/>
          <p:nvPr/>
        </p:nvSpPr>
        <p:spPr>
          <a:xfrm>
            <a:off x="11533212" y="2054459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9" name="テキスト ボックス 598">
            <a:extLst>
              <a:ext uri="{FF2B5EF4-FFF2-40B4-BE49-F238E27FC236}">
                <a16:creationId xmlns:a16="http://schemas.microsoft.com/office/drawing/2014/main" id="{E06BDB24-EA25-4226-9270-25CE1ED4F5AE}"/>
              </a:ext>
            </a:extLst>
          </p:cNvPr>
          <p:cNvSpPr txBox="1"/>
          <p:nvPr/>
        </p:nvSpPr>
        <p:spPr>
          <a:xfrm>
            <a:off x="5143616" y="2053398"/>
            <a:ext cx="616456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Re-Start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8004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1B708E1A-9DEF-4D3D-AF1D-2905A986E14F}"/>
              </a:ext>
            </a:extLst>
          </p:cNvPr>
          <p:cNvSpPr/>
          <p:nvPr/>
        </p:nvSpPr>
        <p:spPr>
          <a:xfrm>
            <a:off x="47328" y="44624"/>
            <a:ext cx="6120680" cy="5112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4EA03B6-8623-4626-A5FC-A9838470EA5D}"/>
              </a:ext>
            </a:extLst>
          </p:cNvPr>
          <p:cNvSpPr/>
          <p:nvPr/>
        </p:nvSpPr>
        <p:spPr>
          <a:xfrm>
            <a:off x="191344" y="476671"/>
            <a:ext cx="1224136" cy="399644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Cortex-M3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3D4CB62-02E3-4FDA-A8CA-A7A479BC4396}"/>
              </a:ext>
            </a:extLst>
          </p:cNvPr>
          <p:cNvSpPr/>
          <p:nvPr/>
        </p:nvSpPr>
        <p:spPr>
          <a:xfrm>
            <a:off x="2369475" y="2960948"/>
            <a:ext cx="847638" cy="151216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AHB</a:t>
            </a:r>
          </a:p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Multiplexer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950AD73-6262-4D05-A355-A7994F3ECBBD}"/>
              </a:ext>
            </a:extLst>
          </p:cNvPr>
          <p:cNvSpPr/>
          <p:nvPr/>
        </p:nvSpPr>
        <p:spPr>
          <a:xfrm>
            <a:off x="3708274" y="3683125"/>
            <a:ext cx="1091581" cy="8062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108000" rIns="0" rtlCol="0" anchor="t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ITCM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3C1035-E768-4FEA-B822-8EA96CCDE5AF}"/>
              </a:ext>
            </a:extLst>
          </p:cNvPr>
          <p:cNvSpPr/>
          <p:nvPr/>
        </p:nvSpPr>
        <p:spPr>
          <a:xfrm>
            <a:off x="4931239" y="1988840"/>
            <a:ext cx="993530" cy="151216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HRMEM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678EF357-CE7F-4EAB-BAE4-E5F3723149A7}"/>
              </a:ext>
            </a:extLst>
          </p:cNvPr>
          <p:cNvCxnSpPr>
            <a:cxnSpLocks/>
          </p:cNvCxnSpPr>
          <p:nvPr/>
        </p:nvCxnSpPr>
        <p:spPr>
          <a:xfrm flipV="1">
            <a:off x="2793294" y="4451583"/>
            <a:ext cx="0" cy="41757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4142830-214B-466A-9497-CC0F2E35FCA4}"/>
              </a:ext>
            </a:extLst>
          </p:cNvPr>
          <p:cNvSpPr/>
          <p:nvPr/>
        </p:nvSpPr>
        <p:spPr>
          <a:xfrm>
            <a:off x="3845999" y="4034651"/>
            <a:ext cx="837028" cy="37667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8 </a:t>
            </a:r>
            <a:r>
              <a:rPr kumimoji="1"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KByte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矢印: 左右 25">
            <a:extLst>
              <a:ext uri="{FF2B5EF4-FFF2-40B4-BE49-F238E27FC236}">
                <a16:creationId xmlns:a16="http://schemas.microsoft.com/office/drawing/2014/main" id="{7F56C00D-AAC6-4D45-8702-EF12CAF2348C}"/>
              </a:ext>
            </a:extLst>
          </p:cNvPr>
          <p:cNvSpPr/>
          <p:nvPr/>
        </p:nvSpPr>
        <p:spPr>
          <a:xfrm>
            <a:off x="1343474" y="3212976"/>
            <a:ext cx="1080118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矢印: 左右 32">
            <a:extLst>
              <a:ext uri="{FF2B5EF4-FFF2-40B4-BE49-F238E27FC236}">
                <a16:creationId xmlns:a16="http://schemas.microsoft.com/office/drawing/2014/main" id="{210DD2BD-545A-49A1-8F01-9C3F2172E965}"/>
              </a:ext>
            </a:extLst>
          </p:cNvPr>
          <p:cNvSpPr/>
          <p:nvPr/>
        </p:nvSpPr>
        <p:spPr>
          <a:xfrm rot="16200000">
            <a:off x="2580930" y="1399454"/>
            <a:ext cx="2269853" cy="424288"/>
          </a:xfrm>
          <a:prstGeom prst="leftRightArrow">
            <a:avLst>
              <a:gd name="adj1" fmla="val 100000"/>
              <a:gd name="adj2" fmla="val 23184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Main AXI Bus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2036E3D-53C8-402E-B74E-9E886AB11300}"/>
              </a:ext>
            </a:extLst>
          </p:cNvPr>
          <p:cNvSpPr txBox="1"/>
          <p:nvPr/>
        </p:nvSpPr>
        <p:spPr>
          <a:xfrm>
            <a:off x="556747" y="4646453"/>
            <a:ext cx="1717466" cy="411257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ITCMEN</a:t>
            </a:r>
          </a:p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from System Register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60774E04-0EC6-41BB-957A-1C29FA6521E3}"/>
              </a:ext>
            </a:extLst>
          </p:cNvPr>
          <p:cNvCxnSpPr>
            <a:cxnSpLocks/>
          </p:cNvCxnSpPr>
          <p:nvPr/>
        </p:nvCxnSpPr>
        <p:spPr>
          <a:xfrm flipH="1">
            <a:off x="2274213" y="4869160"/>
            <a:ext cx="531781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矢印: 左右 45">
            <a:extLst>
              <a:ext uri="{FF2B5EF4-FFF2-40B4-BE49-F238E27FC236}">
                <a16:creationId xmlns:a16="http://schemas.microsoft.com/office/drawing/2014/main" id="{FAD809BB-20F6-40F7-B619-E0FAFEF39BDA}"/>
              </a:ext>
            </a:extLst>
          </p:cNvPr>
          <p:cNvSpPr/>
          <p:nvPr/>
        </p:nvSpPr>
        <p:spPr>
          <a:xfrm>
            <a:off x="3137868" y="3985692"/>
            <a:ext cx="630181" cy="217824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464AAD34-FBB3-4AD9-8D35-7691B71B00F7}"/>
              </a:ext>
            </a:extLst>
          </p:cNvPr>
          <p:cNvSpPr/>
          <p:nvPr/>
        </p:nvSpPr>
        <p:spPr>
          <a:xfrm>
            <a:off x="4931063" y="280186"/>
            <a:ext cx="993530" cy="113259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Flash</a:t>
            </a:r>
          </a:p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Controller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矢印: 左右 50">
            <a:extLst>
              <a:ext uri="{FF2B5EF4-FFF2-40B4-BE49-F238E27FC236}">
                <a16:creationId xmlns:a16="http://schemas.microsoft.com/office/drawing/2014/main" id="{19FB7E99-5398-4A4D-A380-4BE71F4BB184}"/>
              </a:ext>
            </a:extLst>
          </p:cNvPr>
          <p:cNvSpPr/>
          <p:nvPr/>
        </p:nvSpPr>
        <p:spPr>
          <a:xfrm>
            <a:off x="3895502" y="747470"/>
            <a:ext cx="1081227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95E3C37D-17E7-49C1-B3D4-3DEB6E406E63}"/>
              </a:ext>
            </a:extLst>
          </p:cNvPr>
          <p:cNvSpPr/>
          <p:nvPr/>
        </p:nvSpPr>
        <p:spPr>
          <a:xfrm>
            <a:off x="2368042" y="1052735"/>
            <a:ext cx="847638" cy="8640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AHB-AXI</a:t>
            </a:r>
          </a:p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Bridge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矢印: 左右 51">
            <a:extLst>
              <a:ext uri="{FF2B5EF4-FFF2-40B4-BE49-F238E27FC236}">
                <a16:creationId xmlns:a16="http://schemas.microsoft.com/office/drawing/2014/main" id="{1B585114-366C-4606-AB25-038C6F5BA3AA}"/>
              </a:ext>
            </a:extLst>
          </p:cNvPr>
          <p:cNvSpPr/>
          <p:nvPr/>
        </p:nvSpPr>
        <p:spPr>
          <a:xfrm>
            <a:off x="3137868" y="1385772"/>
            <a:ext cx="437854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矢印: 左右 53">
            <a:extLst>
              <a:ext uri="{FF2B5EF4-FFF2-40B4-BE49-F238E27FC236}">
                <a16:creationId xmlns:a16="http://schemas.microsoft.com/office/drawing/2014/main" id="{4A787688-D2C2-40DC-AD41-8E9CB5B2251D}"/>
              </a:ext>
            </a:extLst>
          </p:cNvPr>
          <p:cNvSpPr/>
          <p:nvPr/>
        </p:nvSpPr>
        <p:spPr>
          <a:xfrm>
            <a:off x="1343474" y="1385772"/>
            <a:ext cx="1080118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1279541A-BBE6-41F6-A93A-51D81EAE8E41}"/>
              </a:ext>
            </a:extLst>
          </p:cNvPr>
          <p:cNvSpPr/>
          <p:nvPr/>
        </p:nvSpPr>
        <p:spPr>
          <a:xfrm>
            <a:off x="6465662" y="280186"/>
            <a:ext cx="993530" cy="113259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On Board</a:t>
            </a:r>
          </a:p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NOR Flash</a:t>
            </a:r>
          </a:p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Memory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1649845D-5AC9-4E0F-BCF2-833194301D6A}"/>
              </a:ext>
            </a:extLst>
          </p:cNvPr>
          <p:cNvSpPr/>
          <p:nvPr/>
        </p:nvSpPr>
        <p:spPr>
          <a:xfrm>
            <a:off x="6465662" y="1988840"/>
            <a:ext cx="993530" cy="158417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108000" rIns="0" rtlCol="0" anchor="t"/>
          <a:lstStyle/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On Board</a:t>
            </a:r>
          </a:p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Asynchronous</a:t>
            </a:r>
          </a:p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SRAM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7" name="矢印: 左右 56">
            <a:extLst>
              <a:ext uri="{FF2B5EF4-FFF2-40B4-BE49-F238E27FC236}">
                <a16:creationId xmlns:a16="http://schemas.microsoft.com/office/drawing/2014/main" id="{1E9FE879-E6A7-4B9C-8C01-E9CA199AE163}"/>
              </a:ext>
            </a:extLst>
          </p:cNvPr>
          <p:cNvSpPr/>
          <p:nvPr/>
        </p:nvSpPr>
        <p:spPr>
          <a:xfrm>
            <a:off x="5879977" y="747470"/>
            <a:ext cx="648071" cy="198022"/>
          </a:xfrm>
          <a:prstGeom prst="leftRightArrow">
            <a:avLst>
              <a:gd name="adj1" fmla="val 100000"/>
              <a:gd name="adj2" fmla="val 45852"/>
            </a:avLst>
          </a:prstGeom>
          <a:solidFill>
            <a:srgbClr val="9933FF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矢印: 左右 57">
            <a:extLst>
              <a:ext uri="{FF2B5EF4-FFF2-40B4-BE49-F238E27FC236}">
                <a16:creationId xmlns:a16="http://schemas.microsoft.com/office/drawing/2014/main" id="{CDDB15FE-7EAD-4EDD-938F-DEF41E795619}"/>
              </a:ext>
            </a:extLst>
          </p:cNvPr>
          <p:cNvSpPr/>
          <p:nvPr/>
        </p:nvSpPr>
        <p:spPr>
          <a:xfrm>
            <a:off x="5879977" y="2681916"/>
            <a:ext cx="648071" cy="198022"/>
          </a:xfrm>
          <a:prstGeom prst="leftRightArrow">
            <a:avLst>
              <a:gd name="adj1" fmla="val 100000"/>
              <a:gd name="adj2" fmla="val 45852"/>
            </a:avLst>
          </a:prstGeom>
          <a:solidFill>
            <a:srgbClr val="9933FF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矢印: 左右 59">
            <a:extLst>
              <a:ext uri="{FF2B5EF4-FFF2-40B4-BE49-F238E27FC236}">
                <a16:creationId xmlns:a16="http://schemas.microsoft.com/office/drawing/2014/main" id="{982DB012-EAFE-40D6-A2FE-A11B69A4EAD5}"/>
              </a:ext>
            </a:extLst>
          </p:cNvPr>
          <p:cNvSpPr/>
          <p:nvPr/>
        </p:nvSpPr>
        <p:spPr>
          <a:xfrm>
            <a:off x="1343473" y="3995593"/>
            <a:ext cx="1080118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EFDE6DA4-BB8D-47B2-BF26-1D09888FFD04}"/>
              </a:ext>
            </a:extLst>
          </p:cNvPr>
          <p:cNvSpPr txBox="1"/>
          <p:nvPr/>
        </p:nvSpPr>
        <p:spPr>
          <a:xfrm>
            <a:off x="1434530" y="1196739"/>
            <a:ext cx="86409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CM3</a:t>
            </a:r>
            <a:r>
              <a:rPr lang="ja-JP" altLang="en-US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System</a:t>
            </a:r>
            <a:endParaRPr kumimoji="1" lang="ja-JP" altLang="en-US" sz="1100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BF8825DF-D6F0-4FA9-AA37-D9863A3FC40F}"/>
              </a:ext>
            </a:extLst>
          </p:cNvPr>
          <p:cNvSpPr txBox="1"/>
          <p:nvPr/>
        </p:nvSpPr>
        <p:spPr>
          <a:xfrm>
            <a:off x="1434530" y="3019476"/>
            <a:ext cx="86409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CM3</a:t>
            </a:r>
            <a:r>
              <a:rPr lang="ja-JP" altLang="en-US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I-Code</a:t>
            </a:r>
            <a:endParaRPr kumimoji="1" lang="ja-JP" altLang="en-US" sz="1100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F20346E8-444A-4E53-AEDB-8E21F861B051}"/>
              </a:ext>
            </a:extLst>
          </p:cNvPr>
          <p:cNvSpPr txBox="1"/>
          <p:nvPr/>
        </p:nvSpPr>
        <p:spPr>
          <a:xfrm>
            <a:off x="1434530" y="3823087"/>
            <a:ext cx="86409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CM3</a:t>
            </a:r>
            <a:r>
              <a:rPr lang="ja-JP" altLang="en-US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D-Code</a:t>
            </a:r>
            <a:endParaRPr kumimoji="1" lang="ja-JP" altLang="en-US" sz="1100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B050F2E6-9725-4114-9175-EE19144885D0}"/>
              </a:ext>
            </a:extLst>
          </p:cNvPr>
          <p:cNvSpPr/>
          <p:nvPr/>
        </p:nvSpPr>
        <p:spPr>
          <a:xfrm>
            <a:off x="6556389" y="2915776"/>
            <a:ext cx="812077" cy="5852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r>
              <a:rPr lang="en-US" altLang="ja-JP" sz="105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MByte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AD423974-4312-4865-964C-9F8B52CC4EFB}"/>
              </a:ext>
            </a:extLst>
          </p:cNvPr>
          <p:cNvSpPr txBox="1"/>
          <p:nvPr/>
        </p:nvSpPr>
        <p:spPr>
          <a:xfrm>
            <a:off x="3724038" y="4489375"/>
            <a:ext cx="1147826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7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Address 0x00000000</a:t>
            </a:r>
          </a:p>
          <a:p>
            <a:r>
              <a:rPr lang="en-US" altLang="ja-JP" sz="7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(when ITCMEN=1)</a:t>
            </a:r>
            <a:endParaRPr kumimoji="1" lang="ja-JP" altLang="en-US" sz="7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A21B557D-6B48-4393-8F6D-1CC103948A66}"/>
              </a:ext>
            </a:extLst>
          </p:cNvPr>
          <p:cNvSpPr txBox="1"/>
          <p:nvPr/>
        </p:nvSpPr>
        <p:spPr>
          <a:xfrm>
            <a:off x="4891982" y="3515310"/>
            <a:ext cx="1127939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7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Address 0x00000000</a:t>
            </a:r>
          </a:p>
          <a:p>
            <a:r>
              <a:rPr lang="en-US" altLang="ja-JP" sz="7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(when ITCMEN=0)</a:t>
            </a:r>
            <a:endParaRPr kumimoji="1" lang="ja-JP" altLang="en-US" sz="7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B1BFD16-E975-4DAD-8D04-70D358E1892C}"/>
              </a:ext>
            </a:extLst>
          </p:cNvPr>
          <p:cNvSpPr txBox="1"/>
          <p:nvPr/>
        </p:nvSpPr>
        <p:spPr>
          <a:xfrm>
            <a:off x="3863752" y="2076817"/>
            <a:ext cx="1127939" cy="2000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7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Address 0x60000000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0FD3750-83CE-4C92-9FBB-349544DD86D7}"/>
              </a:ext>
            </a:extLst>
          </p:cNvPr>
          <p:cNvSpPr txBox="1"/>
          <p:nvPr/>
        </p:nvSpPr>
        <p:spPr>
          <a:xfrm>
            <a:off x="191344" y="96144"/>
            <a:ext cx="122413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2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SC-OBC-FPGA</a:t>
            </a:r>
            <a:endParaRPr kumimoji="1" lang="ja-JP" altLang="en-US" sz="1200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矢印: 左右 44">
            <a:extLst>
              <a:ext uri="{FF2B5EF4-FFF2-40B4-BE49-F238E27FC236}">
                <a16:creationId xmlns:a16="http://schemas.microsoft.com/office/drawing/2014/main" id="{C84636A2-A332-4D23-B7EA-459B37D654CE}"/>
              </a:ext>
            </a:extLst>
          </p:cNvPr>
          <p:cNvSpPr/>
          <p:nvPr/>
        </p:nvSpPr>
        <p:spPr>
          <a:xfrm>
            <a:off x="3137868" y="3115036"/>
            <a:ext cx="1852612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左右 49">
            <a:extLst>
              <a:ext uri="{FF2B5EF4-FFF2-40B4-BE49-F238E27FC236}">
                <a16:creationId xmlns:a16="http://schemas.microsoft.com/office/drawing/2014/main" id="{D2024BFD-9B8F-4BA9-96C9-5414E488BC46}"/>
              </a:ext>
            </a:extLst>
          </p:cNvPr>
          <p:cNvSpPr/>
          <p:nvPr/>
        </p:nvSpPr>
        <p:spPr>
          <a:xfrm>
            <a:off x="3895502" y="2276872"/>
            <a:ext cx="1089191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604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テキスト ボックス 204">
            <a:extLst>
              <a:ext uri="{FF2B5EF4-FFF2-40B4-BE49-F238E27FC236}">
                <a16:creationId xmlns:a16="http://schemas.microsoft.com/office/drawing/2014/main" id="{59E3CAA7-219C-4A83-9992-FCB7B763D618}"/>
              </a:ext>
            </a:extLst>
          </p:cNvPr>
          <p:cNvSpPr txBox="1"/>
          <p:nvPr/>
        </p:nvSpPr>
        <p:spPr>
          <a:xfrm>
            <a:off x="17500" y="689320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SPI_CS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6" name="テキスト ボックス 205">
            <a:extLst>
              <a:ext uri="{FF2B5EF4-FFF2-40B4-BE49-F238E27FC236}">
                <a16:creationId xmlns:a16="http://schemas.microsoft.com/office/drawing/2014/main" id="{1E5B8D35-3CD8-4FDA-BF26-A78E6E50B3A1}"/>
              </a:ext>
            </a:extLst>
          </p:cNvPr>
          <p:cNvSpPr txBox="1"/>
          <p:nvPr/>
        </p:nvSpPr>
        <p:spPr>
          <a:xfrm>
            <a:off x="17500" y="1883450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SPI_IO[3]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8820DCAB-D230-4B8B-87E2-5AD9E8DCE9B9}"/>
              </a:ext>
            </a:extLst>
          </p:cNvPr>
          <p:cNvCxnSpPr>
            <a:cxnSpLocks/>
          </p:cNvCxnSpPr>
          <p:nvPr/>
        </p:nvCxnSpPr>
        <p:spPr>
          <a:xfrm>
            <a:off x="1013394" y="1993932"/>
            <a:ext cx="47326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コネクタ 189">
            <a:extLst>
              <a:ext uri="{FF2B5EF4-FFF2-40B4-BE49-F238E27FC236}">
                <a16:creationId xmlns:a16="http://schemas.microsoft.com/office/drawing/2014/main" id="{8BC17FEC-ABAB-4630-9022-797D0EA7E598}"/>
              </a:ext>
            </a:extLst>
          </p:cNvPr>
          <p:cNvCxnSpPr>
            <a:cxnSpLocks/>
          </p:cNvCxnSpPr>
          <p:nvPr/>
        </p:nvCxnSpPr>
        <p:spPr>
          <a:xfrm>
            <a:off x="1560908" y="959817"/>
            <a:ext cx="78973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>
            <a:extLst>
              <a:ext uri="{FF2B5EF4-FFF2-40B4-BE49-F238E27FC236}">
                <a16:creationId xmlns:a16="http://schemas.microsoft.com/office/drawing/2014/main" id="{0B19515E-11A6-438D-B9AF-875F44271525}"/>
              </a:ext>
            </a:extLst>
          </p:cNvPr>
          <p:cNvCxnSpPr>
            <a:cxnSpLocks/>
          </p:cNvCxnSpPr>
          <p:nvPr/>
        </p:nvCxnSpPr>
        <p:spPr>
          <a:xfrm>
            <a:off x="1019224" y="642446"/>
            <a:ext cx="4848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E1256C0-B9AC-4478-95BA-8C3CABAB79F4}"/>
              </a:ext>
            </a:extLst>
          </p:cNvPr>
          <p:cNvCxnSpPr>
            <a:cxnSpLocks/>
          </p:cNvCxnSpPr>
          <p:nvPr/>
        </p:nvCxnSpPr>
        <p:spPr>
          <a:xfrm>
            <a:off x="1013394" y="1686113"/>
            <a:ext cx="84350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EDD3CC2D-B558-43C5-8BBE-FFB70DDC590F}"/>
              </a:ext>
            </a:extLst>
          </p:cNvPr>
          <p:cNvCxnSpPr>
            <a:cxnSpLocks/>
          </p:cNvCxnSpPr>
          <p:nvPr/>
        </p:nvCxnSpPr>
        <p:spPr>
          <a:xfrm flipH="1">
            <a:off x="1856902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7D65EE15-CDA1-459C-9D21-2982663E2197}"/>
              </a:ext>
            </a:extLst>
          </p:cNvPr>
          <p:cNvCxnSpPr>
            <a:cxnSpLocks/>
          </p:cNvCxnSpPr>
          <p:nvPr/>
        </p:nvCxnSpPr>
        <p:spPr>
          <a:xfrm>
            <a:off x="1913777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9E64F620-F9D8-4528-BF3D-B934AC903911}"/>
              </a:ext>
            </a:extLst>
          </p:cNvPr>
          <p:cNvCxnSpPr>
            <a:cxnSpLocks/>
          </p:cNvCxnSpPr>
          <p:nvPr/>
        </p:nvCxnSpPr>
        <p:spPr>
          <a:xfrm>
            <a:off x="202752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7DC0F199-9D11-4869-B05C-1353C44B3885}"/>
              </a:ext>
            </a:extLst>
          </p:cNvPr>
          <p:cNvCxnSpPr>
            <a:cxnSpLocks/>
          </p:cNvCxnSpPr>
          <p:nvPr/>
        </p:nvCxnSpPr>
        <p:spPr>
          <a:xfrm>
            <a:off x="2088616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472C874D-2672-4CE8-9BC1-F00941D0ED5A}"/>
              </a:ext>
            </a:extLst>
          </p:cNvPr>
          <p:cNvCxnSpPr>
            <a:cxnSpLocks/>
          </p:cNvCxnSpPr>
          <p:nvPr/>
        </p:nvCxnSpPr>
        <p:spPr>
          <a:xfrm flipH="1">
            <a:off x="2218078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9D1C65D8-A210-4B7D-91F5-FA0DEFF90F5E}"/>
              </a:ext>
            </a:extLst>
          </p:cNvPr>
          <p:cNvCxnSpPr>
            <a:cxnSpLocks/>
          </p:cNvCxnSpPr>
          <p:nvPr/>
        </p:nvCxnSpPr>
        <p:spPr>
          <a:xfrm>
            <a:off x="2274954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AAF77F03-EEE9-4E67-A72D-8F92812C07ED}"/>
              </a:ext>
            </a:extLst>
          </p:cNvPr>
          <p:cNvCxnSpPr>
            <a:cxnSpLocks/>
          </p:cNvCxnSpPr>
          <p:nvPr/>
        </p:nvCxnSpPr>
        <p:spPr>
          <a:xfrm>
            <a:off x="2388706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118CAABF-D901-4CF4-AF8A-4FBAB3363944}"/>
              </a:ext>
            </a:extLst>
          </p:cNvPr>
          <p:cNvCxnSpPr>
            <a:cxnSpLocks/>
          </p:cNvCxnSpPr>
          <p:nvPr/>
        </p:nvCxnSpPr>
        <p:spPr>
          <a:xfrm>
            <a:off x="2442125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4206DA3C-1628-41CF-B315-5D1C3343D511}"/>
              </a:ext>
            </a:extLst>
          </p:cNvPr>
          <p:cNvCxnSpPr>
            <a:cxnSpLocks/>
          </p:cNvCxnSpPr>
          <p:nvPr/>
        </p:nvCxnSpPr>
        <p:spPr>
          <a:xfrm flipH="1">
            <a:off x="257158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535439FB-2B88-4895-9721-0ADFF48E9780}"/>
              </a:ext>
            </a:extLst>
          </p:cNvPr>
          <p:cNvCxnSpPr>
            <a:cxnSpLocks/>
          </p:cNvCxnSpPr>
          <p:nvPr/>
        </p:nvCxnSpPr>
        <p:spPr>
          <a:xfrm>
            <a:off x="2628463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8831F780-0A0A-4A88-B52A-52CB8E1AAAC9}"/>
              </a:ext>
            </a:extLst>
          </p:cNvPr>
          <p:cNvCxnSpPr>
            <a:cxnSpLocks/>
          </p:cNvCxnSpPr>
          <p:nvPr/>
        </p:nvCxnSpPr>
        <p:spPr>
          <a:xfrm>
            <a:off x="2742214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21287A19-FF42-47FC-B31C-0CC9A7AC5001}"/>
              </a:ext>
            </a:extLst>
          </p:cNvPr>
          <p:cNvCxnSpPr>
            <a:cxnSpLocks/>
          </p:cNvCxnSpPr>
          <p:nvPr/>
        </p:nvCxnSpPr>
        <p:spPr>
          <a:xfrm>
            <a:off x="2803302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2D837EB3-53BE-4670-9F1F-61102DECFF76}"/>
              </a:ext>
            </a:extLst>
          </p:cNvPr>
          <p:cNvCxnSpPr>
            <a:cxnSpLocks/>
          </p:cNvCxnSpPr>
          <p:nvPr/>
        </p:nvCxnSpPr>
        <p:spPr>
          <a:xfrm flipH="1">
            <a:off x="2932764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34E26BCB-957B-4994-A93A-A10A09A3566A}"/>
              </a:ext>
            </a:extLst>
          </p:cNvPr>
          <p:cNvCxnSpPr>
            <a:cxnSpLocks/>
          </p:cNvCxnSpPr>
          <p:nvPr/>
        </p:nvCxnSpPr>
        <p:spPr>
          <a:xfrm>
            <a:off x="2989640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90E6D483-7D0D-4385-8F4A-FD9727759AFD}"/>
              </a:ext>
            </a:extLst>
          </p:cNvPr>
          <p:cNvCxnSpPr>
            <a:cxnSpLocks/>
          </p:cNvCxnSpPr>
          <p:nvPr/>
        </p:nvCxnSpPr>
        <p:spPr>
          <a:xfrm>
            <a:off x="310339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75BDA4E5-8943-474D-9D7A-4C27D2779D8C}"/>
              </a:ext>
            </a:extLst>
          </p:cNvPr>
          <p:cNvCxnSpPr>
            <a:cxnSpLocks/>
          </p:cNvCxnSpPr>
          <p:nvPr/>
        </p:nvCxnSpPr>
        <p:spPr>
          <a:xfrm>
            <a:off x="3156171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29D86751-D7AB-4E27-A838-EB52EDCFCD47}"/>
              </a:ext>
            </a:extLst>
          </p:cNvPr>
          <p:cNvCxnSpPr>
            <a:cxnSpLocks/>
          </p:cNvCxnSpPr>
          <p:nvPr/>
        </p:nvCxnSpPr>
        <p:spPr>
          <a:xfrm flipH="1">
            <a:off x="3285633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コネクタ 347">
            <a:extLst>
              <a:ext uri="{FF2B5EF4-FFF2-40B4-BE49-F238E27FC236}">
                <a16:creationId xmlns:a16="http://schemas.microsoft.com/office/drawing/2014/main" id="{3C440DC5-342D-41E0-B951-1AEED62DC9AC}"/>
              </a:ext>
            </a:extLst>
          </p:cNvPr>
          <p:cNvCxnSpPr>
            <a:cxnSpLocks/>
          </p:cNvCxnSpPr>
          <p:nvPr/>
        </p:nvCxnSpPr>
        <p:spPr>
          <a:xfrm>
            <a:off x="3342509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コネクタ 348">
            <a:extLst>
              <a:ext uri="{FF2B5EF4-FFF2-40B4-BE49-F238E27FC236}">
                <a16:creationId xmlns:a16="http://schemas.microsoft.com/office/drawing/2014/main" id="{CDA24B0D-66A8-4ABA-B116-11AD46417CA6}"/>
              </a:ext>
            </a:extLst>
          </p:cNvPr>
          <p:cNvCxnSpPr>
            <a:cxnSpLocks/>
          </p:cNvCxnSpPr>
          <p:nvPr/>
        </p:nvCxnSpPr>
        <p:spPr>
          <a:xfrm>
            <a:off x="3456260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D967B5FD-1BF8-4F63-AC33-28FB24DFA1DC}"/>
              </a:ext>
            </a:extLst>
          </p:cNvPr>
          <p:cNvCxnSpPr>
            <a:cxnSpLocks/>
          </p:cNvCxnSpPr>
          <p:nvPr/>
        </p:nvCxnSpPr>
        <p:spPr>
          <a:xfrm>
            <a:off x="3517348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コネクタ 353">
            <a:extLst>
              <a:ext uri="{FF2B5EF4-FFF2-40B4-BE49-F238E27FC236}">
                <a16:creationId xmlns:a16="http://schemas.microsoft.com/office/drawing/2014/main" id="{A7B4DA51-854A-4541-8248-21DCD829488A}"/>
              </a:ext>
            </a:extLst>
          </p:cNvPr>
          <p:cNvCxnSpPr>
            <a:cxnSpLocks/>
          </p:cNvCxnSpPr>
          <p:nvPr/>
        </p:nvCxnSpPr>
        <p:spPr>
          <a:xfrm flipH="1">
            <a:off x="364680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コネクタ 358">
            <a:extLst>
              <a:ext uri="{FF2B5EF4-FFF2-40B4-BE49-F238E27FC236}">
                <a16:creationId xmlns:a16="http://schemas.microsoft.com/office/drawing/2014/main" id="{606326C1-AD89-4657-9F37-BDF8530BDC95}"/>
              </a:ext>
            </a:extLst>
          </p:cNvPr>
          <p:cNvCxnSpPr>
            <a:cxnSpLocks/>
          </p:cNvCxnSpPr>
          <p:nvPr/>
        </p:nvCxnSpPr>
        <p:spPr>
          <a:xfrm>
            <a:off x="3703685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コネクタ 359">
            <a:extLst>
              <a:ext uri="{FF2B5EF4-FFF2-40B4-BE49-F238E27FC236}">
                <a16:creationId xmlns:a16="http://schemas.microsoft.com/office/drawing/2014/main" id="{A3DF040E-468B-4ED3-8F72-A8890A0023AA}"/>
              </a:ext>
            </a:extLst>
          </p:cNvPr>
          <p:cNvCxnSpPr>
            <a:cxnSpLocks/>
          </p:cNvCxnSpPr>
          <p:nvPr/>
        </p:nvCxnSpPr>
        <p:spPr>
          <a:xfrm>
            <a:off x="381743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コネクタ 420">
            <a:extLst>
              <a:ext uri="{FF2B5EF4-FFF2-40B4-BE49-F238E27FC236}">
                <a16:creationId xmlns:a16="http://schemas.microsoft.com/office/drawing/2014/main" id="{FC941AD9-7446-43C4-8E61-44CC8E570318}"/>
              </a:ext>
            </a:extLst>
          </p:cNvPr>
          <p:cNvCxnSpPr>
            <a:cxnSpLocks/>
          </p:cNvCxnSpPr>
          <p:nvPr/>
        </p:nvCxnSpPr>
        <p:spPr>
          <a:xfrm>
            <a:off x="3871127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コネクタ 421">
            <a:extLst>
              <a:ext uri="{FF2B5EF4-FFF2-40B4-BE49-F238E27FC236}">
                <a16:creationId xmlns:a16="http://schemas.microsoft.com/office/drawing/2014/main" id="{7EDE27B6-FC37-4F9B-91CA-928671AD3B4B}"/>
              </a:ext>
            </a:extLst>
          </p:cNvPr>
          <p:cNvCxnSpPr>
            <a:cxnSpLocks/>
          </p:cNvCxnSpPr>
          <p:nvPr/>
        </p:nvCxnSpPr>
        <p:spPr>
          <a:xfrm flipH="1">
            <a:off x="400058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コネクタ 422">
            <a:extLst>
              <a:ext uri="{FF2B5EF4-FFF2-40B4-BE49-F238E27FC236}">
                <a16:creationId xmlns:a16="http://schemas.microsoft.com/office/drawing/2014/main" id="{B107B602-568E-46CF-AC2D-7B3A1E3AFB0A}"/>
              </a:ext>
            </a:extLst>
          </p:cNvPr>
          <p:cNvCxnSpPr>
            <a:cxnSpLocks/>
          </p:cNvCxnSpPr>
          <p:nvPr/>
        </p:nvCxnSpPr>
        <p:spPr>
          <a:xfrm>
            <a:off x="4057465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D000FE92-0FF7-4688-A4AE-015A07F8F55D}"/>
              </a:ext>
            </a:extLst>
          </p:cNvPr>
          <p:cNvCxnSpPr>
            <a:cxnSpLocks/>
          </p:cNvCxnSpPr>
          <p:nvPr/>
        </p:nvCxnSpPr>
        <p:spPr>
          <a:xfrm>
            <a:off x="417121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コネクタ 425">
            <a:extLst>
              <a:ext uri="{FF2B5EF4-FFF2-40B4-BE49-F238E27FC236}">
                <a16:creationId xmlns:a16="http://schemas.microsoft.com/office/drawing/2014/main" id="{BC9D8A96-AA96-4360-BECE-EFDDBBBF36BD}"/>
              </a:ext>
            </a:extLst>
          </p:cNvPr>
          <p:cNvCxnSpPr>
            <a:cxnSpLocks/>
          </p:cNvCxnSpPr>
          <p:nvPr/>
        </p:nvCxnSpPr>
        <p:spPr>
          <a:xfrm>
            <a:off x="4232304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コネクタ 426">
            <a:extLst>
              <a:ext uri="{FF2B5EF4-FFF2-40B4-BE49-F238E27FC236}">
                <a16:creationId xmlns:a16="http://schemas.microsoft.com/office/drawing/2014/main" id="{09BAF870-1210-4FD5-A02F-41990A2ACE5B}"/>
              </a:ext>
            </a:extLst>
          </p:cNvPr>
          <p:cNvCxnSpPr>
            <a:cxnSpLocks/>
          </p:cNvCxnSpPr>
          <p:nvPr/>
        </p:nvCxnSpPr>
        <p:spPr>
          <a:xfrm flipH="1">
            <a:off x="4361766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コネクタ 427">
            <a:extLst>
              <a:ext uri="{FF2B5EF4-FFF2-40B4-BE49-F238E27FC236}">
                <a16:creationId xmlns:a16="http://schemas.microsoft.com/office/drawing/2014/main" id="{654355C8-E409-489B-9B51-636CB92FF90E}"/>
              </a:ext>
            </a:extLst>
          </p:cNvPr>
          <p:cNvCxnSpPr>
            <a:cxnSpLocks/>
          </p:cNvCxnSpPr>
          <p:nvPr/>
        </p:nvCxnSpPr>
        <p:spPr>
          <a:xfrm>
            <a:off x="4418642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F421E37B-F5C0-4C79-AEA2-556D2E472B00}"/>
              </a:ext>
            </a:extLst>
          </p:cNvPr>
          <p:cNvCxnSpPr>
            <a:cxnSpLocks/>
          </p:cNvCxnSpPr>
          <p:nvPr/>
        </p:nvCxnSpPr>
        <p:spPr>
          <a:xfrm>
            <a:off x="4532393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コネクタ 430">
            <a:extLst>
              <a:ext uri="{FF2B5EF4-FFF2-40B4-BE49-F238E27FC236}">
                <a16:creationId xmlns:a16="http://schemas.microsoft.com/office/drawing/2014/main" id="{22DDE7C1-90F3-4E0C-909D-A003C0C93325}"/>
              </a:ext>
            </a:extLst>
          </p:cNvPr>
          <p:cNvCxnSpPr>
            <a:cxnSpLocks/>
          </p:cNvCxnSpPr>
          <p:nvPr/>
        </p:nvCxnSpPr>
        <p:spPr>
          <a:xfrm>
            <a:off x="4585173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コネクタ 431">
            <a:extLst>
              <a:ext uri="{FF2B5EF4-FFF2-40B4-BE49-F238E27FC236}">
                <a16:creationId xmlns:a16="http://schemas.microsoft.com/office/drawing/2014/main" id="{A1A7E970-C56E-4204-808E-9026E49E8959}"/>
              </a:ext>
            </a:extLst>
          </p:cNvPr>
          <p:cNvCxnSpPr>
            <a:cxnSpLocks/>
          </p:cNvCxnSpPr>
          <p:nvPr/>
        </p:nvCxnSpPr>
        <p:spPr>
          <a:xfrm flipH="1">
            <a:off x="4714635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>
            <a:extLst>
              <a:ext uri="{FF2B5EF4-FFF2-40B4-BE49-F238E27FC236}">
                <a16:creationId xmlns:a16="http://schemas.microsoft.com/office/drawing/2014/main" id="{C02EC886-3456-480E-8885-07162A2D11A7}"/>
              </a:ext>
            </a:extLst>
          </p:cNvPr>
          <p:cNvCxnSpPr>
            <a:cxnSpLocks/>
          </p:cNvCxnSpPr>
          <p:nvPr/>
        </p:nvCxnSpPr>
        <p:spPr>
          <a:xfrm>
            <a:off x="4771511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8B4689E1-4ED9-4791-864A-99B0CD7A83D7}"/>
              </a:ext>
            </a:extLst>
          </p:cNvPr>
          <p:cNvCxnSpPr>
            <a:cxnSpLocks/>
          </p:cNvCxnSpPr>
          <p:nvPr/>
        </p:nvCxnSpPr>
        <p:spPr>
          <a:xfrm>
            <a:off x="4885262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コネクタ 435">
            <a:extLst>
              <a:ext uri="{FF2B5EF4-FFF2-40B4-BE49-F238E27FC236}">
                <a16:creationId xmlns:a16="http://schemas.microsoft.com/office/drawing/2014/main" id="{528D8B85-B714-4285-8FED-08AE92B33204}"/>
              </a:ext>
            </a:extLst>
          </p:cNvPr>
          <p:cNvCxnSpPr>
            <a:cxnSpLocks/>
          </p:cNvCxnSpPr>
          <p:nvPr/>
        </p:nvCxnSpPr>
        <p:spPr>
          <a:xfrm>
            <a:off x="4946350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線コネクタ 436">
            <a:extLst>
              <a:ext uri="{FF2B5EF4-FFF2-40B4-BE49-F238E27FC236}">
                <a16:creationId xmlns:a16="http://schemas.microsoft.com/office/drawing/2014/main" id="{F608C48C-F875-434B-82A2-5ADCF21B6A1E}"/>
              </a:ext>
            </a:extLst>
          </p:cNvPr>
          <p:cNvCxnSpPr>
            <a:cxnSpLocks/>
          </p:cNvCxnSpPr>
          <p:nvPr/>
        </p:nvCxnSpPr>
        <p:spPr>
          <a:xfrm flipH="1">
            <a:off x="507581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線コネクタ 437">
            <a:extLst>
              <a:ext uri="{FF2B5EF4-FFF2-40B4-BE49-F238E27FC236}">
                <a16:creationId xmlns:a16="http://schemas.microsoft.com/office/drawing/2014/main" id="{DD85DC95-B6C0-4570-8205-0BE4AF084934}"/>
              </a:ext>
            </a:extLst>
          </p:cNvPr>
          <p:cNvCxnSpPr>
            <a:cxnSpLocks/>
          </p:cNvCxnSpPr>
          <p:nvPr/>
        </p:nvCxnSpPr>
        <p:spPr>
          <a:xfrm>
            <a:off x="5132687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線コネクタ 438">
            <a:extLst>
              <a:ext uri="{FF2B5EF4-FFF2-40B4-BE49-F238E27FC236}">
                <a16:creationId xmlns:a16="http://schemas.microsoft.com/office/drawing/2014/main" id="{F80E2938-417B-4BBA-8EFB-0BE7E7308F14}"/>
              </a:ext>
            </a:extLst>
          </p:cNvPr>
          <p:cNvCxnSpPr>
            <a:cxnSpLocks/>
          </p:cNvCxnSpPr>
          <p:nvPr/>
        </p:nvCxnSpPr>
        <p:spPr>
          <a:xfrm>
            <a:off x="524006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線コネクタ 440">
            <a:extLst>
              <a:ext uri="{FF2B5EF4-FFF2-40B4-BE49-F238E27FC236}">
                <a16:creationId xmlns:a16="http://schemas.microsoft.com/office/drawing/2014/main" id="{BE74F141-1AB2-488C-97C4-DF0DFE5EE89C}"/>
              </a:ext>
            </a:extLst>
          </p:cNvPr>
          <p:cNvCxnSpPr>
            <a:cxnSpLocks/>
          </p:cNvCxnSpPr>
          <p:nvPr/>
        </p:nvCxnSpPr>
        <p:spPr>
          <a:xfrm>
            <a:off x="5295316" y="1686113"/>
            <a:ext cx="584795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コネクタ 441">
            <a:extLst>
              <a:ext uri="{FF2B5EF4-FFF2-40B4-BE49-F238E27FC236}">
                <a16:creationId xmlns:a16="http://schemas.microsoft.com/office/drawing/2014/main" id="{CFBE91FA-4175-452F-B3ED-EC37DCB9140B}"/>
              </a:ext>
            </a:extLst>
          </p:cNvPr>
          <p:cNvCxnSpPr>
            <a:cxnSpLocks/>
          </p:cNvCxnSpPr>
          <p:nvPr/>
        </p:nvCxnSpPr>
        <p:spPr>
          <a:xfrm flipH="1">
            <a:off x="588011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線コネクタ 442">
            <a:extLst>
              <a:ext uri="{FF2B5EF4-FFF2-40B4-BE49-F238E27FC236}">
                <a16:creationId xmlns:a16="http://schemas.microsoft.com/office/drawing/2014/main" id="{5ED87444-395C-4396-ACEF-9C931AF4FCB6}"/>
              </a:ext>
            </a:extLst>
          </p:cNvPr>
          <p:cNvCxnSpPr>
            <a:cxnSpLocks/>
          </p:cNvCxnSpPr>
          <p:nvPr/>
        </p:nvCxnSpPr>
        <p:spPr>
          <a:xfrm>
            <a:off x="5936987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CA20781F-2287-487B-88C1-8676877435C8}"/>
              </a:ext>
            </a:extLst>
          </p:cNvPr>
          <p:cNvCxnSpPr>
            <a:cxnSpLocks/>
          </p:cNvCxnSpPr>
          <p:nvPr/>
        </p:nvCxnSpPr>
        <p:spPr>
          <a:xfrm>
            <a:off x="605073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線コネクタ 445">
            <a:extLst>
              <a:ext uri="{FF2B5EF4-FFF2-40B4-BE49-F238E27FC236}">
                <a16:creationId xmlns:a16="http://schemas.microsoft.com/office/drawing/2014/main" id="{C1E6AB3E-8B82-4901-9368-EE27C5944BAE}"/>
              </a:ext>
            </a:extLst>
          </p:cNvPr>
          <p:cNvCxnSpPr>
            <a:cxnSpLocks/>
          </p:cNvCxnSpPr>
          <p:nvPr/>
        </p:nvCxnSpPr>
        <p:spPr>
          <a:xfrm>
            <a:off x="6111826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F803662B-0668-4689-8EE2-70A7B091A903}"/>
              </a:ext>
            </a:extLst>
          </p:cNvPr>
          <p:cNvCxnSpPr>
            <a:cxnSpLocks/>
          </p:cNvCxnSpPr>
          <p:nvPr/>
        </p:nvCxnSpPr>
        <p:spPr>
          <a:xfrm flipH="1">
            <a:off x="6241288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コネクタ 447">
            <a:extLst>
              <a:ext uri="{FF2B5EF4-FFF2-40B4-BE49-F238E27FC236}">
                <a16:creationId xmlns:a16="http://schemas.microsoft.com/office/drawing/2014/main" id="{B284F4CB-36DC-4A36-B9F9-85DF1202B5F0}"/>
              </a:ext>
            </a:extLst>
          </p:cNvPr>
          <p:cNvCxnSpPr>
            <a:cxnSpLocks/>
          </p:cNvCxnSpPr>
          <p:nvPr/>
        </p:nvCxnSpPr>
        <p:spPr>
          <a:xfrm>
            <a:off x="6298164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4338E375-83AB-4F70-9784-CFAE95CF6A65}"/>
              </a:ext>
            </a:extLst>
          </p:cNvPr>
          <p:cNvCxnSpPr>
            <a:cxnSpLocks/>
          </p:cNvCxnSpPr>
          <p:nvPr/>
        </p:nvCxnSpPr>
        <p:spPr>
          <a:xfrm>
            <a:off x="6411915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F8D3270B-51BF-4859-BA9A-8E2704D2C3C5}"/>
              </a:ext>
            </a:extLst>
          </p:cNvPr>
          <p:cNvCxnSpPr>
            <a:cxnSpLocks/>
          </p:cNvCxnSpPr>
          <p:nvPr/>
        </p:nvCxnSpPr>
        <p:spPr>
          <a:xfrm>
            <a:off x="6464695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コネクタ 451">
            <a:extLst>
              <a:ext uri="{FF2B5EF4-FFF2-40B4-BE49-F238E27FC236}">
                <a16:creationId xmlns:a16="http://schemas.microsoft.com/office/drawing/2014/main" id="{CCF12C62-7419-44CB-BF9C-CA40B879A0CF}"/>
              </a:ext>
            </a:extLst>
          </p:cNvPr>
          <p:cNvCxnSpPr>
            <a:cxnSpLocks/>
          </p:cNvCxnSpPr>
          <p:nvPr/>
        </p:nvCxnSpPr>
        <p:spPr>
          <a:xfrm flipH="1">
            <a:off x="659415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コネクタ 452">
            <a:extLst>
              <a:ext uri="{FF2B5EF4-FFF2-40B4-BE49-F238E27FC236}">
                <a16:creationId xmlns:a16="http://schemas.microsoft.com/office/drawing/2014/main" id="{07071302-FE76-4BBE-8891-E9E1C71F2BC1}"/>
              </a:ext>
            </a:extLst>
          </p:cNvPr>
          <p:cNvCxnSpPr>
            <a:cxnSpLocks/>
          </p:cNvCxnSpPr>
          <p:nvPr/>
        </p:nvCxnSpPr>
        <p:spPr>
          <a:xfrm>
            <a:off x="6651033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コネクタ 453">
            <a:extLst>
              <a:ext uri="{FF2B5EF4-FFF2-40B4-BE49-F238E27FC236}">
                <a16:creationId xmlns:a16="http://schemas.microsoft.com/office/drawing/2014/main" id="{35840225-1313-4AD0-97DC-0638BDFF993E}"/>
              </a:ext>
            </a:extLst>
          </p:cNvPr>
          <p:cNvCxnSpPr>
            <a:cxnSpLocks/>
          </p:cNvCxnSpPr>
          <p:nvPr/>
        </p:nvCxnSpPr>
        <p:spPr>
          <a:xfrm>
            <a:off x="6764784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コネクタ 455">
            <a:extLst>
              <a:ext uri="{FF2B5EF4-FFF2-40B4-BE49-F238E27FC236}">
                <a16:creationId xmlns:a16="http://schemas.microsoft.com/office/drawing/2014/main" id="{075257D4-9BBF-4F46-83C5-5B67DC9CA748}"/>
              </a:ext>
            </a:extLst>
          </p:cNvPr>
          <p:cNvCxnSpPr>
            <a:cxnSpLocks/>
          </p:cNvCxnSpPr>
          <p:nvPr/>
        </p:nvCxnSpPr>
        <p:spPr>
          <a:xfrm>
            <a:off x="6825872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コネクタ 456">
            <a:extLst>
              <a:ext uri="{FF2B5EF4-FFF2-40B4-BE49-F238E27FC236}">
                <a16:creationId xmlns:a16="http://schemas.microsoft.com/office/drawing/2014/main" id="{57F28E69-6284-4260-899C-149806E31F8D}"/>
              </a:ext>
            </a:extLst>
          </p:cNvPr>
          <p:cNvCxnSpPr>
            <a:cxnSpLocks/>
          </p:cNvCxnSpPr>
          <p:nvPr/>
        </p:nvCxnSpPr>
        <p:spPr>
          <a:xfrm flipH="1">
            <a:off x="6955334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コネクタ 457">
            <a:extLst>
              <a:ext uri="{FF2B5EF4-FFF2-40B4-BE49-F238E27FC236}">
                <a16:creationId xmlns:a16="http://schemas.microsoft.com/office/drawing/2014/main" id="{12DED382-289D-43B5-85D4-2E3E4C2491FB}"/>
              </a:ext>
            </a:extLst>
          </p:cNvPr>
          <p:cNvCxnSpPr>
            <a:cxnSpLocks/>
          </p:cNvCxnSpPr>
          <p:nvPr/>
        </p:nvCxnSpPr>
        <p:spPr>
          <a:xfrm>
            <a:off x="7012209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コネクタ 458">
            <a:extLst>
              <a:ext uri="{FF2B5EF4-FFF2-40B4-BE49-F238E27FC236}">
                <a16:creationId xmlns:a16="http://schemas.microsoft.com/office/drawing/2014/main" id="{963FB746-1395-4EA0-BED5-2F835299AF21}"/>
              </a:ext>
            </a:extLst>
          </p:cNvPr>
          <p:cNvCxnSpPr>
            <a:cxnSpLocks/>
          </p:cNvCxnSpPr>
          <p:nvPr/>
        </p:nvCxnSpPr>
        <p:spPr>
          <a:xfrm>
            <a:off x="712596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直線コネクタ 460">
            <a:extLst>
              <a:ext uri="{FF2B5EF4-FFF2-40B4-BE49-F238E27FC236}">
                <a16:creationId xmlns:a16="http://schemas.microsoft.com/office/drawing/2014/main" id="{FF674874-7244-4201-875B-D926DA18C85A}"/>
              </a:ext>
            </a:extLst>
          </p:cNvPr>
          <p:cNvCxnSpPr>
            <a:cxnSpLocks/>
          </p:cNvCxnSpPr>
          <p:nvPr/>
        </p:nvCxnSpPr>
        <p:spPr>
          <a:xfrm>
            <a:off x="1508936" y="635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線コネクタ 547">
            <a:extLst>
              <a:ext uri="{FF2B5EF4-FFF2-40B4-BE49-F238E27FC236}">
                <a16:creationId xmlns:a16="http://schemas.microsoft.com/office/drawing/2014/main" id="{BE3C992E-9301-4936-A557-AD84F67AAF41}"/>
              </a:ext>
            </a:extLst>
          </p:cNvPr>
          <p:cNvCxnSpPr>
            <a:cxnSpLocks/>
          </p:cNvCxnSpPr>
          <p:nvPr/>
        </p:nvCxnSpPr>
        <p:spPr>
          <a:xfrm>
            <a:off x="9328303" y="1989331"/>
            <a:ext cx="8521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線コネクタ 548">
            <a:extLst>
              <a:ext uri="{FF2B5EF4-FFF2-40B4-BE49-F238E27FC236}">
                <a16:creationId xmlns:a16="http://schemas.microsoft.com/office/drawing/2014/main" id="{3D2895B0-2423-468D-B29B-A8FB56A5A87C}"/>
              </a:ext>
            </a:extLst>
          </p:cNvPr>
          <p:cNvCxnSpPr>
            <a:cxnSpLocks/>
          </p:cNvCxnSpPr>
          <p:nvPr/>
        </p:nvCxnSpPr>
        <p:spPr>
          <a:xfrm flipH="1">
            <a:off x="9458300" y="637526"/>
            <a:ext cx="56876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線コネクタ 550">
            <a:extLst>
              <a:ext uri="{FF2B5EF4-FFF2-40B4-BE49-F238E27FC236}">
                <a16:creationId xmlns:a16="http://schemas.microsoft.com/office/drawing/2014/main" id="{AE5E2D57-F11D-4EF3-975A-FE61C86D937E}"/>
              </a:ext>
            </a:extLst>
          </p:cNvPr>
          <p:cNvCxnSpPr>
            <a:cxnSpLocks/>
          </p:cNvCxnSpPr>
          <p:nvPr/>
        </p:nvCxnSpPr>
        <p:spPr>
          <a:xfrm>
            <a:off x="9505295" y="642446"/>
            <a:ext cx="6751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>
            <a:extLst>
              <a:ext uri="{FF2B5EF4-FFF2-40B4-BE49-F238E27FC236}">
                <a16:creationId xmlns:a16="http://schemas.microsoft.com/office/drawing/2014/main" id="{C6E3BAA6-8393-4E6B-BE97-527ED0ECC6D3}"/>
              </a:ext>
            </a:extLst>
          </p:cNvPr>
          <p:cNvCxnSpPr>
            <a:cxnSpLocks/>
          </p:cNvCxnSpPr>
          <p:nvPr/>
        </p:nvCxnSpPr>
        <p:spPr>
          <a:xfrm>
            <a:off x="7182049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>
            <a:extLst>
              <a:ext uri="{FF2B5EF4-FFF2-40B4-BE49-F238E27FC236}">
                <a16:creationId xmlns:a16="http://schemas.microsoft.com/office/drawing/2014/main" id="{D5E3F3D9-2C94-4464-9237-96CF8F3A20D9}"/>
              </a:ext>
            </a:extLst>
          </p:cNvPr>
          <p:cNvCxnSpPr>
            <a:cxnSpLocks/>
          </p:cNvCxnSpPr>
          <p:nvPr/>
        </p:nvCxnSpPr>
        <p:spPr>
          <a:xfrm flipH="1">
            <a:off x="731151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2A0C6EB9-4626-4E6E-A478-A5C0CFC299CA}"/>
              </a:ext>
            </a:extLst>
          </p:cNvPr>
          <p:cNvCxnSpPr>
            <a:cxnSpLocks/>
          </p:cNvCxnSpPr>
          <p:nvPr/>
        </p:nvCxnSpPr>
        <p:spPr>
          <a:xfrm>
            <a:off x="7368387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コネクタ 579">
            <a:extLst>
              <a:ext uri="{FF2B5EF4-FFF2-40B4-BE49-F238E27FC236}">
                <a16:creationId xmlns:a16="http://schemas.microsoft.com/office/drawing/2014/main" id="{E6A5AE21-DC81-4B32-94B7-4839ACBA700A}"/>
              </a:ext>
            </a:extLst>
          </p:cNvPr>
          <p:cNvCxnSpPr>
            <a:cxnSpLocks/>
          </p:cNvCxnSpPr>
          <p:nvPr/>
        </p:nvCxnSpPr>
        <p:spPr>
          <a:xfrm>
            <a:off x="748213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コネクタ 581">
            <a:extLst>
              <a:ext uri="{FF2B5EF4-FFF2-40B4-BE49-F238E27FC236}">
                <a16:creationId xmlns:a16="http://schemas.microsoft.com/office/drawing/2014/main" id="{80A02BC0-00AF-448E-9ACB-82AFDD84417F}"/>
              </a:ext>
            </a:extLst>
          </p:cNvPr>
          <p:cNvCxnSpPr>
            <a:cxnSpLocks/>
          </p:cNvCxnSpPr>
          <p:nvPr/>
        </p:nvCxnSpPr>
        <p:spPr>
          <a:xfrm>
            <a:off x="7543226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コネクタ 582">
            <a:extLst>
              <a:ext uri="{FF2B5EF4-FFF2-40B4-BE49-F238E27FC236}">
                <a16:creationId xmlns:a16="http://schemas.microsoft.com/office/drawing/2014/main" id="{4F77F433-2E46-45CC-A19C-E4F0CC8F22D0}"/>
              </a:ext>
            </a:extLst>
          </p:cNvPr>
          <p:cNvCxnSpPr>
            <a:cxnSpLocks/>
          </p:cNvCxnSpPr>
          <p:nvPr/>
        </p:nvCxnSpPr>
        <p:spPr>
          <a:xfrm flipH="1">
            <a:off x="7672688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線コネクタ 583">
            <a:extLst>
              <a:ext uri="{FF2B5EF4-FFF2-40B4-BE49-F238E27FC236}">
                <a16:creationId xmlns:a16="http://schemas.microsoft.com/office/drawing/2014/main" id="{26E499FF-693A-4A9A-94D9-F1EEF25771F8}"/>
              </a:ext>
            </a:extLst>
          </p:cNvPr>
          <p:cNvCxnSpPr>
            <a:cxnSpLocks/>
          </p:cNvCxnSpPr>
          <p:nvPr/>
        </p:nvCxnSpPr>
        <p:spPr>
          <a:xfrm>
            <a:off x="7729564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線コネクタ 584">
            <a:extLst>
              <a:ext uri="{FF2B5EF4-FFF2-40B4-BE49-F238E27FC236}">
                <a16:creationId xmlns:a16="http://schemas.microsoft.com/office/drawing/2014/main" id="{C6222E55-7EF3-4141-B171-33279903174B}"/>
              </a:ext>
            </a:extLst>
          </p:cNvPr>
          <p:cNvCxnSpPr>
            <a:cxnSpLocks/>
          </p:cNvCxnSpPr>
          <p:nvPr/>
        </p:nvCxnSpPr>
        <p:spPr>
          <a:xfrm>
            <a:off x="7843315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コネクタ 586">
            <a:extLst>
              <a:ext uri="{FF2B5EF4-FFF2-40B4-BE49-F238E27FC236}">
                <a16:creationId xmlns:a16="http://schemas.microsoft.com/office/drawing/2014/main" id="{53F9E3B8-4918-4C17-A840-9735AC87CDD1}"/>
              </a:ext>
            </a:extLst>
          </p:cNvPr>
          <p:cNvCxnSpPr>
            <a:cxnSpLocks/>
          </p:cNvCxnSpPr>
          <p:nvPr/>
        </p:nvCxnSpPr>
        <p:spPr>
          <a:xfrm>
            <a:off x="7896095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直線コネクタ 600">
            <a:extLst>
              <a:ext uri="{FF2B5EF4-FFF2-40B4-BE49-F238E27FC236}">
                <a16:creationId xmlns:a16="http://schemas.microsoft.com/office/drawing/2014/main" id="{AE804260-FD42-4B88-A85B-C4FA806C1FD5}"/>
              </a:ext>
            </a:extLst>
          </p:cNvPr>
          <p:cNvCxnSpPr>
            <a:cxnSpLocks/>
          </p:cNvCxnSpPr>
          <p:nvPr/>
        </p:nvCxnSpPr>
        <p:spPr>
          <a:xfrm>
            <a:off x="5746062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直線矢印コネクタ 671">
            <a:extLst>
              <a:ext uri="{FF2B5EF4-FFF2-40B4-BE49-F238E27FC236}">
                <a16:creationId xmlns:a16="http://schemas.microsoft.com/office/drawing/2014/main" id="{92369A59-8335-4FB6-9EC8-7D7E1E1D2418}"/>
              </a:ext>
            </a:extLst>
          </p:cNvPr>
          <p:cNvCxnSpPr>
            <a:cxnSpLocks/>
          </p:cNvCxnSpPr>
          <p:nvPr/>
        </p:nvCxnSpPr>
        <p:spPr>
          <a:xfrm>
            <a:off x="5734334" y="535981"/>
            <a:ext cx="3593156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21DBF1C1-3988-4B2D-8982-3BF2C5DA4ABA}"/>
              </a:ext>
            </a:extLst>
          </p:cNvPr>
          <p:cNvCxnSpPr>
            <a:cxnSpLocks/>
          </p:cNvCxnSpPr>
          <p:nvPr/>
        </p:nvCxnSpPr>
        <p:spPr>
          <a:xfrm flipH="1">
            <a:off x="8025570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12D38A6C-8FA7-4EAE-B4A4-0A4AC6C95BB8}"/>
              </a:ext>
            </a:extLst>
          </p:cNvPr>
          <p:cNvCxnSpPr>
            <a:cxnSpLocks/>
          </p:cNvCxnSpPr>
          <p:nvPr/>
        </p:nvCxnSpPr>
        <p:spPr>
          <a:xfrm>
            <a:off x="8082446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線コネクタ 596">
            <a:extLst>
              <a:ext uri="{FF2B5EF4-FFF2-40B4-BE49-F238E27FC236}">
                <a16:creationId xmlns:a16="http://schemas.microsoft.com/office/drawing/2014/main" id="{12E682BD-6BA7-4FC0-9FA4-AD9ABEA985D6}"/>
              </a:ext>
            </a:extLst>
          </p:cNvPr>
          <p:cNvCxnSpPr>
            <a:cxnSpLocks/>
          </p:cNvCxnSpPr>
          <p:nvPr/>
        </p:nvCxnSpPr>
        <p:spPr>
          <a:xfrm>
            <a:off x="819619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コネクタ 598">
            <a:extLst>
              <a:ext uri="{FF2B5EF4-FFF2-40B4-BE49-F238E27FC236}">
                <a16:creationId xmlns:a16="http://schemas.microsoft.com/office/drawing/2014/main" id="{191F93FF-2C48-4FA6-B599-2FC90D86BB03}"/>
              </a:ext>
            </a:extLst>
          </p:cNvPr>
          <p:cNvCxnSpPr>
            <a:cxnSpLocks/>
          </p:cNvCxnSpPr>
          <p:nvPr/>
        </p:nvCxnSpPr>
        <p:spPr>
          <a:xfrm>
            <a:off x="8248977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線コネクタ 599">
            <a:extLst>
              <a:ext uri="{FF2B5EF4-FFF2-40B4-BE49-F238E27FC236}">
                <a16:creationId xmlns:a16="http://schemas.microsoft.com/office/drawing/2014/main" id="{3CBBCFC3-1767-4301-AC51-B9263E6A2ABD}"/>
              </a:ext>
            </a:extLst>
          </p:cNvPr>
          <p:cNvCxnSpPr>
            <a:cxnSpLocks/>
          </p:cNvCxnSpPr>
          <p:nvPr/>
        </p:nvCxnSpPr>
        <p:spPr>
          <a:xfrm flipH="1">
            <a:off x="837843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線コネクタ 614">
            <a:extLst>
              <a:ext uri="{FF2B5EF4-FFF2-40B4-BE49-F238E27FC236}">
                <a16:creationId xmlns:a16="http://schemas.microsoft.com/office/drawing/2014/main" id="{A8E7CC31-6455-4A5F-9147-18256AC0C5C0}"/>
              </a:ext>
            </a:extLst>
          </p:cNvPr>
          <p:cNvCxnSpPr>
            <a:cxnSpLocks/>
          </p:cNvCxnSpPr>
          <p:nvPr/>
        </p:nvCxnSpPr>
        <p:spPr>
          <a:xfrm>
            <a:off x="8435315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線コネクタ 615">
            <a:extLst>
              <a:ext uri="{FF2B5EF4-FFF2-40B4-BE49-F238E27FC236}">
                <a16:creationId xmlns:a16="http://schemas.microsoft.com/office/drawing/2014/main" id="{0070D026-7485-4B06-988B-3663BD4FD19C}"/>
              </a:ext>
            </a:extLst>
          </p:cNvPr>
          <p:cNvCxnSpPr>
            <a:cxnSpLocks/>
          </p:cNvCxnSpPr>
          <p:nvPr/>
        </p:nvCxnSpPr>
        <p:spPr>
          <a:xfrm>
            <a:off x="8549066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直線コネクタ 640">
            <a:extLst>
              <a:ext uri="{FF2B5EF4-FFF2-40B4-BE49-F238E27FC236}">
                <a16:creationId xmlns:a16="http://schemas.microsoft.com/office/drawing/2014/main" id="{5C913027-0D60-474F-96BF-853D9C9D576E}"/>
              </a:ext>
            </a:extLst>
          </p:cNvPr>
          <p:cNvCxnSpPr>
            <a:cxnSpLocks/>
          </p:cNvCxnSpPr>
          <p:nvPr/>
        </p:nvCxnSpPr>
        <p:spPr>
          <a:xfrm>
            <a:off x="8610154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線コネクタ 643">
            <a:extLst>
              <a:ext uri="{FF2B5EF4-FFF2-40B4-BE49-F238E27FC236}">
                <a16:creationId xmlns:a16="http://schemas.microsoft.com/office/drawing/2014/main" id="{D579F6BF-CA1B-46DE-96FD-601EB1A2E3A0}"/>
              </a:ext>
            </a:extLst>
          </p:cNvPr>
          <p:cNvCxnSpPr>
            <a:cxnSpLocks/>
          </p:cNvCxnSpPr>
          <p:nvPr/>
        </p:nvCxnSpPr>
        <p:spPr>
          <a:xfrm flipH="1">
            <a:off x="8739616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線コネクタ 644">
            <a:extLst>
              <a:ext uri="{FF2B5EF4-FFF2-40B4-BE49-F238E27FC236}">
                <a16:creationId xmlns:a16="http://schemas.microsoft.com/office/drawing/2014/main" id="{C0B60FD6-ABBA-4651-95F9-75326E3FE894}"/>
              </a:ext>
            </a:extLst>
          </p:cNvPr>
          <p:cNvCxnSpPr>
            <a:cxnSpLocks/>
          </p:cNvCxnSpPr>
          <p:nvPr/>
        </p:nvCxnSpPr>
        <p:spPr>
          <a:xfrm>
            <a:off x="8796491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線コネクタ 645">
            <a:extLst>
              <a:ext uri="{FF2B5EF4-FFF2-40B4-BE49-F238E27FC236}">
                <a16:creationId xmlns:a16="http://schemas.microsoft.com/office/drawing/2014/main" id="{ED421D28-A51C-41A1-8858-EF7163E5836C}"/>
              </a:ext>
            </a:extLst>
          </p:cNvPr>
          <p:cNvCxnSpPr>
            <a:cxnSpLocks/>
          </p:cNvCxnSpPr>
          <p:nvPr/>
        </p:nvCxnSpPr>
        <p:spPr>
          <a:xfrm>
            <a:off x="8910243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線コネクタ 647">
            <a:extLst>
              <a:ext uri="{FF2B5EF4-FFF2-40B4-BE49-F238E27FC236}">
                <a16:creationId xmlns:a16="http://schemas.microsoft.com/office/drawing/2014/main" id="{F0C3EE11-7E58-4E4C-BCA2-2D0FB974D67F}"/>
              </a:ext>
            </a:extLst>
          </p:cNvPr>
          <p:cNvCxnSpPr>
            <a:cxnSpLocks/>
          </p:cNvCxnSpPr>
          <p:nvPr/>
        </p:nvCxnSpPr>
        <p:spPr>
          <a:xfrm>
            <a:off x="8966331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線コネクタ 648">
            <a:extLst>
              <a:ext uri="{FF2B5EF4-FFF2-40B4-BE49-F238E27FC236}">
                <a16:creationId xmlns:a16="http://schemas.microsoft.com/office/drawing/2014/main" id="{C25816D7-F918-4038-91E7-18F040C0F2CD}"/>
              </a:ext>
            </a:extLst>
          </p:cNvPr>
          <p:cNvCxnSpPr>
            <a:cxnSpLocks/>
          </p:cNvCxnSpPr>
          <p:nvPr/>
        </p:nvCxnSpPr>
        <p:spPr>
          <a:xfrm flipH="1">
            <a:off x="9095793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線コネクタ 649">
            <a:extLst>
              <a:ext uri="{FF2B5EF4-FFF2-40B4-BE49-F238E27FC236}">
                <a16:creationId xmlns:a16="http://schemas.microsoft.com/office/drawing/2014/main" id="{48CA02CF-549E-450D-87AF-F08365F5CAD3}"/>
              </a:ext>
            </a:extLst>
          </p:cNvPr>
          <p:cNvCxnSpPr>
            <a:cxnSpLocks/>
          </p:cNvCxnSpPr>
          <p:nvPr/>
        </p:nvCxnSpPr>
        <p:spPr>
          <a:xfrm>
            <a:off x="9152669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線コネクタ 650">
            <a:extLst>
              <a:ext uri="{FF2B5EF4-FFF2-40B4-BE49-F238E27FC236}">
                <a16:creationId xmlns:a16="http://schemas.microsoft.com/office/drawing/2014/main" id="{20450EA3-527F-4CE2-9448-CFF9F13AA97D}"/>
              </a:ext>
            </a:extLst>
          </p:cNvPr>
          <p:cNvCxnSpPr>
            <a:cxnSpLocks/>
          </p:cNvCxnSpPr>
          <p:nvPr/>
        </p:nvCxnSpPr>
        <p:spPr>
          <a:xfrm>
            <a:off x="926642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直線コネクタ 652">
            <a:extLst>
              <a:ext uri="{FF2B5EF4-FFF2-40B4-BE49-F238E27FC236}">
                <a16:creationId xmlns:a16="http://schemas.microsoft.com/office/drawing/2014/main" id="{69342FA2-4163-4AFC-8311-95A2FD19CBB6}"/>
              </a:ext>
            </a:extLst>
          </p:cNvPr>
          <p:cNvCxnSpPr>
            <a:cxnSpLocks/>
          </p:cNvCxnSpPr>
          <p:nvPr/>
        </p:nvCxnSpPr>
        <p:spPr>
          <a:xfrm>
            <a:off x="9327508" y="1686113"/>
            <a:ext cx="852961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CFB96A66-1D43-4BC7-94B1-5AFBF8DE5EB0}"/>
              </a:ext>
            </a:extLst>
          </p:cNvPr>
          <p:cNvSpPr txBox="1"/>
          <p:nvPr/>
        </p:nvSpPr>
        <p:spPr>
          <a:xfrm>
            <a:off x="17500" y="1388047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SPI_CLK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71" name="直線コネクタ 370">
            <a:extLst>
              <a:ext uri="{FF2B5EF4-FFF2-40B4-BE49-F238E27FC236}">
                <a16:creationId xmlns:a16="http://schemas.microsoft.com/office/drawing/2014/main" id="{6F2536EF-4C5E-4240-A9CE-655B5CABA718}"/>
              </a:ext>
            </a:extLst>
          </p:cNvPr>
          <p:cNvCxnSpPr>
            <a:cxnSpLocks/>
          </p:cNvCxnSpPr>
          <p:nvPr/>
        </p:nvCxnSpPr>
        <p:spPr>
          <a:xfrm flipH="1">
            <a:off x="5747279" y="1827313"/>
            <a:ext cx="27302" cy="1528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線コネクタ 372">
            <a:extLst>
              <a:ext uri="{FF2B5EF4-FFF2-40B4-BE49-F238E27FC236}">
                <a16:creationId xmlns:a16="http://schemas.microsoft.com/office/drawing/2014/main" id="{30F4A582-A47C-426B-B76E-D51207DCB911}"/>
              </a:ext>
            </a:extLst>
          </p:cNvPr>
          <p:cNvCxnSpPr>
            <a:cxnSpLocks/>
          </p:cNvCxnSpPr>
          <p:nvPr/>
        </p:nvCxnSpPr>
        <p:spPr>
          <a:xfrm>
            <a:off x="5751417" y="1983958"/>
            <a:ext cx="30152" cy="16882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線コネクタ 374">
            <a:extLst>
              <a:ext uri="{FF2B5EF4-FFF2-40B4-BE49-F238E27FC236}">
                <a16:creationId xmlns:a16="http://schemas.microsoft.com/office/drawing/2014/main" id="{84D8A4F8-C7B1-442F-BEF4-9158B5010FF4}"/>
              </a:ext>
            </a:extLst>
          </p:cNvPr>
          <p:cNvCxnSpPr>
            <a:cxnSpLocks/>
          </p:cNvCxnSpPr>
          <p:nvPr/>
        </p:nvCxnSpPr>
        <p:spPr>
          <a:xfrm flipH="1">
            <a:off x="6078546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線コネクタ 375">
            <a:extLst>
              <a:ext uri="{FF2B5EF4-FFF2-40B4-BE49-F238E27FC236}">
                <a16:creationId xmlns:a16="http://schemas.microsoft.com/office/drawing/2014/main" id="{44C24018-CD8D-485C-8488-5A118446528C}"/>
              </a:ext>
            </a:extLst>
          </p:cNvPr>
          <p:cNvCxnSpPr>
            <a:cxnSpLocks/>
          </p:cNvCxnSpPr>
          <p:nvPr/>
        </p:nvCxnSpPr>
        <p:spPr>
          <a:xfrm>
            <a:off x="5781755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線コネクタ 376">
            <a:extLst>
              <a:ext uri="{FF2B5EF4-FFF2-40B4-BE49-F238E27FC236}">
                <a16:creationId xmlns:a16="http://schemas.microsoft.com/office/drawing/2014/main" id="{63D7895F-8FA0-42C1-85C6-36C8B18BA02E}"/>
              </a:ext>
            </a:extLst>
          </p:cNvPr>
          <p:cNvCxnSpPr>
            <a:cxnSpLocks/>
          </p:cNvCxnSpPr>
          <p:nvPr/>
        </p:nvCxnSpPr>
        <p:spPr>
          <a:xfrm>
            <a:off x="6085535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線コネクタ 377">
            <a:extLst>
              <a:ext uri="{FF2B5EF4-FFF2-40B4-BE49-F238E27FC236}">
                <a16:creationId xmlns:a16="http://schemas.microsoft.com/office/drawing/2014/main" id="{4FA71616-488D-4FEC-8A46-2ECB688ABDC9}"/>
              </a:ext>
            </a:extLst>
          </p:cNvPr>
          <p:cNvCxnSpPr>
            <a:cxnSpLocks/>
          </p:cNvCxnSpPr>
          <p:nvPr/>
        </p:nvCxnSpPr>
        <p:spPr>
          <a:xfrm>
            <a:off x="5778660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線コネクタ 378">
            <a:extLst>
              <a:ext uri="{FF2B5EF4-FFF2-40B4-BE49-F238E27FC236}">
                <a16:creationId xmlns:a16="http://schemas.microsoft.com/office/drawing/2014/main" id="{0001DB27-9F5A-4AD4-A613-42FBB107B15F}"/>
              </a:ext>
            </a:extLst>
          </p:cNvPr>
          <p:cNvCxnSpPr>
            <a:cxnSpLocks/>
          </p:cNvCxnSpPr>
          <p:nvPr/>
        </p:nvCxnSpPr>
        <p:spPr>
          <a:xfrm flipH="1">
            <a:off x="6435462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線コネクタ 379">
            <a:extLst>
              <a:ext uri="{FF2B5EF4-FFF2-40B4-BE49-F238E27FC236}">
                <a16:creationId xmlns:a16="http://schemas.microsoft.com/office/drawing/2014/main" id="{30903B29-6E6C-41B8-A0D0-FAE3196EA603}"/>
              </a:ext>
            </a:extLst>
          </p:cNvPr>
          <p:cNvCxnSpPr>
            <a:cxnSpLocks/>
          </p:cNvCxnSpPr>
          <p:nvPr/>
        </p:nvCxnSpPr>
        <p:spPr>
          <a:xfrm>
            <a:off x="6138671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線コネクタ 380">
            <a:extLst>
              <a:ext uri="{FF2B5EF4-FFF2-40B4-BE49-F238E27FC236}">
                <a16:creationId xmlns:a16="http://schemas.microsoft.com/office/drawing/2014/main" id="{AFD5C6C6-B831-4A29-B794-2EB008FDA90E}"/>
              </a:ext>
            </a:extLst>
          </p:cNvPr>
          <p:cNvCxnSpPr>
            <a:cxnSpLocks/>
          </p:cNvCxnSpPr>
          <p:nvPr/>
        </p:nvCxnSpPr>
        <p:spPr>
          <a:xfrm>
            <a:off x="6442451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線コネクタ 381">
            <a:extLst>
              <a:ext uri="{FF2B5EF4-FFF2-40B4-BE49-F238E27FC236}">
                <a16:creationId xmlns:a16="http://schemas.microsoft.com/office/drawing/2014/main" id="{460C7F70-6364-40F9-8027-13F38EE26302}"/>
              </a:ext>
            </a:extLst>
          </p:cNvPr>
          <p:cNvCxnSpPr>
            <a:cxnSpLocks/>
          </p:cNvCxnSpPr>
          <p:nvPr/>
        </p:nvCxnSpPr>
        <p:spPr>
          <a:xfrm>
            <a:off x="6135576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線コネクタ 382">
            <a:extLst>
              <a:ext uri="{FF2B5EF4-FFF2-40B4-BE49-F238E27FC236}">
                <a16:creationId xmlns:a16="http://schemas.microsoft.com/office/drawing/2014/main" id="{EAC287AA-A2C0-418E-8DDF-4AC3E58872A0}"/>
              </a:ext>
            </a:extLst>
          </p:cNvPr>
          <p:cNvCxnSpPr>
            <a:cxnSpLocks/>
          </p:cNvCxnSpPr>
          <p:nvPr/>
        </p:nvCxnSpPr>
        <p:spPr>
          <a:xfrm flipH="1">
            <a:off x="6792402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線コネクタ 383">
            <a:extLst>
              <a:ext uri="{FF2B5EF4-FFF2-40B4-BE49-F238E27FC236}">
                <a16:creationId xmlns:a16="http://schemas.microsoft.com/office/drawing/2014/main" id="{B35F0273-F257-44FE-981E-71EE18D8F0C4}"/>
              </a:ext>
            </a:extLst>
          </p:cNvPr>
          <p:cNvCxnSpPr>
            <a:cxnSpLocks/>
          </p:cNvCxnSpPr>
          <p:nvPr/>
        </p:nvCxnSpPr>
        <p:spPr>
          <a:xfrm>
            <a:off x="6495611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線コネクタ 384">
            <a:extLst>
              <a:ext uri="{FF2B5EF4-FFF2-40B4-BE49-F238E27FC236}">
                <a16:creationId xmlns:a16="http://schemas.microsoft.com/office/drawing/2014/main" id="{6F8DC7B3-C76E-4E3F-AEDF-0A19BC7A6CE7}"/>
              </a:ext>
            </a:extLst>
          </p:cNvPr>
          <p:cNvCxnSpPr>
            <a:cxnSpLocks/>
          </p:cNvCxnSpPr>
          <p:nvPr/>
        </p:nvCxnSpPr>
        <p:spPr>
          <a:xfrm>
            <a:off x="6799391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線コネクタ 385">
            <a:extLst>
              <a:ext uri="{FF2B5EF4-FFF2-40B4-BE49-F238E27FC236}">
                <a16:creationId xmlns:a16="http://schemas.microsoft.com/office/drawing/2014/main" id="{FD46471D-642B-42F6-B08E-1B6DCCE4462B}"/>
              </a:ext>
            </a:extLst>
          </p:cNvPr>
          <p:cNvCxnSpPr>
            <a:cxnSpLocks/>
          </p:cNvCxnSpPr>
          <p:nvPr/>
        </p:nvCxnSpPr>
        <p:spPr>
          <a:xfrm>
            <a:off x="6492516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線コネクタ 386">
            <a:extLst>
              <a:ext uri="{FF2B5EF4-FFF2-40B4-BE49-F238E27FC236}">
                <a16:creationId xmlns:a16="http://schemas.microsoft.com/office/drawing/2014/main" id="{E8CB4C98-8D0A-4CB9-9BA9-77F345178E74}"/>
              </a:ext>
            </a:extLst>
          </p:cNvPr>
          <p:cNvCxnSpPr>
            <a:cxnSpLocks/>
          </p:cNvCxnSpPr>
          <p:nvPr/>
        </p:nvCxnSpPr>
        <p:spPr>
          <a:xfrm flipH="1">
            <a:off x="7147479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線コネクタ 387">
            <a:extLst>
              <a:ext uri="{FF2B5EF4-FFF2-40B4-BE49-F238E27FC236}">
                <a16:creationId xmlns:a16="http://schemas.microsoft.com/office/drawing/2014/main" id="{99C7FD0E-CD9C-40E3-B31F-1588CC576DF7}"/>
              </a:ext>
            </a:extLst>
          </p:cNvPr>
          <p:cNvCxnSpPr>
            <a:cxnSpLocks/>
          </p:cNvCxnSpPr>
          <p:nvPr/>
        </p:nvCxnSpPr>
        <p:spPr>
          <a:xfrm>
            <a:off x="6850687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コネクタ 388">
            <a:extLst>
              <a:ext uri="{FF2B5EF4-FFF2-40B4-BE49-F238E27FC236}">
                <a16:creationId xmlns:a16="http://schemas.microsoft.com/office/drawing/2014/main" id="{23440CE7-B351-4EAE-9AF7-75F9BE2AB426}"/>
              </a:ext>
            </a:extLst>
          </p:cNvPr>
          <p:cNvCxnSpPr>
            <a:cxnSpLocks/>
          </p:cNvCxnSpPr>
          <p:nvPr/>
        </p:nvCxnSpPr>
        <p:spPr>
          <a:xfrm>
            <a:off x="7154468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線コネクタ 389">
            <a:extLst>
              <a:ext uri="{FF2B5EF4-FFF2-40B4-BE49-F238E27FC236}">
                <a16:creationId xmlns:a16="http://schemas.microsoft.com/office/drawing/2014/main" id="{A7FC0B63-E77F-4D3C-81AE-1487AEB1DF1E}"/>
              </a:ext>
            </a:extLst>
          </p:cNvPr>
          <p:cNvCxnSpPr>
            <a:cxnSpLocks/>
          </p:cNvCxnSpPr>
          <p:nvPr/>
        </p:nvCxnSpPr>
        <p:spPr>
          <a:xfrm>
            <a:off x="6847592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線コネクタ 390">
            <a:extLst>
              <a:ext uri="{FF2B5EF4-FFF2-40B4-BE49-F238E27FC236}">
                <a16:creationId xmlns:a16="http://schemas.microsoft.com/office/drawing/2014/main" id="{E4EB31EE-FCE7-4E7C-8B63-4F1C8EF64833}"/>
              </a:ext>
            </a:extLst>
          </p:cNvPr>
          <p:cNvCxnSpPr>
            <a:cxnSpLocks/>
          </p:cNvCxnSpPr>
          <p:nvPr/>
        </p:nvCxnSpPr>
        <p:spPr>
          <a:xfrm flipH="1">
            <a:off x="7509316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コネクタ 391">
            <a:extLst>
              <a:ext uri="{FF2B5EF4-FFF2-40B4-BE49-F238E27FC236}">
                <a16:creationId xmlns:a16="http://schemas.microsoft.com/office/drawing/2014/main" id="{2D964E78-96C4-43F6-B8A0-6C8495915A74}"/>
              </a:ext>
            </a:extLst>
          </p:cNvPr>
          <p:cNvCxnSpPr>
            <a:cxnSpLocks/>
          </p:cNvCxnSpPr>
          <p:nvPr/>
        </p:nvCxnSpPr>
        <p:spPr>
          <a:xfrm>
            <a:off x="7212525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線コネクタ 392">
            <a:extLst>
              <a:ext uri="{FF2B5EF4-FFF2-40B4-BE49-F238E27FC236}">
                <a16:creationId xmlns:a16="http://schemas.microsoft.com/office/drawing/2014/main" id="{9D6B4B36-7A84-4D09-B23B-724498E95724}"/>
              </a:ext>
            </a:extLst>
          </p:cNvPr>
          <p:cNvCxnSpPr>
            <a:cxnSpLocks/>
          </p:cNvCxnSpPr>
          <p:nvPr/>
        </p:nvCxnSpPr>
        <p:spPr>
          <a:xfrm>
            <a:off x="7516305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8DABE71B-2621-4848-BA1E-FA9AFC0FCE60}"/>
              </a:ext>
            </a:extLst>
          </p:cNvPr>
          <p:cNvCxnSpPr>
            <a:cxnSpLocks/>
          </p:cNvCxnSpPr>
          <p:nvPr/>
        </p:nvCxnSpPr>
        <p:spPr>
          <a:xfrm>
            <a:off x="7209430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0B800D26-6D95-445E-960B-4EA59E3E579D}"/>
              </a:ext>
            </a:extLst>
          </p:cNvPr>
          <p:cNvCxnSpPr>
            <a:cxnSpLocks/>
          </p:cNvCxnSpPr>
          <p:nvPr/>
        </p:nvCxnSpPr>
        <p:spPr>
          <a:xfrm flipH="1">
            <a:off x="7866232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3C13B261-F3F9-4561-9CEF-E234F7B5C00A}"/>
              </a:ext>
            </a:extLst>
          </p:cNvPr>
          <p:cNvCxnSpPr>
            <a:cxnSpLocks/>
          </p:cNvCxnSpPr>
          <p:nvPr/>
        </p:nvCxnSpPr>
        <p:spPr>
          <a:xfrm>
            <a:off x="7569441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B990A43E-40F5-4AFA-A72F-3EE20A2BE4F2}"/>
              </a:ext>
            </a:extLst>
          </p:cNvPr>
          <p:cNvCxnSpPr>
            <a:cxnSpLocks/>
          </p:cNvCxnSpPr>
          <p:nvPr/>
        </p:nvCxnSpPr>
        <p:spPr>
          <a:xfrm>
            <a:off x="7873221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7C3749DA-DC65-4C31-AEB1-669DDAF7B145}"/>
              </a:ext>
            </a:extLst>
          </p:cNvPr>
          <p:cNvCxnSpPr>
            <a:cxnSpLocks/>
          </p:cNvCxnSpPr>
          <p:nvPr/>
        </p:nvCxnSpPr>
        <p:spPr>
          <a:xfrm>
            <a:off x="7566346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テキスト ボックス 411">
            <a:extLst>
              <a:ext uri="{FF2B5EF4-FFF2-40B4-BE49-F238E27FC236}">
                <a16:creationId xmlns:a16="http://schemas.microsoft.com/office/drawing/2014/main" id="{9843C98C-5ABB-4C31-909E-F708600548A6}"/>
              </a:ext>
            </a:extLst>
          </p:cNvPr>
          <p:cNvSpPr txBox="1"/>
          <p:nvPr/>
        </p:nvSpPr>
        <p:spPr>
          <a:xfrm>
            <a:off x="5786959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3" name="テキスト ボックス 412">
            <a:extLst>
              <a:ext uri="{FF2B5EF4-FFF2-40B4-BE49-F238E27FC236}">
                <a16:creationId xmlns:a16="http://schemas.microsoft.com/office/drawing/2014/main" id="{F213A5CB-1335-4489-B6D5-10534BA66D23}"/>
              </a:ext>
            </a:extLst>
          </p:cNvPr>
          <p:cNvSpPr txBox="1"/>
          <p:nvPr/>
        </p:nvSpPr>
        <p:spPr>
          <a:xfrm>
            <a:off x="6152392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4" name="テキスト ボックス 413">
            <a:extLst>
              <a:ext uri="{FF2B5EF4-FFF2-40B4-BE49-F238E27FC236}">
                <a16:creationId xmlns:a16="http://schemas.microsoft.com/office/drawing/2014/main" id="{5B74BC03-1B1E-41D8-BED0-0E7868B2A67A}"/>
              </a:ext>
            </a:extLst>
          </p:cNvPr>
          <p:cNvSpPr txBox="1"/>
          <p:nvPr/>
        </p:nvSpPr>
        <p:spPr>
          <a:xfrm>
            <a:off x="6510099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5" name="テキスト ボックス 414">
            <a:extLst>
              <a:ext uri="{FF2B5EF4-FFF2-40B4-BE49-F238E27FC236}">
                <a16:creationId xmlns:a16="http://schemas.microsoft.com/office/drawing/2014/main" id="{BCA08FDA-EF5E-4EEA-8688-033B7A85ADAC}"/>
              </a:ext>
            </a:extLst>
          </p:cNvPr>
          <p:cNvSpPr txBox="1"/>
          <p:nvPr/>
        </p:nvSpPr>
        <p:spPr>
          <a:xfrm>
            <a:off x="6875531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20" name="直線コネクタ 419">
            <a:extLst>
              <a:ext uri="{FF2B5EF4-FFF2-40B4-BE49-F238E27FC236}">
                <a16:creationId xmlns:a16="http://schemas.microsoft.com/office/drawing/2014/main" id="{015CB50E-1664-49DE-BD9E-A8688A8B7769}"/>
              </a:ext>
            </a:extLst>
          </p:cNvPr>
          <p:cNvCxnSpPr>
            <a:cxnSpLocks/>
          </p:cNvCxnSpPr>
          <p:nvPr/>
        </p:nvCxnSpPr>
        <p:spPr>
          <a:xfrm flipH="1">
            <a:off x="8225428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線コネクタ 424">
            <a:extLst>
              <a:ext uri="{FF2B5EF4-FFF2-40B4-BE49-F238E27FC236}">
                <a16:creationId xmlns:a16="http://schemas.microsoft.com/office/drawing/2014/main" id="{C974527A-CC17-415C-AFFE-B6CBB22DDA73}"/>
              </a:ext>
            </a:extLst>
          </p:cNvPr>
          <p:cNvCxnSpPr>
            <a:cxnSpLocks/>
          </p:cNvCxnSpPr>
          <p:nvPr/>
        </p:nvCxnSpPr>
        <p:spPr>
          <a:xfrm>
            <a:off x="7928637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線コネクタ 429">
            <a:extLst>
              <a:ext uri="{FF2B5EF4-FFF2-40B4-BE49-F238E27FC236}">
                <a16:creationId xmlns:a16="http://schemas.microsoft.com/office/drawing/2014/main" id="{A29ECC62-1E3C-471D-AEBE-2172ACC6668F}"/>
              </a:ext>
            </a:extLst>
          </p:cNvPr>
          <p:cNvCxnSpPr>
            <a:cxnSpLocks/>
          </p:cNvCxnSpPr>
          <p:nvPr/>
        </p:nvCxnSpPr>
        <p:spPr>
          <a:xfrm>
            <a:off x="8232417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コネクタ 434">
            <a:extLst>
              <a:ext uri="{FF2B5EF4-FFF2-40B4-BE49-F238E27FC236}">
                <a16:creationId xmlns:a16="http://schemas.microsoft.com/office/drawing/2014/main" id="{FB8269C6-8314-420C-9993-1524DFE1617A}"/>
              </a:ext>
            </a:extLst>
          </p:cNvPr>
          <p:cNvCxnSpPr>
            <a:cxnSpLocks/>
          </p:cNvCxnSpPr>
          <p:nvPr/>
        </p:nvCxnSpPr>
        <p:spPr>
          <a:xfrm>
            <a:off x="7925542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線コネクタ 439">
            <a:extLst>
              <a:ext uri="{FF2B5EF4-FFF2-40B4-BE49-F238E27FC236}">
                <a16:creationId xmlns:a16="http://schemas.microsoft.com/office/drawing/2014/main" id="{377E2B17-C6F3-4396-91AB-CB57C363796F}"/>
              </a:ext>
            </a:extLst>
          </p:cNvPr>
          <p:cNvCxnSpPr>
            <a:cxnSpLocks/>
          </p:cNvCxnSpPr>
          <p:nvPr/>
        </p:nvCxnSpPr>
        <p:spPr>
          <a:xfrm flipH="1">
            <a:off x="8582344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線コネクタ 444">
            <a:extLst>
              <a:ext uri="{FF2B5EF4-FFF2-40B4-BE49-F238E27FC236}">
                <a16:creationId xmlns:a16="http://schemas.microsoft.com/office/drawing/2014/main" id="{9B6E7988-9AC9-42F3-AD9C-B85AFA1E8D14}"/>
              </a:ext>
            </a:extLst>
          </p:cNvPr>
          <p:cNvCxnSpPr>
            <a:cxnSpLocks/>
          </p:cNvCxnSpPr>
          <p:nvPr/>
        </p:nvCxnSpPr>
        <p:spPr>
          <a:xfrm>
            <a:off x="8285553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BE31AEE9-33C6-4B2C-A40F-B734FA004A2E}"/>
              </a:ext>
            </a:extLst>
          </p:cNvPr>
          <p:cNvCxnSpPr>
            <a:cxnSpLocks/>
          </p:cNvCxnSpPr>
          <p:nvPr/>
        </p:nvCxnSpPr>
        <p:spPr>
          <a:xfrm>
            <a:off x="8589333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線コネクタ 454">
            <a:extLst>
              <a:ext uri="{FF2B5EF4-FFF2-40B4-BE49-F238E27FC236}">
                <a16:creationId xmlns:a16="http://schemas.microsoft.com/office/drawing/2014/main" id="{6A441C80-BF2C-4C1F-A6CD-ECF61D9C48BB}"/>
              </a:ext>
            </a:extLst>
          </p:cNvPr>
          <p:cNvCxnSpPr>
            <a:cxnSpLocks/>
          </p:cNvCxnSpPr>
          <p:nvPr/>
        </p:nvCxnSpPr>
        <p:spPr>
          <a:xfrm>
            <a:off x="8282458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線コネクタ 459">
            <a:extLst>
              <a:ext uri="{FF2B5EF4-FFF2-40B4-BE49-F238E27FC236}">
                <a16:creationId xmlns:a16="http://schemas.microsoft.com/office/drawing/2014/main" id="{B1A33E61-928A-412A-94A2-9EF430502519}"/>
              </a:ext>
            </a:extLst>
          </p:cNvPr>
          <p:cNvCxnSpPr>
            <a:cxnSpLocks/>
          </p:cNvCxnSpPr>
          <p:nvPr/>
        </p:nvCxnSpPr>
        <p:spPr>
          <a:xfrm flipH="1">
            <a:off x="8939284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線コネクタ 461">
            <a:extLst>
              <a:ext uri="{FF2B5EF4-FFF2-40B4-BE49-F238E27FC236}">
                <a16:creationId xmlns:a16="http://schemas.microsoft.com/office/drawing/2014/main" id="{C0A414D0-1840-40BA-B54D-C5CE8F49306D}"/>
              </a:ext>
            </a:extLst>
          </p:cNvPr>
          <p:cNvCxnSpPr>
            <a:cxnSpLocks/>
          </p:cNvCxnSpPr>
          <p:nvPr/>
        </p:nvCxnSpPr>
        <p:spPr>
          <a:xfrm>
            <a:off x="8642493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直線コネクタ 462">
            <a:extLst>
              <a:ext uri="{FF2B5EF4-FFF2-40B4-BE49-F238E27FC236}">
                <a16:creationId xmlns:a16="http://schemas.microsoft.com/office/drawing/2014/main" id="{36A16424-12CC-4554-83C7-7D0093E3AC9F}"/>
              </a:ext>
            </a:extLst>
          </p:cNvPr>
          <p:cNvCxnSpPr>
            <a:cxnSpLocks/>
          </p:cNvCxnSpPr>
          <p:nvPr/>
        </p:nvCxnSpPr>
        <p:spPr>
          <a:xfrm>
            <a:off x="8946273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線コネクタ 463">
            <a:extLst>
              <a:ext uri="{FF2B5EF4-FFF2-40B4-BE49-F238E27FC236}">
                <a16:creationId xmlns:a16="http://schemas.microsoft.com/office/drawing/2014/main" id="{663EE517-64FF-474F-9486-504CD77A7006}"/>
              </a:ext>
            </a:extLst>
          </p:cNvPr>
          <p:cNvCxnSpPr>
            <a:cxnSpLocks/>
          </p:cNvCxnSpPr>
          <p:nvPr/>
        </p:nvCxnSpPr>
        <p:spPr>
          <a:xfrm>
            <a:off x="8639398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線コネクタ 465">
            <a:extLst>
              <a:ext uri="{FF2B5EF4-FFF2-40B4-BE49-F238E27FC236}">
                <a16:creationId xmlns:a16="http://schemas.microsoft.com/office/drawing/2014/main" id="{57825BB9-0FE8-4978-88A0-0F3335CC658B}"/>
              </a:ext>
            </a:extLst>
          </p:cNvPr>
          <p:cNvCxnSpPr>
            <a:cxnSpLocks/>
          </p:cNvCxnSpPr>
          <p:nvPr/>
        </p:nvCxnSpPr>
        <p:spPr>
          <a:xfrm flipH="1">
            <a:off x="9294361" y="1989331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直線コネクタ 467">
            <a:extLst>
              <a:ext uri="{FF2B5EF4-FFF2-40B4-BE49-F238E27FC236}">
                <a16:creationId xmlns:a16="http://schemas.microsoft.com/office/drawing/2014/main" id="{0309F697-E74E-4481-8BC3-124BFF8A98BD}"/>
              </a:ext>
            </a:extLst>
          </p:cNvPr>
          <p:cNvCxnSpPr>
            <a:cxnSpLocks/>
          </p:cNvCxnSpPr>
          <p:nvPr/>
        </p:nvCxnSpPr>
        <p:spPr>
          <a:xfrm>
            <a:off x="8997569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線コネクタ 471">
            <a:extLst>
              <a:ext uri="{FF2B5EF4-FFF2-40B4-BE49-F238E27FC236}">
                <a16:creationId xmlns:a16="http://schemas.microsoft.com/office/drawing/2014/main" id="{8F7FC84D-DD12-48C9-B37F-B917DE59B8D2}"/>
              </a:ext>
            </a:extLst>
          </p:cNvPr>
          <p:cNvCxnSpPr>
            <a:cxnSpLocks/>
          </p:cNvCxnSpPr>
          <p:nvPr/>
        </p:nvCxnSpPr>
        <p:spPr>
          <a:xfrm>
            <a:off x="9293272" y="1828750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コネクタ 472">
            <a:extLst>
              <a:ext uri="{FF2B5EF4-FFF2-40B4-BE49-F238E27FC236}">
                <a16:creationId xmlns:a16="http://schemas.microsoft.com/office/drawing/2014/main" id="{5AD95391-FFB6-4750-A30C-5B701F6064F3}"/>
              </a:ext>
            </a:extLst>
          </p:cNvPr>
          <p:cNvCxnSpPr>
            <a:cxnSpLocks/>
          </p:cNvCxnSpPr>
          <p:nvPr/>
        </p:nvCxnSpPr>
        <p:spPr>
          <a:xfrm>
            <a:off x="8994474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テキスト ボックス 477">
            <a:extLst>
              <a:ext uri="{FF2B5EF4-FFF2-40B4-BE49-F238E27FC236}">
                <a16:creationId xmlns:a16="http://schemas.microsoft.com/office/drawing/2014/main" id="{839CDFD1-C565-41AF-AB3C-E83C18848098}"/>
              </a:ext>
            </a:extLst>
          </p:cNvPr>
          <p:cNvSpPr txBox="1"/>
          <p:nvPr/>
        </p:nvSpPr>
        <p:spPr>
          <a:xfrm>
            <a:off x="7933841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9" name="テキスト ボックス 478">
            <a:extLst>
              <a:ext uri="{FF2B5EF4-FFF2-40B4-BE49-F238E27FC236}">
                <a16:creationId xmlns:a16="http://schemas.microsoft.com/office/drawing/2014/main" id="{25FBE0F5-5629-47F8-99BF-C4281B64AA7C}"/>
              </a:ext>
            </a:extLst>
          </p:cNvPr>
          <p:cNvSpPr txBox="1"/>
          <p:nvPr/>
        </p:nvSpPr>
        <p:spPr>
          <a:xfrm>
            <a:off x="8299274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0" name="テキスト ボックス 479">
            <a:extLst>
              <a:ext uri="{FF2B5EF4-FFF2-40B4-BE49-F238E27FC236}">
                <a16:creationId xmlns:a16="http://schemas.microsoft.com/office/drawing/2014/main" id="{80E41CA0-EA40-4599-B2B0-AC53949192BC}"/>
              </a:ext>
            </a:extLst>
          </p:cNvPr>
          <p:cNvSpPr txBox="1"/>
          <p:nvPr/>
        </p:nvSpPr>
        <p:spPr>
          <a:xfrm>
            <a:off x="8656981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1" name="テキスト ボックス 480">
            <a:extLst>
              <a:ext uri="{FF2B5EF4-FFF2-40B4-BE49-F238E27FC236}">
                <a16:creationId xmlns:a16="http://schemas.microsoft.com/office/drawing/2014/main" id="{D3450FC8-4031-4E7C-8787-11510E10377B}"/>
              </a:ext>
            </a:extLst>
          </p:cNvPr>
          <p:cNvSpPr txBox="1"/>
          <p:nvPr/>
        </p:nvSpPr>
        <p:spPr>
          <a:xfrm>
            <a:off x="9022413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0" name="テキスト ボックス 559">
            <a:extLst>
              <a:ext uri="{FF2B5EF4-FFF2-40B4-BE49-F238E27FC236}">
                <a16:creationId xmlns:a16="http://schemas.microsoft.com/office/drawing/2014/main" id="{BD5A5466-3DB7-42E5-A5C5-2CE0225CF183}"/>
              </a:ext>
            </a:extLst>
          </p:cNvPr>
          <p:cNvSpPr txBox="1"/>
          <p:nvPr/>
        </p:nvSpPr>
        <p:spPr>
          <a:xfrm>
            <a:off x="17500" y="2352922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SPI_IO[2]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1" name="直線コネクタ 560">
            <a:extLst>
              <a:ext uri="{FF2B5EF4-FFF2-40B4-BE49-F238E27FC236}">
                <a16:creationId xmlns:a16="http://schemas.microsoft.com/office/drawing/2014/main" id="{43B38836-580F-43DD-8D10-B3B9369DD4E9}"/>
              </a:ext>
            </a:extLst>
          </p:cNvPr>
          <p:cNvCxnSpPr>
            <a:cxnSpLocks/>
          </p:cNvCxnSpPr>
          <p:nvPr/>
        </p:nvCxnSpPr>
        <p:spPr>
          <a:xfrm>
            <a:off x="1013394" y="2463404"/>
            <a:ext cx="47326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直線コネクタ 561">
            <a:extLst>
              <a:ext uri="{FF2B5EF4-FFF2-40B4-BE49-F238E27FC236}">
                <a16:creationId xmlns:a16="http://schemas.microsoft.com/office/drawing/2014/main" id="{72988938-3336-42E4-A41B-1BC0D39DBEFB}"/>
              </a:ext>
            </a:extLst>
          </p:cNvPr>
          <p:cNvCxnSpPr>
            <a:cxnSpLocks/>
          </p:cNvCxnSpPr>
          <p:nvPr/>
        </p:nvCxnSpPr>
        <p:spPr>
          <a:xfrm>
            <a:off x="9328303" y="2458803"/>
            <a:ext cx="8521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直線コネクタ 702">
            <a:extLst>
              <a:ext uri="{FF2B5EF4-FFF2-40B4-BE49-F238E27FC236}">
                <a16:creationId xmlns:a16="http://schemas.microsoft.com/office/drawing/2014/main" id="{A60D9719-9C49-49CB-A65B-BE17F3B885DB}"/>
              </a:ext>
            </a:extLst>
          </p:cNvPr>
          <p:cNvCxnSpPr>
            <a:cxnSpLocks/>
          </p:cNvCxnSpPr>
          <p:nvPr/>
        </p:nvCxnSpPr>
        <p:spPr>
          <a:xfrm flipH="1">
            <a:off x="5746062" y="2296785"/>
            <a:ext cx="28519" cy="1596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" name="直線コネクタ 721">
            <a:extLst>
              <a:ext uri="{FF2B5EF4-FFF2-40B4-BE49-F238E27FC236}">
                <a16:creationId xmlns:a16="http://schemas.microsoft.com/office/drawing/2014/main" id="{D11045E3-390B-4705-88E1-AB0937C4838C}"/>
              </a:ext>
            </a:extLst>
          </p:cNvPr>
          <p:cNvCxnSpPr>
            <a:cxnSpLocks/>
          </p:cNvCxnSpPr>
          <p:nvPr/>
        </p:nvCxnSpPr>
        <p:spPr>
          <a:xfrm>
            <a:off x="5750631" y="2449027"/>
            <a:ext cx="30938" cy="17323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直線コネクタ 729">
            <a:extLst>
              <a:ext uri="{FF2B5EF4-FFF2-40B4-BE49-F238E27FC236}">
                <a16:creationId xmlns:a16="http://schemas.microsoft.com/office/drawing/2014/main" id="{24161C71-881D-48C7-AF48-6AF8BCD31594}"/>
              </a:ext>
            </a:extLst>
          </p:cNvPr>
          <p:cNvCxnSpPr>
            <a:cxnSpLocks/>
          </p:cNvCxnSpPr>
          <p:nvPr/>
        </p:nvCxnSpPr>
        <p:spPr>
          <a:xfrm flipH="1">
            <a:off x="6078546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直線コネクタ 730">
            <a:extLst>
              <a:ext uri="{FF2B5EF4-FFF2-40B4-BE49-F238E27FC236}">
                <a16:creationId xmlns:a16="http://schemas.microsoft.com/office/drawing/2014/main" id="{CB56B587-5A01-4329-BB8E-17AF7E61DA18}"/>
              </a:ext>
            </a:extLst>
          </p:cNvPr>
          <p:cNvCxnSpPr>
            <a:cxnSpLocks/>
          </p:cNvCxnSpPr>
          <p:nvPr/>
        </p:nvCxnSpPr>
        <p:spPr>
          <a:xfrm>
            <a:off x="5781755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直線コネクタ 731">
            <a:extLst>
              <a:ext uri="{FF2B5EF4-FFF2-40B4-BE49-F238E27FC236}">
                <a16:creationId xmlns:a16="http://schemas.microsoft.com/office/drawing/2014/main" id="{7C91EA37-F69E-450D-A57C-6F6ACC15C301}"/>
              </a:ext>
            </a:extLst>
          </p:cNvPr>
          <p:cNvCxnSpPr>
            <a:cxnSpLocks/>
          </p:cNvCxnSpPr>
          <p:nvPr/>
        </p:nvCxnSpPr>
        <p:spPr>
          <a:xfrm>
            <a:off x="6085535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直線コネクタ 732">
            <a:extLst>
              <a:ext uri="{FF2B5EF4-FFF2-40B4-BE49-F238E27FC236}">
                <a16:creationId xmlns:a16="http://schemas.microsoft.com/office/drawing/2014/main" id="{A1C623EC-8853-46B8-B752-8091CBBA2875}"/>
              </a:ext>
            </a:extLst>
          </p:cNvPr>
          <p:cNvCxnSpPr>
            <a:cxnSpLocks/>
          </p:cNvCxnSpPr>
          <p:nvPr/>
        </p:nvCxnSpPr>
        <p:spPr>
          <a:xfrm>
            <a:off x="5778660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直線コネクタ 733">
            <a:extLst>
              <a:ext uri="{FF2B5EF4-FFF2-40B4-BE49-F238E27FC236}">
                <a16:creationId xmlns:a16="http://schemas.microsoft.com/office/drawing/2014/main" id="{67109C01-EE4D-4007-82F5-C3278DA10346}"/>
              </a:ext>
            </a:extLst>
          </p:cNvPr>
          <p:cNvCxnSpPr>
            <a:cxnSpLocks/>
          </p:cNvCxnSpPr>
          <p:nvPr/>
        </p:nvCxnSpPr>
        <p:spPr>
          <a:xfrm flipH="1">
            <a:off x="6435462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直線コネクタ 734">
            <a:extLst>
              <a:ext uri="{FF2B5EF4-FFF2-40B4-BE49-F238E27FC236}">
                <a16:creationId xmlns:a16="http://schemas.microsoft.com/office/drawing/2014/main" id="{77B33B6D-BE03-43AC-B215-5C2A8A2919C5}"/>
              </a:ext>
            </a:extLst>
          </p:cNvPr>
          <p:cNvCxnSpPr>
            <a:cxnSpLocks/>
          </p:cNvCxnSpPr>
          <p:nvPr/>
        </p:nvCxnSpPr>
        <p:spPr>
          <a:xfrm>
            <a:off x="6138671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直線コネクタ 735">
            <a:extLst>
              <a:ext uri="{FF2B5EF4-FFF2-40B4-BE49-F238E27FC236}">
                <a16:creationId xmlns:a16="http://schemas.microsoft.com/office/drawing/2014/main" id="{5D5F4F87-2DA3-4212-B2B9-EBE8E1173061}"/>
              </a:ext>
            </a:extLst>
          </p:cNvPr>
          <p:cNvCxnSpPr>
            <a:cxnSpLocks/>
          </p:cNvCxnSpPr>
          <p:nvPr/>
        </p:nvCxnSpPr>
        <p:spPr>
          <a:xfrm>
            <a:off x="6442451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直線コネクタ 736">
            <a:extLst>
              <a:ext uri="{FF2B5EF4-FFF2-40B4-BE49-F238E27FC236}">
                <a16:creationId xmlns:a16="http://schemas.microsoft.com/office/drawing/2014/main" id="{B9546CBA-02DD-42BD-B2AD-3DB3A9A87384}"/>
              </a:ext>
            </a:extLst>
          </p:cNvPr>
          <p:cNvCxnSpPr>
            <a:cxnSpLocks/>
          </p:cNvCxnSpPr>
          <p:nvPr/>
        </p:nvCxnSpPr>
        <p:spPr>
          <a:xfrm>
            <a:off x="6135576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直線コネクタ 737">
            <a:extLst>
              <a:ext uri="{FF2B5EF4-FFF2-40B4-BE49-F238E27FC236}">
                <a16:creationId xmlns:a16="http://schemas.microsoft.com/office/drawing/2014/main" id="{DA787550-9955-4B91-B78B-CFC5E85CD054}"/>
              </a:ext>
            </a:extLst>
          </p:cNvPr>
          <p:cNvCxnSpPr>
            <a:cxnSpLocks/>
          </p:cNvCxnSpPr>
          <p:nvPr/>
        </p:nvCxnSpPr>
        <p:spPr>
          <a:xfrm flipH="1">
            <a:off x="6792402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直線コネクタ 738">
            <a:extLst>
              <a:ext uri="{FF2B5EF4-FFF2-40B4-BE49-F238E27FC236}">
                <a16:creationId xmlns:a16="http://schemas.microsoft.com/office/drawing/2014/main" id="{92DD1144-2F97-4D67-BDBB-D29B24A31912}"/>
              </a:ext>
            </a:extLst>
          </p:cNvPr>
          <p:cNvCxnSpPr>
            <a:cxnSpLocks/>
          </p:cNvCxnSpPr>
          <p:nvPr/>
        </p:nvCxnSpPr>
        <p:spPr>
          <a:xfrm>
            <a:off x="6495611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直線コネクタ 739">
            <a:extLst>
              <a:ext uri="{FF2B5EF4-FFF2-40B4-BE49-F238E27FC236}">
                <a16:creationId xmlns:a16="http://schemas.microsoft.com/office/drawing/2014/main" id="{EB93F8B3-3EE9-4F29-A517-54033611615B}"/>
              </a:ext>
            </a:extLst>
          </p:cNvPr>
          <p:cNvCxnSpPr>
            <a:cxnSpLocks/>
          </p:cNvCxnSpPr>
          <p:nvPr/>
        </p:nvCxnSpPr>
        <p:spPr>
          <a:xfrm>
            <a:off x="6799391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直線コネクタ 740">
            <a:extLst>
              <a:ext uri="{FF2B5EF4-FFF2-40B4-BE49-F238E27FC236}">
                <a16:creationId xmlns:a16="http://schemas.microsoft.com/office/drawing/2014/main" id="{B26EBB4B-94BA-4BF4-BE57-0077EB098F0A}"/>
              </a:ext>
            </a:extLst>
          </p:cNvPr>
          <p:cNvCxnSpPr>
            <a:cxnSpLocks/>
          </p:cNvCxnSpPr>
          <p:nvPr/>
        </p:nvCxnSpPr>
        <p:spPr>
          <a:xfrm>
            <a:off x="6492516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直線コネクタ 741">
            <a:extLst>
              <a:ext uri="{FF2B5EF4-FFF2-40B4-BE49-F238E27FC236}">
                <a16:creationId xmlns:a16="http://schemas.microsoft.com/office/drawing/2014/main" id="{748A34C8-3AD1-49C0-B12E-BC5200F9CC3E}"/>
              </a:ext>
            </a:extLst>
          </p:cNvPr>
          <p:cNvCxnSpPr>
            <a:cxnSpLocks/>
          </p:cNvCxnSpPr>
          <p:nvPr/>
        </p:nvCxnSpPr>
        <p:spPr>
          <a:xfrm flipH="1">
            <a:off x="7147479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直線コネクタ 742">
            <a:extLst>
              <a:ext uri="{FF2B5EF4-FFF2-40B4-BE49-F238E27FC236}">
                <a16:creationId xmlns:a16="http://schemas.microsoft.com/office/drawing/2014/main" id="{4C83DFE7-FF11-4C2B-A4F0-E0FCDAA10633}"/>
              </a:ext>
            </a:extLst>
          </p:cNvPr>
          <p:cNvCxnSpPr>
            <a:cxnSpLocks/>
          </p:cNvCxnSpPr>
          <p:nvPr/>
        </p:nvCxnSpPr>
        <p:spPr>
          <a:xfrm>
            <a:off x="6850687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直線コネクタ 743">
            <a:extLst>
              <a:ext uri="{FF2B5EF4-FFF2-40B4-BE49-F238E27FC236}">
                <a16:creationId xmlns:a16="http://schemas.microsoft.com/office/drawing/2014/main" id="{E256DD3D-7B50-4CDB-A769-9CAF1A7D3BD2}"/>
              </a:ext>
            </a:extLst>
          </p:cNvPr>
          <p:cNvCxnSpPr>
            <a:cxnSpLocks/>
          </p:cNvCxnSpPr>
          <p:nvPr/>
        </p:nvCxnSpPr>
        <p:spPr>
          <a:xfrm>
            <a:off x="7154468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直線コネクタ 744">
            <a:extLst>
              <a:ext uri="{FF2B5EF4-FFF2-40B4-BE49-F238E27FC236}">
                <a16:creationId xmlns:a16="http://schemas.microsoft.com/office/drawing/2014/main" id="{1109A1A6-E1B6-400A-B420-5DEA581DD5A4}"/>
              </a:ext>
            </a:extLst>
          </p:cNvPr>
          <p:cNvCxnSpPr>
            <a:cxnSpLocks/>
          </p:cNvCxnSpPr>
          <p:nvPr/>
        </p:nvCxnSpPr>
        <p:spPr>
          <a:xfrm>
            <a:off x="6847592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直線コネクタ 745">
            <a:extLst>
              <a:ext uri="{FF2B5EF4-FFF2-40B4-BE49-F238E27FC236}">
                <a16:creationId xmlns:a16="http://schemas.microsoft.com/office/drawing/2014/main" id="{BA501A84-56C7-4F0E-9083-90739A475E3A}"/>
              </a:ext>
            </a:extLst>
          </p:cNvPr>
          <p:cNvCxnSpPr>
            <a:cxnSpLocks/>
          </p:cNvCxnSpPr>
          <p:nvPr/>
        </p:nvCxnSpPr>
        <p:spPr>
          <a:xfrm flipH="1">
            <a:off x="7509316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直線コネクタ 746">
            <a:extLst>
              <a:ext uri="{FF2B5EF4-FFF2-40B4-BE49-F238E27FC236}">
                <a16:creationId xmlns:a16="http://schemas.microsoft.com/office/drawing/2014/main" id="{61763F7F-5B8C-4F96-94F2-1E8113BCD1F1}"/>
              </a:ext>
            </a:extLst>
          </p:cNvPr>
          <p:cNvCxnSpPr>
            <a:cxnSpLocks/>
          </p:cNvCxnSpPr>
          <p:nvPr/>
        </p:nvCxnSpPr>
        <p:spPr>
          <a:xfrm>
            <a:off x="7212525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直線コネクタ 747">
            <a:extLst>
              <a:ext uri="{FF2B5EF4-FFF2-40B4-BE49-F238E27FC236}">
                <a16:creationId xmlns:a16="http://schemas.microsoft.com/office/drawing/2014/main" id="{57C02EED-9B92-4EE8-8D21-EE06F5AE7816}"/>
              </a:ext>
            </a:extLst>
          </p:cNvPr>
          <p:cNvCxnSpPr>
            <a:cxnSpLocks/>
          </p:cNvCxnSpPr>
          <p:nvPr/>
        </p:nvCxnSpPr>
        <p:spPr>
          <a:xfrm>
            <a:off x="7516305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直線コネクタ 748">
            <a:extLst>
              <a:ext uri="{FF2B5EF4-FFF2-40B4-BE49-F238E27FC236}">
                <a16:creationId xmlns:a16="http://schemas.microsoft.com/office/drawing/2014/main" id="{13B7A17E-4B66-484A-9B37-982943265CB4}"/>
              </a:ext>
            </a:extLst>
          </p:cNvPr>
          <p:cNvCxnSpPr>
            <a:cxnSpLocks/>
          </p:cNvCxnSpPr>
          <p:nvPr/>
        </p:nvCxnSpPr>
        <p:spPr>
          <a:xfrm>
            <a:off x="7209430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直線コネクタ 749">
            <a:extLst>
              <a:ext uri="{FF2B5EF4-FFF2-40B4-BE49-F238E27FC236}">
                <a16:creationId xmlns:a16="http://schemas.microsoft.com/office/drawing/2014/main" id="{D63F2034-C8B2-4B20-AD2A-BD301FD091FB}"/>
              </a:ext>
            </a:extLst>
          </p:cNvPr>
          <p:cNvCxnSpPr>
            <a:cxnSpLocks/>
          </p:cNvCxnSpPr>
          <p:nvPr/>
        </p:nvCxnSpPr>
        <p:spPr>
          <a:xfrm flipH="1">
            <a:off x="7866232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直線コネクタ 750">
            <a:extLst>
              <a:ext uri="{FF2B5EF4-FFF2-40B4-BE49-F238E27FC236}">
                <a16:creationId xmlns:a16="http://schemas.microsoft.com/office/drawing/2014/main" id="{FE43DF52-8861-46EA-8BD2-E45ABF9DAD2C}"/>
              </a:ext>
            </a:extLst>
          </p:cNvPr>
          <p:cNvCxnSpPr>
            <a:cxnSpLocks/>
          </p:cNvCxnSpPr>
          <p:nvPr/>
        </p:nvCxnSpPr>
        <p:spPr>
          <a:xfrm>
            <a:off x="7569441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直線コネクタ 751">
            <a:extLst>
              <a:ext uri="{FF2B5EF4-FFF2-40B4-BE49-F238E27FC236}">
                <a16:creationId xmlns:a16="http://schemas.microsoft.com/office/drawing/2014/main" id="{29B4E025-5540-46AB-A6C8-2C847A0DA062}"/>
              </a:ext>
            </a:extLst>
          </p:cNvPr>
          <p:cNvCxnSpPr>
            <a:cxnSpLocks/>
          </p:cNvCxnSpPr>
          <p:nvPr/>
        </p:nvCxnSpPr>
        <p:spPr>
          <a:xfrm>
            <a:off x="7873221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直線コネクタ 752">
            <a:extLst>
              <a:ext uri="{FF2B5EF4-FFF2-40B4-BE49-F238E27FC236}">
                <a16:creationId xmlns:a16="http://schemas.microsoft.com/office/drawing/2014/main" id="{FFC12296-7F3B-44EF-BBEE-DD231FCF7D26}"/>
              </a:ext>
            </a:extLst>
          </p:cNvPr>
          <p:cNvCxnSpPr>
            <a:cxnSpLocks/>
          </p:cNvCxnSpPr>
          <p:nvPr/>
        </p:nvCxnSpPr>
        <p:spPr>
          <a:xfrm>
            <a:off x="7566346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2" name="テキスト ボックス 761">
            <a:extLst>
              <a:ext uri="{FF2B5EF4-FFF2-40B4-BE49-F238E27FC236}">
                <a16:creationId xmlns:a16="http://schemas.microsoft.com/office/drawing/2014/main" id="{A4849317-3596-4401-9E27-7AD07B1F4203}"/>
              </a:ext>
            </a:extLst>
          </p:cNvPr>
          <p:cNvSpPr txBox="1"/>
          <p:nvPr/>
        </p:nvSpPr>
        <p:spPr>
          <a:xfrm>
            <a:off x="5786959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3" name="テキスト ボックス 762">
            <a:extLst>
              <a:ext uri="{FF2B5EF4-FFF2-40B4-BE49-F238E27FC236}">
                <a16:creationId xmlns:a16="http://schemas.microsoft.com/office/drawing/2014/main" id="{FBCBD08F-4F0A-4194-863F-1C1D75C6D5C5}"/>
              </a:ext>
            </a:extLst>
          </p:cNvPr>
          <p:cNvSpPr txBox="1"/>
          <p:nvPr/>
        </p:nvSpPr>
        <p:spPr>
          <a:xfrm>
            <a:off x="6152392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4" name="テキスト ボックス 763">
            <a:extLst>
              <a:ext uri="{FF2B5EF4-FFF2-40B4-BE49-F238E27FC236}">
                <a16:creationId xmlns:a16="http://schemas.microsoft.com/office/drawing/2014/main" id="{CAD2AC21-5FC3-4DB6-A6F2-39060C766527}"/>
              </a:ext>
            </a:extLst>
          </p:cNvPr>
          <p:cNvSpPr txBox="1"/>
          <p:nvPr/>
        </p:nvSpPr>
        <p:spPr>
          <a:xfrm>
            <a:off x="6510099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5" name="テキスト ボックス 764">
            <a:extLst>
              <a:ext uri="{FF2B5EF4-FFF2-40B4-BE49-F238E27FC236}">
                <a16:creationId xmlns:a16="http://schemas.microsoft.com/office/drawing/2014/main" id="{F082BCF2-0C75-423C-ABEF-85C0AF2BF99E}"/>
              </a:ext>
            </a:extLst>
          </p:cNvPr>
          <p:cNvSpPr txBox="1"/>
          <p:nvPr/>
        </p:nvSpPr>
        <p:spPr>
          <a:xfrm>
            <a:off x="6875531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66" name="直線コネクタ 765">
            <a:extLst>
              <a:ext uri="{FF2B5EF4-FFF2-40B4-BE49-F238E27FC236}">
                <a16:creationId xmlns:a16="http://schemas.microsoft.com/office/drawing/2014/main" id="{8ABE152B-2AC3-457C-AD8A-FDE84C342126}"/>
              </a:ext>
            </a:extLst>
          </p:cNvPr>
          <p:cNvCxnSpPr>
            <a:cxnSpLocks/>
          </p:cNvCxnSpPr>
          <p:nvPr/>
        </p:nvCxnSpPr>
        <p:spPr>
          <a:xfrm flipH="1">
            <a:off x="8225428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直線コネクタ 766">
            <a:extLst>
              <a:ext uri="{FF2B5EF4-FFF2-40B4-BE49-F238E27FC236}">
                <a16:creationId xmlns:a16="http://schemas.microsoft.com/office/drawing/2014/main" id="{7AD575D1-206C-4719-9D88-2E9A7B047035}"/>
              </a:ext>
            </a:extLst>
          </p:cNvPr>
          <p:cNvCxnSpPr>
            <a:cxnSpLocks/>
          </p:cNvCxnSpPr>
          <p:nvPr/>
        </p:nvCxnSpPr>
        <p:spPr>
          <a:xfrm>
            <a:off x="7928637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直線コネクタ 767">
            <a:extLst>
              <a:ext uri="{FF2B5EF4-FFF2-40B4-BE49-F238E27FC236}">
                <a16:creationId xmlns:a16="http://schemas.microsoft.com/office/drawing/2014/main" id="{399F3D77-F51B-4C8A-8426-77F9E3F04E52}"/>
              </a:ext>
            </a:extLst>
          </p:cNvPr>
          <p:cNvCxnSpPr>
            <a:cxnSpLocks/>
          </p:cNvCxnSpPr>
          <p:nvPr/>
        </p:nvCxnSpPr>
        <p:spPr>
          <a:xfrm>
            <a:off x="8232417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直線コネクタ 768">
            <a:extLst>
              <a:ext uri="{FF2B5EF4-FFF2-40B4-BE49-F238E27FC236}">
                <a16:creationId xmlns:a16="http://schemas.microsoft.com/office/drawing/2014/main" id="{D3EC6E25-B745-4DEB-8758-96D27E4327D4}"/>
              </a:ext>
            </a:extLst>
          </p:cNvPr>
          <p:cNvCxnSpPr>
            <a:cxnSpLocks/>
          </p:cNvCxnSpPr>
          <p:nvPr/>
        </p:nvCxnSpPr>
        <p:spPr>
          <a:xfrm>
            <a:off x="7925542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直線コネクタ 769">
            <a:extLst>
              <a:ext uri="{FF2B5EF4-FFF2-40B4-BE49-F238E27FC236}">
                <a16:creationId xmlns:a16="http://schemas.microsoft.com/office/drawing/2014/main" id="{8E0653C7-85D7-47D9-9C35-8D9EA9CD6C9C}"/>
              </a:ext>
            </a:extLst>
          </p:cNvPr>
          <p:cNvCxnSpPr>
            <a:cxnSpLocks/>
          </p:cNvCxnSpPr>
          <p:nvPr/>
        </p:nvCxnSpPr>
        <p:spPr>
          <a:xfrm flipH="1">
            <a:off x="8582344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直線コネクタ 770">
            <a:extLst>
              <a:ext uri="{FF2B5EF4-FFF2-40B4-BE49-F238E27FC236}">
                <a16:creationId xmlns:a16="http://schemas.microsoft.com/office/drawing/2014/main" id="{6884DA30-AEE0-4451-AFF2-40A3DC95DA55}"/>
              </a:ext>
            </a:extLst>
          </p:cNvPr>
          <p:cNvCxnSpPr>
            <a:cxnSpLocks/>
          </p:cNvCxnSpPr>
          <p:nvPr/>
        </p:nvCxnSpPr>
        <p:spPr>
          <a:xfrm>
            <a:off x="8285553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直線コネクタ 771">
            <a:extLst>
              <a:ext uri="{FF2B5EF4-FFF2-40B4-BE49-F238E27FC236}">
                <a16:creationId xmlns:a16="http://schemas.microsoft.com/office/drawing/2014/main" id="{690C1484-E8AE-42FA-97F0-409D6568C968}"/>
              </a:ext>
            </a:extLst>
          </p:cNvPr>
          <p:cNvCxnSpPr>
            <a:cxnSpLocks/>
          </p:cNvCxnSpPr>
          <p:nvPr/>
        </p:nvCxnSpPr>
        <p:spPr>
          <a:xfrm>
            <a:off x="8589333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直線コネクタ 772">
            <a:extLst>
              <a:ext uri="{FF2B5EF4-FFF2-40B4-BE49-F238E27FC236}">
                <a16:creationId xmlns:a16="http://schemas.microsoft.com/office/drawing/2014/main" id="{5226B5E1-0DA5-4CED-8887-97305A96BE6E}"/>
              </a:ext>
            </a:extLst>
          </p:cNvPr>
          <p:cNvCxnSpPr>
            <a:cxnSpLocks/>
          </p:cNvCxnSpPr>
          <p:nvPr/>
        </p:nvCxnSpPr>
        <p:spPr>
          <a:xfrm>
            <a:off x="8282458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直線コネクタ 773">
            <a:extLst>
              <a:ext uri="{FF2B5EF4-FFF2-40B4-BE49-F238E27FC236}">
                <a16:creationId xmlns:a16="http://schemas.microsoft.com/office/drawing/2014/main" id="{8B7E5D71-0B9F-49B0-8186-78446888DC7F}"/>
              </a:ext>
            </a:extLst>
          </p:cNvPr>
          <p:cNvCxnSpPr>
            <a:cxnSpLocks/>
          </p:cNvCxnSpPr>
          <p:nvPr/>
        </p:nvCxnSpPr>
        <p:spPr>
          <a:xfrm flipH="1">
            <a:off x="8939284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直線コネクタ 774">
            <a:extLst>
              <a:ext uri="{FF2B5EF4-FFF2-40B4-BE49-F238E27FC236}">
                <a16:creationId xmlns:a16="http://schemas.microsoft.com/office/drawing/2014/main" id="{C527525C-DE20-4A37-B78B-B5597121F180}"/>
              </a:ext>
            </a:extLst>
          </p:cNvPr>
          <p:cNvCxnSpPr>
            <a:cxnSpLocks/>
          </p:cNvCxnSpPr>
          <p:nvPr/>
        </p:nvCxnSpPr>
        <p:spPr>
          <a:xfrm>
            <a:off x="8642493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直線コネクタ 775">
            <a:extLst>
              <a:ext uri="{FF2B5EF4-FFF2-40B4-BE49-F238E27FC236}">
                <a16:creationId xmlns:a16="http://schemas.microsoft.com/office/drawing/2014/main" id="{C7F71FA0-15B4-4F8E-BE95-99088879676F}"/>
              </a:ext>
            </a:extLst>
          </p:cNvPr>
          <p:cNvCxnSpPr>
            <a:cxnSpLocks/>
          </p:cNvCxnSpPr>
          <p:nvPr/>
        </p:nvCxnSpPr>
        <p:spPr>
          <a:xfrm>
            <a:off x="8946273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直線コネクタ 776">
            <a:extLst>
              <a:ext uri="{FF2B5EF4-FFF2-40B4-BE49-F238E27FC236}">
                <a16:creationId xmlns:a16="http://schemas.microsoft.com/office/drawing/2014/main" id="{CB3BD739-5D1E-419D-A4DB-4B9CEF691AE2}"/>
              </a:ext>
            </a:extLst>
          </p:cNvPr>
          <p:cNvCxnSpPr>
            <a:cxnSpLocks/>
          </p:cNvCxnSpPr>
          <p:nvPr/>
        </p:nvCxnSpPr>
        <p:spPr>
          <a:xfrm>
            <a:off x="8639398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直線コネクタ 777">
            <a:extLst>
              <a:ext uri="{FF2B5EF4-FFF2-40B4-BE49-F238E27FC236}">
                <a16:creationId xmlns:a16="http://schemas.microsoft.com/office/drawing/2014/main" id="{3DF07092-0A90-4CA1-A6FC-9DE77AA56576}"/>
              </a:ext>
            </a:extLst>
          </p:cNvPr>
          <p:cNvCxnSpPr>
            <a:cxnSpLocks/>
          </p:cNvCxnSpPr>
          <p:nvPr/>
        </p:nvCxnSpPr>
        <p:spPr>
          <a:xfrm flipH="1">
            <a:off x="9294361" y="2458803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直線コネクタ 778">
            <a:extLst>
              <a:ext uri="{FF2B5EF4-FFF2-40B4-BE49-F238E27FC236}">
                <a16:creationId xmlns:a16="http://schemas.microsoft.com/office/drawing/2014/main" id="{18F9F546-16DC-4B9A-A9A0-019F2FF89C8E}"/>
              </a:ext>
            </a:extLst>
          </p:cNvPr>
          <p:cNvCxnSpPr>
            <a:cxnSpLocks/>
          </p:cNvCxnSpPr>
          <p:nvPr/>
        </p:nvCxnSpPr>
        <p:spPr>
          <a:xfrm>
            <a:off x="8997569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直線コネクタ 779">
            <a:extLst>
              <a:ext uri="{FF2B5EF4-FFF2-40B4-BE49-F238E27FC236}">
                <a16:creationId xmlns:a16="http://schemas.microsoft.com/office/drawing/2014/main" id="{CF02534D-D4F5-49F7-B95C-3ADC2C12D587}"/>
              </a:ext>
            </a:extLst>
          </p:cNvPr>
          <p:cNvCxnSpPr>
            <a:cxnSpLocks/>
          </p:cNvCxnSpPr>
          <p:nvPr/>
        </p:nvCxnSpPr>
        <p:spPr>
          <a:xfrm>
            <a:off x="9293272" y="2298222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直線コネクタ 780">
            <a:extLst>
              <a:ext uri="{FF2B5EF4-FFF2-40B4-BE49-F238E27FC236}">
                <a16:creationId xmlns:a16="http://schemas.microsoft.com/office/drawing/2014/main" id="{FDB59832-2FEE-43C5-913B-4166FA946179}"/>
              </a:ext>
            </a:extLst>
          </p:cNvPr>
          <p:cNvCxnSpPr>
            <a:cxnSpLocks/>
          </p:cNvCxnSpPr>
          <p:nvPr/>
        </p:nvCxnSpPr>
        <p:spPr>
          <a:xfrm>
            <a:off x="8994474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2" name="テキスト ボックス 781">
            <a:extLst>
              <a:ext uri="{FF2B5EF4-FFF2-40B4-BE49-F238E27FC236}">
                <a16:creationId xmlns:a16="http://schemas.microsoft.com/office/drawing/2014/main" id="{F5AA3A61-9C8A-4026-95C0-5683C8D35D2F}"/>
              </a:ext>
            </a:extLst>
          </p:cNvPr>
          <p:cNvSpPr txBox="1"/>
          <p:nvPr/>
        </p:nvSpPr>
        <p:spPr>
          <a:xfrm>
            <a:off x="7933841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3" name="テキスト ボックス 782">
            <a:extLst>
              <a:ext uri="{FF2B5EF4-FFF2-40B4-BE49-F238E27FC236}">
                <a16:creationId xmlns:a16="http://schemas.microsoft.com/office/drawing/2014/main" id="{2C15720C-476F-499A-A279-58815C38439A}"/>
              </a:ext>
            </a:extLst>
          </p:cNvPr>
          <p:cNvSpPr txBox="1"/>
          <p:nvPr/>
        </p:nvSpPr>
        <p:spPr>
          <a:xfrm>
            <a:off x="8299274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4" name="テキスト ボックス 783">
            <a:extLst>
              <a:ext uri="{FF2B5EF4-FFF2-40B4-BE49-F238E27FC236}">
                <a16:creationId xmlns:a16="http://schemas.microsoft.com/office/drawing/2014/main" id="{878AAECA-20F7-40BD-A131-D04C9C5B636E}"/>
              </a:ext>
            </a:extLst>
          </p:cNvPr>
          <p:cNvSpPr txBox="1"/>
          <p:nvPr/>
        </p:nvSpPr>
        <p:spPr>
          <a:xfrm>
            <a:off x="8656981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5" name="テキスト ボックス 784">
            <a:extLst>
              <a:ext uri="{FF2B5EF4-FFF2-40B4-BE49-F238E27FC236}">
                <a16:creationId xmlns:a16="http://schemas.microsoft.com/office/drawing/2014/main" id="{C59404AB-1F7E-4562-83B7-01CDAE9592BF}"/>
              </a:ext>
            </a:extLst>
          </p:cNvPr>
          <p:cNvSpPr txBox="1"/>
          <p:nvPr/>
        </p:nvSpPr>
        <p:spPr>
          <a:xfrm>
            <a:off x="9022413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6" name="テキスト ボックス 785">
            <a:extLst>
              <a:ext uri="{FF2B5EF4-FFF2-40B4-BE49-F238E27FC236}">
                <a16:creationId xmlns:a16="http://schemas.microsoft.com/office/drawing/2014/main" id="{BB69A69F-AFA6-4EB1-9557-AB24E98FE879}"/>
              </a:ext>
            </a:extLst>
          </p:cNvPr>
          <p:cNvSpPr txBox="1"/>
          <p:nvPr/>
        </p:nvSpPr>
        <p:spPr>
          <a:xfrm>
            <a:off x="17500" y="2832850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SPI_IO[1]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87" name="直線コネクタ 786">
            <a:extLst>
              <a:ext uri="{FF2B5EF4-FFF2-40B4-BE49-F238E27FC236}">
                <a16:creationId xmlns:a16="http://schemas.microsoft.com/office/drawing/2014/main" id="{7080F899-D614-435C-8AD5-D5D44E9228AD}"/>
              </a:ext>
            </a:extLst>
          </p:cNvPr>
          <p:cNvCxnSpPr>
            <a:cxnSpLocks/>
          </p:cNvCxnSpPr>
          <p:nvPr/>
        </p:nvCxnSpPr>
        <p:spPr>
          <a:xfrm>
            <a:off x="1013394" y="2943332"/>
            <a:ext cx="47403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直線コネクタ 787">
            <a:extLst>
              <a:ext uri="{FF2B5EF4-FFF2-40B4-BE49-F238E27FC236}">
                <a16:creationId xmlns:a16="http://schemas.microsoft.com/office/drawing/2014/main" id="{C3B42624-41C8-4FCC-98FF-2F29F0C5C994}"/>
              </a:ext>
            </a:extLst>
          </p:cNvPr>
          <p:cNvCxnSpPr>
            <a:cxnSpLocks/>
          </p:cNvCxnSpPr>
          <p:nvPr/>
        </p:nvCxnSpPr>
        <p:spPr>
          <a:xfrm>
            <a:off x="9328303" y="2938731"/>
            <a:ext cx="8521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直線コネクタ 827">
            <a:extLst>
              <a:ext uri="{FF2B5EF4-FFF2-40B4-BE49-F238E27FC236}">
                <a16:creationId xmlns:a16="http://schemas.microsoft.com/office/drawing/2014/main" id="{14B76007-4A12-4967-BABC-D8D8A3DDBB9C}"/>
              </a:ext>
            </a:extLst>
          </p:cNvPr>
          <p:cNvCxnSpPr>
            <a:cxnSpLocks/>
          </p:cNvCxnSpPr>
          <p:nvPr/>
        </p:nvCxnSpPr>
        <p:spPr>
          <a:xfrm flipH="1">
            <a:off x="5747744" y="2776713"/>
            <a:ext cx="26837" cy="150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直線コネクタ 829">
            <a:extLst>
              <a:ext uri="{FF2B5EF4-FFF2-40B4-BE49-F238E27FC236}">
                <a16:creationId xmlns:a16="http://schemas.microsoft.com/office/drawing/2014/main" id="{959BEDDE-08C2-482C-AAE4-E1D51A3DCCCE}"/>
              </a:ext>
            </a:extLst>
          </p:cNvPr>
          <p:cNvCxnSpPr>
            <a:cxnSpLocks/>
          </p:cNvCxnSpPr>
          <p:nvPr/>
        </p:nvCxnSpPr>
        <p:spPr>
          <a:xfrm>
            <a:off x="5753728" y="2946294"/>
            <a:ext cx="27841" cy="15589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直線コネクタ 831">
            <a:extLst>
              <a:ext uri="{FF2B5EF4-FFF2-40B4-BE49-F238E27FC236}">
                <a16:creationId xmlns:a16="http://schemas.microsoft.com/office/drawing/2014/main" id="{DA6ECC1D-968F-4ACF-84A3-E15DA08B0D5F}"/>
              </a:ext>
            </a:extLst>
          </p:cNvPr>
          <p:cNvCxnSpPr>
            <a:cxnSpLocks/>
          </p:cNvCxnSpPr>
          <p:nvPr/>
        </p:nvCxnSpPr>
        <p:spPr>
          <a:xfrm flipH="1">
            <a:off x="6078546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直線コネクタ 832">
            <a:extLst>
              <a:ext uri="{FF2B5EF4-FFF2-40B4-BE49-F238E27FC236}">
                <a16:creationId xmlns:a16="http://schemas.microsoft.com/office/drawing/2014/main" id="{EB7A9679-0EFF-44C1-A49B-49849D89B5DF}"/>
              </a:ext>
            </a:extLst>
          </p:cNvPr>
          <p:cNvCxnSpPr>
            <a:cxnSpLocks/>
          </p:cNvCxnSpPr>
          <p:nvPr/>
        </p:nvCxnSpPr>
        <p:spPr>
          <a:xfrm>
            <a:off x="5781755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直線コネクタ 833">
            <a:extLst>
              <a:ext uri="{FF2B5EF4-FFF2-40B4-BE49-F238E27FC236}">
                <a16:creationId xmlns:a16="http://schemas.microsoft.com/office/drawing/2014/main" id="{BEB1B566-A3AB-4BBD-8FBD-9769FD431103}"/>
              </a:ext>
            </a:extLst>
          </p:cNvPr>
          <p:cNvCxnSpPr>
            <a:cxnSpLocks/>
          </p:cNvCxnSpPr>
          <p:nvPr/>
        </p:nvCxnSpPr>
        <p:spPr>
          <a:xfrm>
            <a:off x="6085535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5" name="直線コネクタ 834">
            <a:extLst>
              <a:ext uri="{FF2B5EF4-FFF2-40B4-BE49-F238E27FC236}">
                <a16:creationId xmlns:a16="http://schemas.microsoft.com/office/drawing/2014/main" id="{24C63DDD-49D9-422D-ADBE-AD71A835F46F}"/>
              </a:ext>
            </a:extLst>
          </p:cNvPr>
          <p:cNvCxnSpPr>
            <a:cxnSpLocks/>
          </p:cNvCxnSpPr>
          <p:nvPr/>
        </p:nvCxnSpPr>
        <p:spPr>
          <a:xfrm>
            <a:off x="5778660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直線コネクタ 835">
            <a:extLst>
              <a:ext uri="{FF2B5EF4-FFF2-40B4-BE49-F238E27FC236}">
                <a16:creationId xmlns:a16="http://schemas.microsoft.com/office/drawing/2014/main" id="{111B2F46-67DE-43BA-90D8-3DAAFE24E2A2}"/>
              </a:ext>
            </a:extLst>
          </p:cNvPr>
          <p:cNvCxnSpPr>
            <a:cxnSpLocks/>
          </p:cNvCxnSpPr>
          <p:nvPr/>
        </p:nvCxnSpPr>
        <p:spPr>
          <a:xfrm flipH="1">
            <a:off x="6435462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直線コネクタ 836">
            <a:extLst>
              <a:ext uri="{FF2B5EF4-FFF2-40B4-BE49-F238E27FC236}">
                <a16:creationId xmlns:a16="http://schemas.microsoft.com/office/drawing/2014/main" id="{533C38A9-ECC5-488A-8354-E2FEE7465145}"/>
              </a:ext>
            </a:extLst>
          </p:cNvPr>
          <p:cNvCxnSpPr>
            <a:cxnSpLocks/>
          </p:cNvCxnSpPr>
          <p:nvPr/>
        </p:nvCxnSpPr>
        <p:spPr>
          <a:xfrm>
            <a:off x="6138671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直線コネクタ 837">
            <a:extLst>
              <a:ext uri="{FF2B5EF4-FFF2-40B4-BE49-F238E27FC236}">
                <a16:creationId xmlns:a16="http://schemas.microsoft.com/office/drawing/2014/main" id="{F93F5415-85BE-46F9-8F27-85CF7A179EF4}"/>
              </a:ext>
            </a:extLst>
          </p:cNvPr>
          <p:cNvCxnSpPr>
            <a:cxnSpLocks/>
          </p:cNvCxnSpPr>
          <p:nvPr/>
        </p:nvCxnSpPr>
        <p:spPr>
          <a:xfrm>
            <a:off x="6442451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直線コネクタ 838">
            <a:extLst>
              <a:ext uri="{FF2B5EF4-FFF2-40B4-BE49-F238E27FC236}">
                <a16:creationId xmlns:a16="http://schemas.microsoft.com/office/drawing/2014/main" id="{E1D49012-A42D-4503-86FB-00F6C260C151}"/>
              </a:ext>
            </a:extLst>
          </p:cNvPr>
          <p:cNvCxnSpPr>
            <a:cxnSpLocks/>
          </p:cNvCxnSpPr>
          <p:nvPr/>
        </p:nvCxnSpPr>
        <p:spPr>
          <a:xfrm>
            <a:off x="6135576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直線コネクタ 839">
            <a:extLst>
              <a:ext uri="{FF2B5EF4-FFF2-40B4-BE49-F238E27FC236}">
                <a16:creationId xmlns:a16="http://schemas.microsoft.com/office/drawing/2014/main" id="{EE2B0F7D-DDC7-4700-8E5D-721FFF5BA4AB}"/>
              </a:ext>
            </a:extLst>
          </p:cNvPr>
          <p:cNvCxnSpPr>
            <a:cxnSpLocks/>
          </p:cNvCxnSpPr>
          <p:nvPr/>
        </p:nvCxnSpPr>
        <p:spPr>
          <a:xfrm flipH="1">
            <a:off x="6792402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直線コネクタ 840">
            <a:extLst>
              <a:ext uri="{FF2B5EF4-FFF2-40B4-BE49-F238E27FC236}">
                <a16:creationId xmlns:a16="http://schemas.microsoft.com/office/drawing/2014/main" id="{C99B402F-8742-448F-A3FF-EAED538942CC}"/>
              </a:ext>
            </a:extLst>
          </p:cNvPr>
          <p:cNvCxnSpPr>
            <a:cxnSpLocks/>
          </p:cNvCxnSpPr>
          <p:nvPr/>
        </p:nvCxnSpPr>
        <p:spPr>
          <a:xfrm>
            <a:off x="6495611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2" name="直線コネクタ 841">
            <a:extLst>
              <a:ext uri="{FF2B5EF4-FFF2-40B4-BE49-F238E27FC236}">
                <a16:creationId xmlns:a16="http://schemas.microsoft.com/office/drawing/2014/main" id="{77C92389-2649-4941-AFCE-D4EFB5D83A4F}"/>
              </a:ext>
            </a:extLst>
          </p:cNvPr>
          <p:cNvCxnSpPr>
            <a:cxnSpLocks/>
          </p:cNvCxnSpPr>
          <p:nvPr/>
        </p:nvCxnSpPr>
        <p:spPr>
          <a:xfrm>
            <a:off x="6799391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3" name="直線コネクタ 842">
            <a:extLst>
              <a:ext uri="{FF2B5EF4-FFF2-40B4-BE49-F238E27FC236}">
                <a16:creationId xmlns:a16="http://schemas.microsoft.com/office/drawing/2014/main" id="{07ECF7B4-314B-4E0F-9A3A-EDA44298A67A}"/>
              </a:ext>
            </a:extLst>
          </p:cNvPr>
          <p:cNvCxnSpPr>
            <a:cxnSpLocks/>
          </p:cNvCxnSpPr>
          <p:nvPr/>
        </p:nvCxnSpPr>
        <p:spPr>
          <a:xfrm>
            <a:off x="6492516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直線コネクタ 843">
            <a:extLst>
              <a:ext uri="{FF2B5EF4-FFF2-40B4-BE49-F238E27FC236}">
                <a16:creationId xmlns:a16="http://schemas.microsoft.com/office/drawing/2014/main" id="{743E8424-3439-44B9-870C-CDEC9DEC67D8}"/>
              </a:ext>
            </a:extLst>
          </p:cNvPr>
          <p:cNvCxnSpPr>
            <a:cxnSpLocks/>
          </p:cNvCxnSpPr>
          <p:nvPr/>
        </p:nvCxnSpPr>
        <p:spPr>
          <a:xfrm flipH="1">
            <a:off x="7147479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5" name="直線コネクタ 844">
            <a:extLst>
              <a:ext uri="{FF2B5EF4-FFF2-40B4-BE49-F238E27FC236}">
                <a16:creationId xmlns:a16="http://schemas.microsoft.com/office/drawing/2014/main" id="{B1410BED-CA99-496A-BDE6-EDCFE31EE1A5}"/>
              </a:ext>
            </a:extLst>
          </p:cNvPr>
          <p:cNvCxnSpPr>
            <a:cxnSpLocks/>
          </p:cNvCxnSpPr>
          <p:nvPr/>
        </p:nvCxnSpPr>
        <p:spPr>
          <a:xfrm>
            <a:off x="6850687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6" name="直線コネクタ 845">
            <a:extLst>
              <a:ext uri="{FF2B5EF4-FFF2-40B4-BE49-F238E27FC236}">
                <a16:creationId xmlns:a16="http://schemas.microsoft.com/office/drawing/2014/main" id="{37EBCBCA-DD16-4E76-B241-D74DE8EF5270}"/>
              </a:ext>
            </a:extLst>
          </p:cNvPr>
          <p:cNvCxnSpPr>
            <a:cxnSpLocks/>
          </p:cNvCxnSpPr>
          <p:nvPr/>
        </p:nvCxnSpPr>
        <p:spPr>
          <a:xfrm>
            <a:off x="7154468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直線コネクタ 846">
            <a:extLst>
              <a:ext uri="{FF2B5EF4-FFF2-40B4-BE49-F238E27FC236}">
                <a16:creationId xmlns:a16="http://schemas.microsoft.com/office/drawing/2014/main" id="{060B9904-501B-4DA3-A28F-A0A41BD08116}"/>
              </a:ext>
            </a:extLst>
          </p:cNvPr>
          <p:cNvCxnSpPr>
            <a:cxnSpLocks/>
          </p:cNvCxnSpPr>
          <p:nvPr/>
        </p:nvCxnSpPr>
        <p:spPr>
          <a:xfrm>
            <a:off x="6847592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8" name="直線コネクタ 847">
            <a:extLst>
              <a:ext uri="{FF2B5EF4-FFF2-40B4-BE49-F238E27FC236}">
                <a16:creationId xmlns:a16="http://schemas.microsoft.com/office/drawing/2014/main" id="{2C9BFCBD-B653-46B8-B9A8-6CA7647A7237}"/>
              </a:ext>
            </a:extLst>
          </p:cNvPr>
          <p:cNvCxnSpPr>
            <a:cxnSpLocks/>
          </p:cNvCxnSpPr>
          <p:nvPr/>
        </p:nvCxnSpPr>
        <p:spPr>
          <a:xfrm flipH="1">
            <a:off x="7509316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直線コネクタ 848">
            <a:extLst>
              <a:ext uri="{FF2B5EF4-FFF2-40B4-BE49-F238E27FC236}">
                <a16:creationId xmlns:a16="http://schemas.microsoft.com/office/drawing/2014/main" id="{1B7F57D2-FDB8-465A-8F51-EFE701D8D78B}"/>
              </a:ext>
            </a:extLst>
          </p:cNvPr>
          <p:cNvCxnSpPr>
            <a:cxnSpLocks/>
          </p:cNvCxnSpPr>
          <p:nvPr/>
        </p:nvCxnSpPr>
        <p:spPr>
          <a:xfrm>
            <a:off x="7212525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直線コネクタ 849">
            <a:extLst>
              <a:ext uri="{FF2B5EF4-FFF2-40B4-BE49-F238E27FC236}">
                <a16:creationId xmlns:a16="http://schemas.microsoft.com/office/drawing/2014/main" id="{5266F4C9-E0C2-4B6C-9DD1-4CDF698B23CE}"/>
              </a:ext>
            </a:extLst>
          </p:cNvPr>
          <p:cNvCxnSpPr>
            <a:cxnSpLocks/>
          </p:cNvCxnSpPr>
          <p:nvPr/>
        </p:nvCxnSpPr>
        <p:spPr>
          <a:xfrm>
            <a:off x="7516305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1" name="直線コネクタ 850">
            <a:extLst>
              <a:ext uri="{FF2B5EF4-FFF2-40B4-BE49-F238E27FC236}">
                <a16:creationId xmlns:a16="http://schemas.microsoft.com/office/drawing/2014/main" id="{67CA7B97-BA65-41B5-A3FC-2344A6AE23BB}"/>
              </a:ext>
            </a:extLst>
          </p:cNvPr>
          <p:cNvCxnSpPr>
            <a:cxnSpLocks/>
          </p:cNvCxnSpPr>
          <p:nvPr/>
        </p:nvCxnSpPr>
        <p:spPr>
          <a:xfrm>
            <a:off x="7209430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直線コネクタ 851">
            <a:extLst>
              <a:ext uri="{FF2B5EF4-FFF2-40B4-BE49-F238E27FC236}">
                <a16:creationId xmlns:a16="http://schemas.microsoft.com/office/drawing/2014/main" id="{B3EEF2CF-C552-4C9C-87F9-11335F60D4ED}"/>
              </a:ext>
            </a:extLst>
          </p:cNvPr>
          <p:cNvCxnSpPr>
            <a:cxnSpLocks/>
          </p:cNvCxnSpPr>
          <p:nvPr/>
        </p:nvCxnSpPr>
        <p:spPr>
          <a:xfrm flipH="1">
            <a:off x="7866232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直線コネクタ 852">
            <a:extLst>
              <a:ext uri="{FF2B5EF4-FFF2-40B4-BE49-F238E27FC236}">
                <a16:creationId xmlns:a16="http://schemas.microsoft.com/office/drawing/2014/main" id="{81E05FA6-9681-4FB5-82D1-BFA2D65CB884}"/>
              </a:ext>
            </a:extLst>
          </p:cNvPr>
          <p:cNvCxnSpPr>
            <a:cxnSpLocks/>
          </p:cNvCxnSpPr>
          <p:nvPr/>
        </p:nvCxnSpPr>
        <p:spPr>
          <a:xfrm>
            <a:off x="7569441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4" name="直線コネクタ 853">
            <a:extLst>
              <a:ext uri="{FF2B5EF4-FFF2-40B4-BE49-F238E27FC236}">
                <a16:creationId xmlns:a16="http://schemas.microsoft.com/office/drawing/2014/main" id="{70F36083-EC4C-4BBD-9EC4-D133B1E512BB}"/>
              </a:ext>
            </a:extLst>
          </p:cNvPr>
          <p:cNvCxnSpPr>
            <a:cxnSpLocks/>
          </p:cNvCxnSpPr>
          <p:nvPr/>
        </p:nvCxnSpPr>
        <p:spPr>
          <a:xfrm>
            <a:off x="7873221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直線コネクタ 854">
            <a:extLst>
              <a:ext uri="{FF2B5EF4-FFF2-40B4-BE49-F238E27FC236}">
                <a16:creationId xmlns:a16="http://schemas.microsoft.com/office/drawing/2014/main" id="{8966AF22-8CBE-48B5-9EBA-0C366C916B92}"/>
              </a:ext>
            </a:extLst>
          </p:cNvPr>
          <p:cNvCxnSpPr>
            <a:cxnSpLocks/>
          </p:cNvCxnSpPr>
          <p:nvPr/>
        </p:nvCxnSpPr>
        <p:spPr>
          <a:xfrm>
            <a:off x="7566346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4" name="テキスト ボックス 863">
            <a:extLst>
              <a:ext uri="{FF2B5EF4-FFF2-40B4-BE49-F238E27FC236}">
                <a16:creationId xmlns:a16="http://schemas.microsoft.com/office/drawing/2014/main" id="{E51EB62B-C3E2-4704-8B7A-3FCCC6B55FF8}"/>
              </a:ext>
            </a:extLst>
          </p:cNvPr>
          <p:cNvSpPr txBox="1"/>
          <p:nvPr/>
        </p:nvSpPr>
        <p:spPr>
          <a:xfrm>
            <a:off x="5786959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5" name="テキスト ボックス 864">
            <a:extLst>
              <a:ext uri="{FF2B5EF4-FFF2-40B4-BE49-F238E27FC236}">
                <a16:creationId xmlns:a16="http://schemas.microsoft.com/office/drawing/2014/main" id="{80A39916-A990-4E79-9B5F-748F7A43E19E}"/>
              </a:ext>
            </a:extLst>
          </p:cNvPr>
          <p:cNvSpPr txBox="1"/>
          <p:nvPr/>
        </p:nvSpPr>
        <p:spPr>
          <a:xfrm>
            <a:off x="6152392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6" name="テキスト ボックス 865">
            <a:extLst>
              <a:ext uri="{FF2B5EF4-FFF2-40B4-BE49-F238E27FC236}">
                <a16:creationId xmlns:a16="http://schemas.microsoft.com/office/drawing/2014/main" id="{322A5331-B0F7-43EA-BB21-BC927A97B251}"/>
              </a:ext>
            </a:extLst>
          </p:cNvPr>
          <p:cNvSpPr txBox="1"/>
          <p:nvPr/>
        </p:nvSpPr>
        <p:spPr>
          <a:xfrm>
            <a:off x="6510099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7" name="テキスト ボックス 866">
            <a:extLst>
              <a:ext uri="{FF2B5EF4-FFF2-40B4-BE49-F238E27FC236}">
                <a16:creationId xmlns:a16="http://schemas.microsoft.com/office/drawing/2014/main" id="{1E7B5C8B-E9E2-4033-8AE7-4F18287FEC5D}"/>
              </a:ext>
            </a:extLst>
          </p:cNvPr>
          <p:cNvSpPr txBox="1"/>
          <p:nvPr/>
        </p:nvSpPr>
        <p:spPr>
          <a:xfrm>
            <a:off x="6875531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68" name="直線コネクタ 867">
            <a:extLst>
              <a:ext uri="{FF2B5EF4-FFF2-40B4-BE49-F238E27FC236}">
                <a16:creationId xmlns:a16="http://schemas.microsoft.com/office/drawing/2014/main" id="{8F9A233D-AF40-4AD9-8F4F-C1725B58FCEC}"/>
              </a:ext>
            </a:extLst>
          </p:cNvPr>
          <p:cNvCxnSpPr>
            <a:cxnSpLocks/>
          </p:cNvCxnSpPr>
          <p:nvPr/>
        </p:nvCxnSpPr>
        <p:spPr>
          <a:xfrm flipH="1">
            <a:off x="8225428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" name="直線コネクタ 868">
            <a:extLst>
              <a:ext uri="{FF2B5EF4-FFF2-40B4-BE49-F238E27FC236}">
                <a16:creationId xmlns:a16="http://schemas.microsoft.com/office/drawing/2014/main" id="{1C7F2807-F1B5-41F1-85BE-E9F84B40F147}"/>
              </a:ext>
            </a:extLst>
          </p:cNvPr>
          <p:cNvCxnSpPr>
            <a:cxnSpLocks/>
          </p:cNvCxnSpPr>
          <p:nvPr/>
        </p:nvCxnSpPr>
        <p:spPr>
          <a:xfrm>
            <a:off x="7928637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直線コネクタ 869">
            <a:extLst>
              <a:ext uri="{FF2B5EF4-FFF2-40B4-BE49-F238E27FC236}">
                <a16:creationId xmlns:a16="http://schemas.microsoft.com/office/drawing/2014/main" id="{0EAD91CC-359F-4818-AC7A-AAB632B2CC81}"/>
              </a:ext>
            </a:extLst>
          </p:cNvPr>
          <p:cNvCxnSpPr>
            <a:cxnSpLocks/>
          </p:cNvCxnSpPr>
          <p:nvPr/>
        </p:nvCxnSpPr>
        <p:spPr>
          <a:xfrm>
            <a:off x="8232417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直線コネクタ 870">
            <a:extLst>
              <a:ext uri="{FF2B5EF4-FFF2-40B4-BE49-F238E27FC236}">
                <a16:creationId xmlns:a16="http://schemas.microsoft.com/office/drawing/2014/main" id="{DCDF8F68-4E65-41DF-94B1-0CCD3B37EFAE}"/>
              </a:ext>
            </a:extLst>
          </p:cNvPr>
          <p:cNvCxnSpPr>
            <a:cxnSpLocks/>
          </p:cNvCxnSpPr>
          <p:nvPr/>
        </p:nvCxnSpPr>
        <p:spPr>
          <a:xfrm>
            <a:off x="7925542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2" name="直線コネクタ 871">
            <a:extLst>
              <a:ext uri="{FF2B5EF4-FFF2-40B4-BE49-F238E27FC236}">
                <a16:creationId xmlns:a16="http://schemas.microsoft.com/office/drawing/2014/main" id="{AB4CFB15-3D0E-47FD-83F6-8DB489353C4F}"/>
              </a:ext>
            </a:extLst>
          </p:cNvPr>
          <p:cNvCxnSpPr>
            <a:cxnSpLocks/>
          </p:cNvCxnSpPr>
          <p:nvPr/>
        </p:nvCxnSpPr>
        <p:spPr>
          <a:xfrm flipH="1">
            <a:off x="8582344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直線コネクタ 872">
            <a:extLst>
              <a:ext uri="{FF2B5EF4-FFF2-40B4-BE49-F238E27FC236}">
                <a16:creationId xmlns:a16="http://schemas.microsoft.com/office/drawing/2014/main" id="{218B93F7-373F-4CA9-AB4A-E53DF5C4FDE4}"/>
              </a:ext>
            </a:extLst>
          </p:cNvPr>
          <p:cNvCxnSpPr>
            <a:cxnSpLocks/>
          </p:cNvCxnSpPr>
          <p:nvPr/>
        </p:nvCxnSpPr>
        <p:spPr>
          <a:xfrm>
            <a:off x="8285553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直線コネクタ 873">
            <a:extLst>
              <a:ext uri="{FF2B5EF4-FFF2-40B4-BE49-F238E27FC236}">
                <a16:creationId xmlns:a16="http://schemas.microsoft.com/office/drawing/2014/main" id="{8869D92F-D0FA-4F67-927D-225F18D617DB}"/>
              </a:ext>
            </a:extLst>
          </p:cNvPr>
          <p:cNvCxnSpPr>
            <a:cxnSpLocks/>
          </p:cNvCxnSpPr>
          <p:nvPr/>
        </p:nvCxnSpPr>
        <p:spPr>
          <a:xfrm>
            <a:off x="8589333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直線コネクタ 874">
            <a:extLst>
              <a:ext uri="{FF2B5EF4-FFF2-40B4-BE49-F238E27FC236}">
                <a16:creationId xmlns:a16="http://schemas.microsoft.com/office/drawing/2014/main" id="{9D49BA58-C3D4-49ED-BE24-B1B755F99C30}"/>
              </a:ext>
            </a:extLst>
          </p:cNvPr>
          <p:cNvCxnSpPr>
            <a:cxnSpLocks/>
          </p:cNvCxnSpPr>
          <p:nvPr/>
        </p:nvCxnSpPr>
        <p:spPr>
          <a:xfrm>
            <a:off x="8282458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直線コネクタ 875">
            <a:extLst>
              <a:ext uri="{FF2B5EF4-FFF2-40B4-BE49-F238E27FC236}">
                <a16:creationId xmlns:a16="http://schemas.microsoft.com/office/drawing/2014/main" id="{B2D0CCA4-656D-4126-BCA0-5D9820DB3FFC}"/>
              </a:ext>
            </a:extLst>
          </p:cNvPr>
          <p:cNvCxnSpPr>
            <a:cxnSpLocks/>
          </p:cNvCxnSpPr>
          <p:nvPr/>
        </p:nvCxnSpPr>
        <p:spPr>
          <a:xfrm flipH="1">
            <a:off x="8939284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直線コネクタ 876">
            <a:extLst>
              <a:ext uri="{FF2B5EF4-FFF2-40B4-BE49-F238E27FC236}">
                <a16:creationId xmlns:a16="http://schemas.microsoft.com/office/drawing/2014/main" id="{7ED6E926-727E-4048-8F48-75F7F2DD8FE2}"/>
              </a:ext>
            </a:extLst>
          </p:cNvPr>
          <p:cNvCxnSpPr>
            <a:cxnSpLocks/>
          </p:cNvCxnSpPr>
          <p:nvPr/>
        </p:nvCxnSpPr>
        <p:spPr>
          <a:xfrm>
            <a:off x="8642493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8" name="直線コネクタ 877">
            <a:extLst>
              <a:ext uri="{FF2B5EF4-FFF2-40B4-BE49-F238E27FC236}">
                <a16:creationId xmlns:a16="http://schemas.microsoft.com/office/drawing/2014/main" id="{124E7296-26B1-47F4-B065-3244B4D87E50}"/>
              </a:ext>
            </a:extLst>
          </p:cNvPr>
          <p:cNvCxnSpPr>
            <a:cxnSpLocks/>
          </p:cNvCxnSpPr>
          <p:nvPr/>
        </p:nvCxnSpPr>
        <p:spPr>
          <a:xfrm>
            <a:off x="8946273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直線コネクタ 878">
            <a:extLst>
              <a:ext uri="{FF2B5EF4-FFF2-40B4-BE49-F238E27FC236}">
                <a16:creationId xmlns:a16="http://schemas.microsoft.com/office/drawing/2014/main" id="{B69D5E37-2F16-4A5B-82C9-38E16C2570BF}"/>
              </a:ext>
            </a:extLst>
          </p:cNvPr>
          <p:cNvCxnSpPr>
            <a:cxnSpLocks/>
          </p:cNvCxnSpPr>
          <p:nvPr/>
        </p:nvCxnSpPr>
        <p:spPr>
          <a:xfrm>
            <a:off x="8639398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直線コネクタ 879">
            <a:extLst>
              <a:ext uri="{FF2B5EF4-FFF2-40B4-BE49-F238E27FC236}">
                <a16:creationId xmlns:a16="http://schemas.microsoft.com/office/drawing/2014/main" id="{AAC71F41-95CC-4522-8230-E2625895CFB8}"/>
              </a:ext>
            </a:extLst>
          </p:cNvPr>
          <p:cNvCxnSpPr>
            <a:cxnSpLocks/>
          </p:cNvCxnSpPr>
          <p:nvPr/>
        </p:nvCxnSpPr>
        <p:spPr>
          <a:xfrm flipH="1">
            <a:off x="9294361" y="2938731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直線コネクタ 880">
            <a:extLst>
              <a:ext uri="{FF2B5EF4-FFF2-40B4-BE49-F238E27FC236}">
                <a16:creationId xmlns:a16="http://schemas.microsoft.com/office/drawing/2014/main" id="{05A33990-65C4-4965-A468-9116B26023BF}"/>
              </a:ext>
            </a:extLst>
          </p:cNvPr>
          <p:cNvCxnSpPr>
            <a:cxnSpLocks/>
          </p:cNvCxnSpPr>
          <p:nvPr/>
        </p:nvCxnSpPr>
        <p:spPr>
          <a:xfrm>
            <a:off x="8997569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2" name="直線コネクタ 881">
            <a:extLst>
              <a:ext uri="{FF2B5EF4-FFF2-40B4-BE49-F238E27FC236}">
                <a16:creationId xmlns:a16="http://schemas.microsoft.com/office/drawing/2014/main" id="{686B1499-DA9C-4381-99B7-57551C39660F}"/>
              </a:ext>
            </a:extLst>
          </p:cNvPr>
          <p:cNvCxnSpPr>
            <a:cxnSpLocks/>
          </p:cNvCxnSpPr>
          <p:nvPr/>
        </p:nvCxnSpPr>
        <p:spPr>
          <a:xfrm>
            <a:off x="9293272" y="2778150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直線コネクタ 882">
            <a:extLst>
              <a:ext uri="{FF2B5EF4-FFF2-40B4-BE49-F238E27FC236}">
                <a16:creationId xmlns:a16="http://schemas.microsoft.com/office/drawing/2014/main" id="{B8E0807C-5C39-401C-A149-703672FD6E0E}"/>
              </a:ext>
            </a:extLst>
          </p:cNvPr>
          <p:cNvCxnSpPr>
            <a:cxnSpLocks/>
          </p:cNvCxnSpPr>
          <p:nvPr/>
        </p:nvCxnSpPr>
        <p:spPr>
          <a:xfrm>
            <a:off x="8994474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4" name="テキスト ボックス 883">
            <a:extLst>
              <a:ext uri="{FF2B5EF4-FFF2-40B4-BE49-F238E27FC236}">
                <a16:creationId xmlns:a16="http://schemas.microsoft.com/office/drawing/2014/main" id="{3A7B7370-7B69-42AB-AD2F-8A2CC7163C11}"/>
              </a:ext>
            </a:extLst>
          </p:cNvPr>
          <p:cNvSpPr txBox="1"/>
          <p:nvPr/>
        </p:nvSpPr>
        <p:spPr>
          <a:xfrm>
            <a:off x="7933841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5" name="テキスト ボックス 884">
            <a:extLst>
              <a:ext uri="{FF2B5EF4-FFF2-40B4-BE49-F238E27FC236}">
                <a16:creationId xmlns:a16="http://schemas.microsoft.com/office/drawing/2014/main" id="{B6F3DDA7-1969-426B-A943-E92208853C27}"/>
              </a:ext>
            </a:extLst>
          </p:cNvPr>
          <p:cNvSpPr txBox="1"/>
          <p:nvPr/>
        </p:nvSpPr>
        <p:spPr>
          <a:xfrm>
            <a:off x="8299274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6" name="テキスト ボックス 885">
            <a:extLst>
              <a:ext uri="{FF2B5EF4-FFF2-40B4-BE49-F238E27FC236}">
                <a16:creationId xmlns:a16="http://schemas.microsoft.com/office/drawing/2014/main" id="{508862E1-309C-43D8-A61C-50479B461B39}"/>
              </a:ext>
            </a:extLst>
          </p:cNvPr>
          <p:cNvSpPr txBox="1"/>
          <p:nvPr/>
        </p:nvSpPr>
        <p:spPr>
          <a:xfrm>
            <a:off x="8656981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7" name="テキスト ボックス 886">
            <a:extLst>
              <a:ext uri="{FF2B5EF4-FFF2-40B4-BE49-F238E27FC236}">
                <a16:creationId xmlns:a16="http://schemas.microsoft.com/office/drawing/2014/main" id="{93D57954-01EB-4BE3-8AB1-3D8EB7191F54}"/>
              </a:ext>
            </a:extLst>
          </p:cNvPr>
          <p:cNvSpPr txBox="1"/>
          <p:nvPr/>
        </p:nvSpPr>
        <p:spPr>
          <a:xfrm>
            <a:off x="9022413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8" name="テキスト ボックス 887">
            <a:extLst>
              <a:ext uri="{FF2B5EF4-FFF2-40B4-BE49-F238E27FC236}">
                <a16:creationId xmlns:a16="http://schemas.microsoft.com/office/drawing/2014/main" id="{1A5F862B-6A2A-4E24-8932-A6D713941033}"/>
              </a:ext>
            </a:extLst>
          </p:cNvPr>
          <p:cNvSpPr txBox="1"/>
          <p:nvPr/>
        </p:nvSpPr>
        <p:spPr>
          <a:xfrm>
            <a:off x="17500" y="3297855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SPI_IO[0]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9" name="直線コネクタ 888">
            <a:extLst>
              <a:ext uri="{FF2B5EF4-FFF2-40B4-BE49-F238E27FC236}">
                <a16:creationId xmlns:a16="http://schemas.microsoft.com/office/drawing/2014/main" id="{A1C800E3-6E7D-478F-9B01-D8182DE384CE}"/>
              </a:ext>
            </a:extLst>
          </p:cNvPr>
          <p:cNvCxnSpPr>
            <a:cxnSpLocks/>
          </p:cNvCxnSpPr>
          <p:nvPr/>
        </p:nvCxnSpPr>
        <p:spPr>
          <a:xfrm>
            <a:off x="1013394" y="3408337"/>
            <a:ext cx="6901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0" name="直線コネクタ 889">
            <a:extLst>
              <a:ext uri="{FF2B5EF4-FFF2-40B4-BE49-F238E27FC236}">
                <a16:creationId xmlns:a16="http://schemas.microsoft.com/office/drawing/2014/main" id="{1AEE1B6E-9747-494D-BA06-17D40AD8A493}"/>
              </a:ext>
            </a:extLst>
          </p:cNvPr>
          <p:cNvCxnSpPr>
            <a:cxnSpLocks/>
          </p:cNvCxnSpPr>
          <p:nvPr/>
        </p:nvCxnSpPr>
        <p:spPr>
          <a:xfrm>
            <a:off x="9328303" y="3403736"/>
            <a:ext cx="8521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直線コネクタ 891">
            <a:extLst>
              <a:ext uri="{FF2B5EF4-FFF2-40B4-BE49-F238E27FC236}">
                <a16:creationId xmlns:a16="http://schemas.microsoft.com/office/drawing/2014/main" id="{C99D0EA4-4CB3-4D2A-B0F1-DF589E19FD1C}"/>
              </a:ext>
            </a:extLst>
          </p:cNvPr>
          <p:cNvCxnSpPr>
            <a:cxnSpLocks/>
          </p:cNvCxnSpPr>
          <p:nvPr/>
        </p:nvCxnSpPr>
        <p:spPr>
          <a:xfrm>
            <a:off x="1735775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直線コネクタ 892">
            <a:extLst>
              <a:ext uri="{FF2B5EF4-FFF2-40B4-BE49-F238E27FC236}">
                <a16:creationId xmlns:a16="http://schemas.microsoft.com/office/drawing/2014/main" id="{83B9D1E7-B5A8-4549-B261-6557D163EDD3}"/>
              </a:ext>
            </a:extLst>
          </p:cNvPr>
          <p:cNvCxnSpPr>
            <a:cxnSpLocks/>
          </p:cNvCxnSpPr>
          <p:nvPr/>
        </p:nvCxnSpPr>
        <p:spPr>
          <a:xfrm>
            <a:off x="1697417" y="3403736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直線コネクタ 893">
            <a:extLst>
              <a:ext uri="{FF2B5EF4-FFF2-40B4-BE49-F238E27FC236}">
                <a16:creationId xmlns:a16="http://schemas.microsoft.com/office/drawing/2014/main" id="{166FE333-1B3C-41B3-8CC8-2638184564AB}"/>
              </a:ext>
            </a:extLst>
          </p:cNvPr>
          <p:cNvCxnSpPr>
            <a:cxnSpLocks/>
          </p:cNvCxnSpPr>
          <p:nvPr/>
        </p:nvCxnSpPr>
        <p:spPr>
          <a:xfrm>
            <a:off x="1732680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直線コネクタ 894">
            <a:extLst>
              <a:ext uri="{FF2B5EF4-FFF2-40B4-BE49-F238E27FC236}">
                <a16:creationId xmlns:a16="http://schemas.microsoft.com/office/drawing/2014/main" id="{F1CAB9CB-3C6B-4377-9D6B-181CC04D9C50}"/>
              </a:ext>
            </a:extLst>
          </p:cNvPr>
          <p:cNvCxnSpPr>
            <a:cxnSpLocks/>
          </p:cNvCxnSpPr>
          <p:nvPr/>
        </p:nvCxnSpPr>
        <p:spPr>
          <a:xfrm flipH="1">
            <a:off x="2387536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直線コネクタ 895">
            <a:extLst>
              <a:ext uri="{FF2B5EF4-FFF2-40B4-BE49-F238E27FC236}">
                <a16:creationId xmlns:a16="http://schemas.microsoft.com/office/drawing/2014/main" id="{F1F8D549-8F85-4762-AE64-EC5B300DF4A5}"/>
              </a:ext>
            </a:extLst>
          </p:cNvPr>
          <p:cNvCxnSpPr>
            <a:cxnSpLocks/>
          </p:cNvCxnSpPr>
          <p:nvPr/>
        </p:nvCxnSpPr>
        <p:spPr>
          <a:xfrm>
            <a:off x="2027031" y="324744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直線コネクタ 896">
            <a:extLst>
              <a:ext uri="{FF2B5EF4-FFF2-40B4-BE49-F238E27FC236}">
                <a16:creationId xmlns:a16="http://schemas.microsoft.com/office/drawing/2014/main" id="{666F7772-42D0-423D-A836-F483678ED444}"/>
              </a:ext>
            </a:extLst>
          </p:cNvPr>
          <p:cNvCxnSpPr>
            <a:cxnSpLocks/>
          </p:cNvCxnSpPr>
          <p:nvPr/>
        </p:nvCxnSpPr>
        <p:spPr>
          <a:xfrm flipH="1">
            <a:off x="2029561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直線コネクタ 897">
            <a:extLst>
              <a:ext uri="{FF2B5EF4-FFF2-40B4-BE49-F238E27FC236}">
                <a16:creationId xmlns:a16="http://schemas.microsoft.com/office/drawing/2014/main" id="{C72F1681-27C9-4E35-BC57-7D9629278068}"/>
              </a:ext>
            </a:extLst>
          </p:cNvPr>
          <p:cNvCxnSpPr>
            <a:cxnSpLocks/>
          </p:cNvCxnSpPr>
          <p:nvPr/>
        </p:nvCxnSpPr>
        <p:spPr>
          <a:xfrm>
            <a:off x="2090745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9" name="直線コネクタ 898">
            <a:extLst>
              <a:ext uri="{FF2B5EF4-FFF2-40B4-BE49-F238E27FC236}">
                <a16:creationId xmlns:a16="http://schemas.microsoft.com/office/drawing/2014/main" id="{24DD416E-246F-43AB-9573-583BE95BAD13}"/>
              </a:ext>
            </a:extLst>
          </p:cNvPr>
          <p:cNvCxnSpPr>
            <a:cxnSpLocks/>
          </p:cNvCxnSpPr>
          <p:nvPr/>
        </p:nvCxnSpPr>
        <p:spPr>
          <a:xfrm>
            <a:off x="2394525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直線コネクタ 899">
            <a:extLst>
              <a:ext uri="{FF2B5EF4-FFF2-40B4-BE49-F238E27FC236}">
                <a16:creationId xmlns:a16="http://schemas.microsoft.com/office/drawing/2014/main" id="{B49465A6-D726-47A6-8BE1-EEAA9F7C790B}"/>
              </a:ext>
            </a:extLst>
          </p:cNvPr>
          <p:cNvCxnSpPr>
            <a:cxnSpLocks/>
          </p:cNvCxnSpPr>
          <p:nvPr/>
        </p:nvCxnSpPr>
        <p:spPr>
          <a:xfrm>
            <a:off x="2087650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直線コネクタ 900">
            <a:extLst>
              <a:ext uri="{FF2B5EF4-FFF2-40B4-BE49-F238E27FC236}">
                <a16:creationId xmlns:a16="http://schemas.microsoft.com/office/drawing/2014/main" id="{6AAFD881-5173-4DB5-B9F6-C3D806C269DC}"/>
              </a:ext>
            </a:extLst>
          </p:cNvPr>
          <p:cNvCxnSpPr>
            <a:cxnSpLocks/>
          </p:cNvCxnSpPr>
          <p:nvPr/>
        </p:nvCxnSpPr>
        <p:spPr>
          <a:xfrm flipH="1">
            <a:off x="1704406" y="3241718"/>
            <a:ext cx="3858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2" name="直線コネクタ 901">
            <a:extLst>
              <a:ext uri="{FF2B5EF4-FFF2-40B4-BE49-F238E27FC236}">
                <a16:creationId xmlns:a16="http://schemas.microsoft.com/office/drawing/2014/main" id="{411A7B00-94AA-40D2-8C8B-6E94CBC2584A}"/>
              </a:ext>
            </a:extLst>
          </p:cNvPr>
          <p:cNvCxnSpPr>
            <a:cxnSpLocks/>
          </p:cNvCxnSpPr>
          <p:nvPr/>
        </p:nvCxnSpPr>
        <p:spPr>
          <a:xfrm flipH="1">
            <a:off x="2749374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3" name="直線コネクタ 902">
            <a:extLst>
              <a:ext uri="{FF2B5EF4-FFF2-40B4-BE49-F238E27FC236}">
                <a16:creationId xmlns:a16="http://schemas.microsoft.com/office/drawing/2014/main" id="{70E42BD5-0306-4D1F-8660-630B29904964}"/>
              </a:ext>
            </a:extLst>
          </p:cNvPr>
          <p:cNvCxnSpPr>
            <a:cxnSpLocks/>
          </p:cNvCxnSpPr>
          <p:nvPr/>
        </p:nvCxnSpPr>
        <p:spPr>
          <a:xfrm>
            <a:off x="2452582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直線コネクタ 903">
            <a:extLst>
              <a:ext uri="{FF2B5EF4-FFF2-40B4-BE49-F238E27FC236}">
                <a16:creationId xmlns:a16="http://schemas.microsoft.com/office/drawing/2014/main" id="{91BB01A8-2176-4040-9DAB-495CA0A97E24}"/>
              </a:ext>
            </a:extLst>
          </p:cNvPr>
          <p:cNvCxnSpPr>
            <a:cxnSpLocks/>
          </p:cNvCxnSpPr>
          <p:nvPr/>
        </p:nvCxnSpPr>
        <p:spPr>
          <a:xfrm>
            <a:off x="2756363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5" name="直線コネクタ 904">
            <a:extLst>
              <a:ext uri="{FF2B5EF4-FFF2-40B4-BE49-F238E27FC236}">
                <a16:creationId xmlns:a16="http://schemas.microsoft.com/office/drawing/2014/main" id="{09EA424C-3DA6-48E5-BF2D-50983BE23657}"/>
              </a:ext>
            </a:extLst>
          </p:cNvPr>
          <p:cNvCxnSpPr>
            <a:cxnSpLocks/>
          </p:cNvCxnSpPr>
          <p:nvPr/>
        </p:nvCxnSpPr>
        <p:spPr>
          <a:xfrm>
            <a:off x="2449487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直線コネクタ 905">
            <a:extLst>
              <a:ext uri="{FF2B5EF4-FFF2-40B4-BE49-F238E27FC236}">
                <a16:creationId xmlns:a16="http://schemas.microsoft.com/office/drawing/2014/main" id="{4C97458F-C3FE-4D5F-A2B7-99E534B7ED32}"/>
              </a:ext>
            </a:extLst>
          </p:cNvPr>
          <p:cNvCxnSpPr>
            <a:cxnSpLocks/>
          </p:cNvCxnSpPr>
          <p:nvPr/>
        </p:nvCxnSpPr>
        <p:spPr>
          <a:xfrm flipH="1">
            <a:off x="3106290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7" name="直線コネクタ 906">
            <a:extLst>
              <a:ext uri="{FF2B5EF4-FFF2-40B4-BE49-F238E27FC236}">
                <a16:creationId xmlns:a16="http://schemas.microsoft.com/office/drawing/2014/main" id="{E0FA631E-2412-462C-9172-65A619B15FA9}"/>
              </a:ext>
            </a:extLst>
          </p:cNvPr>
          <p:cNvCxnSpPr>
            <a:cxnSpLocks/>
          </p:cNvCxnSpPr>
          <p:nvPr/>
        </p:nvCxnSpPr>
        <p:spPr>
          <a:xfrm>
            <a:off x="2809498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8" name="直線コネクタ 907">
            <a:extLst>
              <a:ext uri="{FF2B5EF4-FFF2-40B4-BE49-F238E27FC236}">
                <a16:creationId xmlns:a16="http://schemas.microsoft.com/office/drawing/2014/main" id="{1FA43970-EA23-4D6D-86D3-621488A9E21F}"/>
              </a:ext>
            </a:extLst>
          </p:cNvPr>
          <p:cNvCxnSpPr>
            <a:cxnSpLocks/>
          </p:cNvCxnSpPr>
          <p:nvPr/>
        </p:nvCxnSpPr>
        <p:spPr>
          <a:xfrm>
            <a:off x="3113279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9" name="直線コネクタ 908">
            <a:extLst>
              <a:ext uri="{FF2B5EF4-FFF2-40B4-BE49-F238E27FC236}">
                <a16:creationId xmlns:a16="http://schemas.microsoft.com/office/drawing/2014/main" id="{D533BE29-F916-4736-A052-0E7F8F42C3CD}"/>
              </a:ext>
            </a:extLst>
          </p:cNvPr>
          <p:cNvCxnSpPr>
            <a:cxnSpLocks/>
          </p:cNvCxnSpPr>
          <p:nvPr/>
        </p:nvCxnSpPr>
        <p:spPr>
          <a:xfrm>
            <a:off x="2806403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直線コネクタ 909">
            <a:extLst>
              <a:ext uri="{FF2B5EF4-FFF2-40B4-BE49-F238E27FC236}">
                <a16:creationId xmlns:a16="http://schemas.microsoft.com/office/drawing/2014/main" id="{7C29767B-91CC-422B-A62B-8B258288CD28}"/>
              </a:ext>
            </a:extLst>
          </p:cNvPr>
          <p:cNvCxnSpPr>
            <a:cxnSpLocks/>
          </p:cNvCxnSpPr>
          <p:nvPr/>
        </p:nvCxnSpPr>
        <p:spPr>
          <a:xfrm flipH="1">
            <a:off x="3463230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" name="直線コネクタ 910">
            <a:extLst>
              <a:ext uri="{FF2B5EF4-FFF2-40B4-BE49-F238E27FC236}">
                <a16:creationId xmlns:a16="http://schemas.microsoft.com/office/drawing/2014/main" id="{33F66D69-F99F-4F5C-96DA-777F309C282D}"/>
              </a:ext>
            </a:extLst>
          </p:cNvPr>
          <p:cNvCxnSpPr>
            <a:cxnSpLocks/>
          </p:cNvCxnSpPr>
          <p:nvPr/>
        </p:nvCxnSpPr>
        <p:spPr>
          <a:xfrm>
            <a:off x="3166439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直線コネクタ 911">
            <a:extLst>
              <a:ext uri="{FF2B5EF4-FFF2-40B4-BE49-F238E27FC236}">
                <a16:creationId xmlns:a16="http://schemas.microsoft.com/office/drawing/2014/main" id="{FD50ED2A-BB38-4786-8E1E-A46561A7A934}"/>
              </a:ext>
            </a:extLst>
          </p:cNvPr>
          <p:cNvCxnSpPr>
            <a:cxnSpLocks/>
          </p:cNvCxnSpPr>
          <p:nvPr/>
        </p:nvCxnSpPr>
        <p:spPr>
          <a:xfrm>
            <a:off x="3470219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直線コネクタ 912">
            <a:extLst>
              <a:ext uri="{FF2B5EF4-FFF2-40B4-BE49-F238E27FC236}">
                <a16:creationId xmlns:a16="http://schemas.microsoft.com/office/drawing/2014/main" id="{542A532D-AE6F-42FF-B4B0-3419D167C185}"/>
              </a:ext>
            </a:extLst>
          </p:cNvPr>
          <p:cNvCxnSpPr>
            <a:cxnSpLocks/>
          </p:cNvCxnSpPr>
          <p:nvPr/>
        </p:nvCxnSpPr>
        <p:spPr>
          <a:xfrm>
            <a:off x="3163343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直線コネクタ 913">
            <a:extLst>
              <a:ext uri="{FF2B5EF4-FFF2-40B4-BE49-F238E27FC236}">
                <a16:creationId xmlns:a16="http://schemas.microsoft.com/office/drawing/2014/main" id="{2C4EC1F4-3A5E-4CB7-A2D6-3F2F85D3D3D4}"/>
              </a:ext>
            </a:extLst>
          </p:cNvPr>
          <p:cNvCxnSpPr>
            <a:cxnSpLocks/>
          </p:cNvCxnSpPr>
          <p:nvPr/>
        </p:nvCxnSpPr>
        <p:spPr>
          <a:xfrm flipH="1">
            <a:off x="3826658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直線コネクタ 914">
            <a:extLst>
              <a:ext uri="{FF2B5EF4-FFF2-40B4-BE49-F238E27FC236}">
                <a16:creationId xmlns:a16="http://schemas.microsoft.com/office/drawing/2014/main" id="{BBA76414-3DD2-4F26-AD00-4A9C8FB4FC21}"/>
              </a:ext>
            </a:extLst>
          </p:cNvPr>
          <p:cNvCxnSpPr>
            <a:cxnSpLocks/>
          </p:cNvCxnSpPr>
          <p:nvPr/>
        </p:nvCxnSpPr>
        <p:spPr>
          <a:xfrm>
            <a:off x="3529866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直線コネクタ 915">
            <a:extLst>
              <a:ext uri="{FF2B5EF4-FFF2-40B4-BE49-F238E27FC236}">
                <a16:creationId xmlns:a16="http://schemas.microsoft.com/office/drawing/2014/main" id="{AA1A6B7C-E204-46DE-BD06-C611EF986E4B}"/>
              </a:ext>
            </a:extLst>
          </p:cNvPr>
          <p:cNvCxnSpPr>
            <a:cxnSpLocks/>
          </p:cNvCxnSpPr>
          <p:nvPr/>
        </p:nvCxnSpPr>
        <p:spPr>
          <a:xfrm>
            <a:off x="3833647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直線コネクタ 916">
            <a:extLst>
              <a:ext uri="{FF2B5EF4-FFF2-40B4-BE49-F238E27FC236}">
                <a16:creationId xmlns:a16="http://schemas.microsoft.com/office/drawing/2014/main" id="{9C6E3AC9-E7E3-46E9-B127-EDA773938D92}"/>
              </a:ext>
            </a:extLst>
          </p:cNvPr>
          <p:cNvCxnSpPr>
            <a:cxnSpLocks/>
          </p:cNvCxnSpPr>
          <p:nvPr/>
        </p:nvCxnSpPr>
        <p:spPr>
          <a:xfrm>
            <a:off x="3526771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直線コネクタ 917">
            <a:extLst>
              <a:ext uri="{FF2B5EF4-FFF2-40B4-BE49-F238E27FC236}">
                <a16:creationId xmlns:a16="http://schemas.microsoft.com/office/drawing/2014/main" id="{847437A9-A791-4091-8C0B-3B5FDCD6D550}"/>
              </a:ext>
            </a:extLst>
          </p:cNvPr>
          <p:cNvCxnSpPr>
            <a:cxnSpLocks/>
          </p:cNvCxnSpPr>
          <p:nvPr/>
        </p:nvCxnSpPr>
        <p:spPr>
          <a:xfrm flipH="1">
            <a:off x="4188495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直線コネクタ 918">
            <a:extLst>
              <a:ext uri="{FF2B5EF4-FFF2-40B4-BE49-F238E27FC236}">
                <a16:creationId xmlns:a16="http://schemas.microsoft.com/office/drawing/2014/main" id="{5A5B7F4F-D672-4196-A9D8-FB8CF8FE5EC7}"/>
              </a:ext>
            </a:extLst>
          </p:cNvPr>
          <p:cNvCxnSpPr>
            <a:cxnSpLocks/>
          </p:cNvCxnSpPr>
          <p:nvPr/>
        </p:nvCxnSpPr>
        <p:spPr>
          <a:xfrm>
            <a:off x="3891704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コネクタ 919">
            <a:extLst>
              <a:ext uri="{FF2B5EF4-FFF2-40B4-BE49-F238E27FC236}">
                <a16:creationId xmlns:a16="http://schemas.microsoft.com/office/drawing/2014/main" id="{B0B48D4E-41FA-4AEF-B8B3-A616E87998F4}"/>
              </a:ext>
            </a:extLst>
          </p:cNvPr>
          <p:cNvCxnSpPr>
            <a:cxnSpLocks/>
          </p:cNvCxnSpPr>
          <p:nvPr/>
        </p:nvCxnSpPr>
        <p:spPr>
          <a:xfrm>
            <a:off x="4195484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直線コネクタ 920">
            <a:extLst>
              <a:ext uri="{FF2B5EF4-FFF2-40B4-BE49-F238E27FC236}">
                <a16:creationId xmlns:a16="http://schemas.microsoft.com/office/drawing/2014/main" id="{76287B98-A5B1-40BC-98BD-18816F496295}"/>
              </a:ext>
            </a:extLst>
          </p:cNvPr>
          <p:cNvCxnSpPr>
            <a:cxnSpLocks/>
          </p:cNvCxnSpPr>
          <p:nvPr/>
        </p:nvCxnSpPr>
        <p:spPr>
          <a:xfrm>
            <a:off x="3888609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直線コネクタ 921">
            <a:extLst>
              <a:ext uri="{FF2B5EF4-FFF2-40B4-BE49-F238E27FC236}">
                <a16:creationId xmlns:a16="http://schemas.microsoft.com/office/drawing/2014/main" id="{A20A5146-E279-4F2E-B9B2-4D2591E52CE5}"/>
              </a:ext>
            </a:extLst>
          </p:cNvPr>
          <p:cNvCxnSpPr>
            <a:cxnSpLocks/>
          </p:cNvCxnSpPr>
          <p:nvPr/>
        </p:nvCxnSpPr>
        <p:spPr>
          <a:xfrm flipH="1">
            <a:off x="4545411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" name="直線コネクタ 922">
            <a:extLst>
              <a:ext uri="{FF2B5EF4-FFF2-40B4-BE49-F238E27FC236}">
                <a16:creationId xmlns:a16="http://schemas.microsoft.com/office/drawing/2014/main" id="{E7B07A02-6CCC-407F-9C09-8E3E1571FB20}"/>
              </a:ext>
            </a:extLst>
          </p:cNvPr>
          <p:cNvCxnSpPr>
            <a:cxnSpLocks/>
          </p:cNvCxnSpPr>
          <p:nvPr/>
        </p:nvCxnSpPr>
        <p:spPr>
          <a:xfrm>
            <a:off x="4248620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直線コネクタ 923">
            <a:extLst>
              <a:ext uri="{FF2B5EF4-FFF2-40B4-BE49-F238E27FC236}">
                <a16:creationId xmlns:a16="http://schemas.microsoft.com/office/drawing/2014/main" id="{1EBD504A-A8F3-48B1-ADE4-5967C2D60BB8}"/>
              </a:ext>
            </a:extLst>
          </p:cNvPr>
          <p:cNvCxnSpPr>
            <a:cxnSpLocks/>
          </p:cNvCxnSpPr>
          <p:nvPr/>
        </p:nvCxnSpPr>
        <p:spPr>
          <a:xfrm>
            <a:off x="4552400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直線コネクタ 924">
            <a:extLst>
              <a:ext uri="{FF2B5EF4-FFF2-40B4-BE49-F238E27FC236}">
                <a16:creationId xmlns:a16="http://schemas.microsoft.com/office/drawing/2014/main" id="{99503387-1C1A-4E2E-8B1F-2CD40AE22F0A}"/>
              </a:ext>
            </a:extLst>
          </p:cNvPr>
          <p:cNvCxnSpPr>
            <a:cxnSpLocks/>
          </p:cNvCxnSpPr>
          <p:nvPr/>
        </p:nvCxnSpPr>
        <p:spPr>
          <a:xfrm>
            <a:off x="4245525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直線コネクタ 925">
            <a:extLst>
              <a:ext uri="{FF2B5EF4-FFF2-40B4-BE49-F238E27FC236}">
                <a16:creationId xmlns:a16="http://schemas.microsoft.com/office/drawing/2014/main" id="{0B0270B9-B7A7-442F-B2EA-1DAA95F1945E}"/>
              </a:ext>
            </a:extLst>
          </p:cNvPr>
          <p:cNvCxnSpPr>
            <a:cxnSpLocks/>
          </p:cNvCxnSpPr>
          <p:nvPr/>
        </p:nvCxnSpPr>
        <p:spPr>
          <a:xfrm flipH="1">
            <a:off x="4902351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直線コネクタ 926">
            <a:extLst>
              <a:ext uri="{FF2B5EF4-FFF2-40B4-BE49-F238E27FC236}">
                <a16:creationId xmlns:a16="http://schemas.microsoft.com/office/drawing/2014/main" id="{A4572703-453A-40C8-88CB-1F844696021F}"/>
              </a:ext>
            </a:extLst>
          </p:cNvPr>
          <p:cNvCxnSpPr>
            <a:cxnSpLocks/>
          </p:cNvCxnSpPr>
          <p:nvPr/>
        </p:nvCxnSpPr>
        <p:spPr>
          <a:xfrm>
            <a:off x="4605560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直線コネクタ 927">
            <a:extLst>
              <a:ext uri="{FF2B5EF4-FFF2-40B4-BE49-F238E27FC236}">
                <a16:creationId xmlns:a16="http://schemas.microsoft.com/office/drawing/2014/main" id="{3B927A67-7385-4145-889B-2FAB5C45EAFA}"/>
              </a:ext>
            </a:extLst>
          </p:cNvPr>
          <p:cNvCxnSpPr>
            <a:cxnSpLocks/>
          </p:cNvCxnSpPr>
          <p:nvPr/>
        </p:nvCxnSpPr>
        <p:spPr>
          <a:xfrm>
            <a:off x="4909341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直線コネクタ 928">
            <a:extLst>
              <a:ext uri="{FF2B5EF4-FFF2-40B4-BE49-F238E27FC236}">
                <a16:creationId xmlns:a16="http://schemas.microsoft.com/office/drawing/2014/main" id="{AC517EA7-1C3F-43C4-B92E-5669554B250B}"/>
              </a:ext>
            </a:extLst>
          </p:cNvPr>
          <p:cNvCxnSpPr>
            <a:cxnSpLocks/>
          </p:cNvCxnSpPr>
          <p:nvPr/>
        </p:nvCxnSpPr>
        <p:spPr>
          <a:xfrm>
            <a:off x="4602465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直線コネクタ 930">
            <a:extLst>
              <a:ext uri="{FF2B5EF4-FFF2-40B4-BE49-F238E27FC236}">
                <a16:creationId xmlns:a16="http://schemas.microsoft.com/office/drawing/2014/main" id="{10B21F69-7AB5-4C0A-8FE2-25E8E18BE96C}"/>
              </a:ext>
            </a:extLst>
          </p:cNvPr>
          <p:cNvCxnSpPr>
            <a:cxnSpLocks/>
          </p:cNvCxnSpPr>
          <p:nvPr/>
        </p:nvCxnSpPr>
        <p:spPr>
          <a:xfrm>
            <a:off x="4969126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直線コネクタ 932">
            <a:extLst>
              <a:ext uri="{FF2B5EF4-FFF2-40B4-BE49-F238E27FC236}">
                <a16:creationId xmlns:a16="http://schemas.microsoft.com/office/drawing/2014/main" id="{8A303E6C-1BE7-403A-B3D7-B7080115A4D0}"/>
              </a:ext>
            </a:extLst>
          </p:cNvPr>
          <p:cNvCxnSpPr>
            <a:cxnSpLocks/>
          </p:cNvCxnSpPr>
          <p:nvPr/>
        </p:nvCxnSpPr>
        <p:spPr>
          <a:xfrm>
            <a:off x="4966031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直線コネクタ 933">
            <a:extLst>
              <a:ext uri="{FF2B5EF4-FFF2-40B4-BE49-F238E27FC236}">
                <a16:creationId xmlns:a16="http://schemas.microsoft.com/office/drawing/2014/main" id="{9C60162F-0002-4736-ADCB-C288B0A5BA56}"/>
              </a:ext>
            </a:extLst>
          </p:cNvPr>
          <p:cNvCxnSpPr>
            <a:cxnSpLocks/>
          </p:cNvCxnSpPr>
          <p:nvPr/>
        </p:nvCxnSpPr>
        <p:spPr>
          <a:xfrm flipH="1">
            <a:off x="6078546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直線コネクタ 934">
            <a:extLst>
              <a:ext uri="{FF2B5EF4-FFF2-40B4-BE49-F238E27FC236}">
                <a16:creationId xmlns:a16="http://schemas.microsoft.com/office/drawing/2014/main" id="{9C5970EE-9F39-4D09-8DF7-B8B5836D7322}"/>
              </a:ext>
            </a:extLst>
          </p:cNvPr>
          <p:cNvCxnSpPr>
            <a:cxnSpLocks/>
          </p:cNvCxnSpPr>
          <p:nvPr/>
        </p:nvCxnSpPr>
        <p:spPr>
          <a:xfrm>
            <a:off x="5781755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直線コネクタ 935">
            <a:extLst>
              <a:ext uri="{FF2B5EF4-FFF2-40B4-BE49-F238E27FC236}">
                <a16:creationId xmlns:a16="http://schemas.microsoft.com/office/drawing/2014/main" id="{FC0A0F8A-F51E-4EFA-B74B-BCD0A7991FBA}"/>
              </a:ext>
            </a:extLst>
          </p:cNvPr>
          <p:cNvCxnSpPr>
            <a:cxnSpLocks/>
          </p:cNvCxnSpPr>
          <p:nvPr/>
        </p:nvCxnSpPr>
        <p:spPr>
          <a:xfrm>
            <a:off x="6085535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直線コネクタ 936">
            <a:extLst>
              <a:ext uri="{FF2B5EF4-FFF2-40B4-BE49-F238E27FC236}">
                <a16:creationId xmlns:a16="http://schemas.microsoft.com/office/drawing/2014/main" id="{9582B3E1-E5C5-4A16-B814-DCBFDCF7F4C9}"/>
              </a:ext>
            </a:extLst>
          </p:cNvPr>
          <p:cNvCxnSpPr>
            <a:cxnSpLocks/>
          </p:cNvCxnSpPr>
          <p:nvPr/>
        </p:nvCxnSpPr>
        <p:spPr>
          <a:xfrm>
            <a:off x="5778660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直線コネクタ 937">
            <a:extLst>
              <a:ext uri="{FF2B5EF4-FFF2-40B4-BE49-F238E27FC236}">
                <a16:creationId xmlns:a16="http://schemas.microsoft.com/office/drawing/2014/main" id="{DB64938D-B9D6-49ED-A6F0-B304AFB441B5}"/>
              </a:ext>
            </a:extLst>
          </p:cNvPr>
          <p:cNvCxnSpPr>
            <a:cxnSpLocks/>
          </p:cNvCxnSpPr>
          <p:nvPr/>
        </p:nvCxnSpPr>
        <p:spPr>
          <a:xfrm flipH="1">
            <a:off x="6435462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直線コネクタ 938">
            <a:extLst>
              <a:ext uri="{FF2B5EF4-FFF2-40B4-BE49-F238E27FC236}">
                <a16:creationId xmlns:a16="http://schemas.microsoft.com/office/drawing/2014/main" id="{535ABF9B-014B-4D78-894C-924C70C4806B}"/>
              </a:ext>
            </a:extLst>
          </p:cNvPr>
          <p:cNvCxnSpPr>
            <a:cxnSpLocks/>
          </p:cNvCxnSpPr>
          <p:nvPr/>
        </p:nvCxnSpPr>
        <p:spPr>
          <a:xfrm>
            <a:off x="6138671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直線コネクタ 939">
            <a:extLst>
              <a:ext uri="{FF2B5EF4-FFF2-40B4-BE49-F238E27FC236}">
                <a16:creationId xmlns:a16="http://schemas.microsoft.com/office/drawing/2014/main" id="{94D28FD2-E165-4041-88D5-BDE44924B2E5}"/>
              </a:ext>
            </a:extLst>
          </p:cNvPr>
          <p:cNvCxnSpPr>
            <a:cxnSpLocks/>
          </p:cNvCxnSpPr>
          <p:nvPr/>
        </p:nvCxnSpPr>
        <p:spPr>
          <a:xfrm>
            <a:off x="6442451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直線コネクタ 940">
            <a:extLst>
              <a:ext uri="{FF2B5EF4-FFF2-40B4-BE49-F238E27FC236}">
                <a16:creationId xmlns:a16="http://schemas.microsoft.com/office/drawing/2014/main" id="{E865255A-61CD-4562-B6FA-DC2DE0840C0E}"/>
              </a:ext>
            </a:extLst>
          </p:cNvPr>
          <p:cNvCxnSpPr>
            <a:cxnSpLocks/>
          </p:cNvCxnSpPr>
          <p:nvPr/>
        </p:nvCxnSpPr>
        <p:spPr>
          <a:xfrm>
            <a:off x="6135576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直線コネクタ 941">
            <a:extLst>
              <a:ext uri="{FF2B5EF4-FFF2-40B4-BE49-F238E27FC236}">
                <a16:creationId xmlns:a16="http://schemas.microsoft.com/office/drawing/2014/main" id="{301834D1-8BC6-4EC2-BFB6-8D0843E7071A}"/>
              </a:ext>
            </a:extLst>
          </p:cNvPr>
          <p:cNvCxnSpPr>
            <a:cxnSpLocks/>
          </p:cNvCxnSpPr>
          <p:nvPr/>
        </p:nvCxnSpPr>
        <p:spPr>
          <a:xfrm flipH="1">
            <a:off x="6792402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直線コネクタ 942">
            <a:extLst>
              <a:ext uri="{FF2B5EF4-FFF2-40B4-BE49-F238E27FC236}">
                <a16:creationId xmlns:a16="http://schemas.microsoft.com/office/drawing/2014/main" id="{EFA698A8-0EAB-4C7E-B928-6E241091D3AF}"/>
              </a:ext>
            </a:extLst>
          </p:cNvPr>
          <p:cNvCxnSpPr>
            <a:cxnSpLocks/>
          </p:cNvCxnSpPr>
          <p:nvPr/>
        </p:nvCxnSpPr>
        <p:spPr>
          <a:xfrm>
            <a:off x="6495611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直線コネクタ 943">
            <a:extLst>
              <a:ext uri="{FF2B5EF4-FFF2-40B4-BE49-F238E27FC236}">
                <a16:creationId xmlns:a16="http://schemas.microsoft.com/office/drawing/2014/main" id="{A798BDF3-113E-4433-8C60-602BE059EA8C}"/>
              </a:ext>
            </a:extLst>
          </p:cNvPr>
          <p:cNvCxnSpPr>
            <a:cxnSpLocks/>
          </p:cNvCxnSpPr>
          <p:nvPr/>
        </p:nvCxnSpPr>
        <p:spPr>
          <a:xfrm>
            <a:off x="6799391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直線コネクタ 944">
            <a:extLst>
              <a:ext uri="{FF2B5EF4-FFF2-40B4-BE49-F238E27FC236}">
                <a16:creationId xmlns:a16="http://schemas.microsoft.com/office/drawing/2014/main" id="{9FDF29C8-EBD1-4342-AFEE-8B5FE350E9FA}"/>
              </a:ext>
            </a:extLst>
          </p:cNvPr>
          <p:cNvCxnSpPr>
            <a:cxnSpLocks/>
          </p:cNvCxnSpPr>
          <p:nvPr/>
        </p:nvCxnSpPr>
        <p:spPr>
          <a:xfrm>
            <a:off x="6492516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直線コネクタ 945">
            <a:extLst>
              <a:ext uri="{FF2B5EF4-FFF2-40B4-BE49-F238E27FC236}">
                <a16:creationId xmlns:a16="http://schemas.microsoft.com/office/drawing/2014/main" id="{E587EB25-1C7F-4F14-A7DA-0F2CE2E7FAF6}"/>
              </a:ext>
            </a:extLst>
          </p:cNvPr>
          <p:cNvCxnSpPr>
            <a:cxnSpLocks/>
          </p:cNvCxnSpPr>
          <p:nvPr/>
        </p:nvCxnSpPr>
        <p:spPr>
          <a:xfrm flipH="1">
            <a:off x="7147479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>
            <a:extLst>
              <a:ext uri="{FF2B5EF4-FFF2-40B4-BE49-F238E27FC236}">
                <a16:creationId xmlns:a16="http://schemas.microsoft.com/office/drawing/2014/main" id="{4BCD9E62-8308-48DA-9FF4-D6532F0751C7}"/>
              </a:ext>
            </a:extLst>
          </p:cNvPr>
          <p:cNvCxnSpPr>
            <a:cxnSpLocks/>
          </p:cNvCxnSpPr>
          <p:nvPr/>
        </p:nvCxnSpPr>
        <p:spPr>
          <a:xfrm>
            <a:off x="6850687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直線コネクタ 947">
            <a:extLst>
              <a:ext uri="{FF2B5EF4-FFF2-40B4-BE49-F238E27FC236}">
                <a16:creationId xmlns:a16="http://schemas.microsoft.com/office/drawing/2014/main" id="{71526796-207B-464A-B478-529D15076E53}"/>
              </a:ext>
            </a:extLst>
          </p:cNvPr>
          <p:cNvCxnSpPr>
            <a:cxnSpLocks/>
          </p:cNvCxnSpPr>
          <p:nvPr/>
        </p:nvCxnSpPr>
        <p:spPr>
          <a:xfrm>
            <a:off x="7154468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直線コネクタ 948">
            <a:extLst>
              <a:ext uri="{FF2B5EF4-FFF2-40B4-BE49-F238E27FC236}">
                <a16:creationId xmlns:a16="http://schemas.microsoft.com/office/drawing/2014/main" id="{0AA08203-5088-4D10-9E8B-FDEA007070F0}"/>
              </a:ext>
            </a:extLst>
          </p:cNvPr>
          <p:cNvCxnSpPr>
            <a:cxnSpLocks/>
          </p:cNvCxnSpPr>
          <p:nvPr/>
        </p:nvCxnSpPr>
        <p:spPr>
          <a:xfrm>
            <a:off x="6847592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0" name="直線コネクタ 949">
            <a:extLst>
              <a:ext uri="{FF2B5EF4-FFF2-40B4-BE49-F238E27FC236}">
                <a16:creationId xmlns:a16="http://schemas.microsoft.com/office/drawing/2014/main" id="{2E92D564-F38B-4957-AC89-9CC0B6C01956}"/>
              </a:ext>
            </a:extLst>
          </p:cNvPr>
          <p:cNvCxnSpPr>
            <a:cxnSpLocks/>
          </p:cNvCxnSpPr>
          <p:nvPr/>
        </p:nvCxnSpPr>
        <p:spPr>
          <a:xfrm flipH="1">
            <a:off x="7509316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1" name="直線コネクタ 950">
            <a:extLst>
              <a:ext uri="{FF2B5EF4-FFF2-40B4-BE49-F238E27FC236}">
                <a16:creationId xmlns:a16="http://schemas.microsoft.com/office/drawing/2014/main" id="{2BBDAC85-4F06-4D59-B484-F48F0D2CB089}"/>
              </a:ext>
            </a:extLst>
          </p:cNvPr>
          <p:cNvCxnSpPr>
            <a:cxnSpLocks/>
          </p:cNvCxnSpPr>
          <p:nvPr/>
        </p:nvCxnSpPr>
        <p:spPr>
          <a:xfrm>
            <a:off x="7212525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2" name="直線コネクタ 951">
            <a:extLst>
              <a:ext uri="{FF2B5EF4-FFF2-40B4-BE49-F238E27FC236}">
                <a16:creationId xmlns:a16="http://schemas.microsoft.com/office/drawing/2014/main" id="{6E6F6C57-3DC1-44C5-9A57-618121186224}"/>
              </a:ext>
            </a:extLst>
          </p:cNvPr>
          <p:cNvCxnSpPr>
            <a:cxnSpLocks/>
          </p:cNvCxnSpPr>
          <p:nvPr/>
        </p:nvCxnSpPr>
        <p:spPr>
          <a:xfrm>
            <a:off x="7516305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直線コネクタ 952">
            <a:extLst>
              <a:ext uri="{FF2B5EF4-FFF2-40B4-BE49-F238E27FC236}">
                <a16:creationId xmlns:a16="http://schemas.microsoft.com/office/drawing/2014/main" id="{5D8079EA-9278-4698-AD78-2D48E13DD6FA}"/>
              </a:ext>
            </a:extLst>
          </p:cNvPr>
          <p:cNvCxnSpPr>
            <a:cxnSpLocks/>
          </p:cNvCxnSpPr>
          <p:nvPr/>
        </p:nvCxnSpPr>
        <p:spPr>
          <a:xfrm>
            <a:off x="7209430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直線コネクタ 953">
            <a:extLst>
              <a:ext uri="{FF2B5EF4-FFF2-40B4-BE49-F238E27FC236}">
                <a16:creationId xmlns:a16="http://schemas.microsoft.com/office/drawing/2014/main" id="{FE647223-AECC-4E69-8FA6-1E78ED9C774F}"/>
              </a:ext>
            </a:extLst>
          </p:cNvPr>
          <p:cNvCxnSpPr>
            <a:cxnSpLocks/>
          </p:cNvCxnSpPr>
          <p:nvPr/>
        </p:nvCxnSpPr>
        <p:spPr>
          <a:xfrm flipH="1">
            <a:off x="7866232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直線コネクタ 954">
            <a:extLst>
              <a:ext uri="{FF2B5EF4-FFF2-40B4-BE49-F238E27FC236}">
                <a16:creationId xmlns:a16="http://schemas.microsoft.com/office/drawing/2014/main" id="{CE239256-F838-49F8-A89E-10001E9FB8B2}"/>
              </a:ext>
            </a:extLst>
          </p:cNvPr>
          <p:cNvCxnSpPr>
            <a:cxnSpLocks/>
          </p:cNvCxnSpPr>
          <p:nvPr/>
        </p:nvCxnSpPr>
        <p:spPr>
          <a:xfrm>
            <a:off x="7569441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直線コネクタ 955">
            <a:extLst>
              <a:ext uri="{FF2B5EF4-FFF2-40B4-BE49-F238E27FC236}">
                <a16:creationId xmlns:a16="http://schemas.microsoft.com/office/drawing/2014/main" id="{402FCBDC-E516-4D82-A78C-A72B6546AE04}"/>
              </a:ext>
            </a:extLst>
          </p:cNvPr>
          <p:cNvCxnSpPr>
            <a:cxnSpLocks/>
          </p:cNvCxnSpPr>
          <p:nvPr/>
        </p:nvCxnSpPr>
        <p:spPr>
          <a:xfrm>
            <a:off x="7873221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7" name="直線コネクタ 956">
            <a:extLst>
              <a:ext uri="{FF2B5EF4-FFF2-40B4-BE49-F238E27FC236}">
                <a16:creationId xmlns:a16="http://schemas.microsoft.com/office/drawing/2014/main" id="{14496B89-E880-4C0C-9693-63D3346E5548}"/>
              </a:ext>
            </a:extLst>
          </p:cNvPr>
          <p:cNvCxnSpPr>
            <a:cxnSpLocks/>
          </p:cNvCxnSpPr>
          <p:nvPr/>
        </p:nvCxnSpPr>
        <p:spPr>
          <a:xfrm>
            <a:off x="7566346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8" name="テキスト ボックス 957">
            <a:extLst>
              <a:ext uri="{FF2B5EF4-FFF2-40B4-BE49-F238E27FC236}">
                <a16:creationId xmlns:a16="http://schemas.microsoft.com/office/drawing/2014/main" id="{2395FB6B-2F18-4458-ABBC-D81E1DACD911}"/>
              </a:ext>
            </a:extLst>
          </p:cNvPr>
          <p:cNvSpPr txBox="1"/>
          <p:nvPr/>
        </p:nvSpPr>
        <p:spPr>
          <a:xfrm>
            <a:off x="1745765" y="3300848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9" name="テキスト ボックス 958">
            <a:extLst>
              <a:ext uri="{FF2B5EF4-FFF2-40B4-BE49-F238E27FC236}">
                <a16:creationId xmlns:a16="http://schemas.microsoft.com/office/drawing/2014/main" id="{7F9B5C8B-F508-4A4E-8673-7AB17A4ACF7A}"/>
              </a:ext>
            </a:extLst>
          </p:cNvPr>
          <p:cNvSpPr txBox="1"/>
          <p:nvPr/>
        </p:nvSpPr>
        <p:spPr>
          <a:xfrm>
            <a:off x="2108155" y="3300848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0" name="テキスト ボックス 959">
            <a:extLst>
              <a:ext uri="{FF2B5EF4-FFF2-40B4-BE49-F238E27FC236}">
                <a16:creationId xmlns:a16="http://schemas.microsoft.com/office/drawing/2014/main" id="{4CD08395-6916-458F-8CE7-2F7DAF879F91}"/>
              </a:ext>
            </a:extLst>
          </p:cNvPr>
          <p:cNvSpPr txBox="1"/>
          <p:nvPr/>
        </p:nvSpPr>
        <p:spPr>
          <a:xfrm>
            <a:off x="2825181" y="3300848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1" name="テキスト ボックス 960">
            <a:extLst>
              <a:ext uri="{FF2B5EF4-FFF2-40B4-BE49-F238E27FC236}">
                <a16:creationId xmlns:a16="http://schemas.microsoft.com/office/drawing/2014/main" id="{96E11178-4837-425B-B970-785BB1B99E66}"/>
              </a:ext>
            </a:extLst>
          </p:cNvPr>
          <p:cNvSpPr txBox="1"/>
          <p:nvPr/>
        </p:nvSpPr>
        <p:spPr>
          <a:xfrm>
            <a:off x="3177909" y="3300848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2" name="テキスト ボックス 961">
            <a:extLst>
              <a:ext uri="{FF2B5EF4-FFF2-40B4-BE49-F238E27FC236}">
                <a16:creationId xmlns:a16="http://schemas.microsoft.com/office/drawing/2014/main" id="{85FDAAF3-F100-4284-AA8B-DF0F83F4E5ED}"/>
              </a:ext>
            </a:extLst>
          </p:cNvPr>
          <p:cNvSpPr txBox="1"/>
          <p:nvPr/>
        </p:nvSpPr>
        <p:spPr>
          <a:xfrm>
            <a:off x="3539793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3" name="テキスト ボックス 962">
            <a:extLst>
              <a:ext uri="{FF2B5EF4-FFF2-40B4-BE49-F238E27FC236}">
                <a16:creationId xmlns:a16="http://schemas.microsoft.com/office/drawing/2014/main" id="{61C7F7E2-F5A9-4CA9-9B7D-6C739255FFAF}"/>
              </a:ext>
            </a:extLst>
          </p:cNvPr>
          <p:cNvSpPr txBox="1"/>
          <p:nvPr/>
        </p:nvSpPr>
        <p:spPr>
          <a:xfrm>
            <a:off x="3901589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4" name="テキスト ボックス 963">
            <a:extLst>
              <a:ext uri="{FF2B5EF4-FFF2-40B4-BE49-F238E27FC236}">
                <a16:creationId xmlns:a16="http://schemas.microsoft.com/office/drawing/2014/main" id="{AECCCC4F-DF9B-4D59-A5A2-420142AB4FA5}"/>
              </a:ext>
            </a:extLst>
          </p:cNvPr>
          <p:cNvSpPr txBox="1"/>
          <p:nvPr/>
        </p:nvSpPr>
        <p:spPr>
          <a:xfrm>
            <a:off x="4625858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5" name="テキスト ボックス 964">
            <a:extLst>
              <a:ext uri="{FF2B5EF4-FFF2-40B4-BE49-F238E27FC236}">
                <a16:creationId xmlns:a16="http://schemas.microsoft.com/office/drawing/2014/main" id="{4C20EF36-2942-4E62-ABFA-3C7F3198A7A1}"/>
              </a:ext>
            </a:extLst>
          </p:cNvPr>
          <p:cNvSpPr txBox="1"/>
          <p:nvPr/>
        </p:nvSpPr>
        <p:spPr>
          <a:xfrm>
            <a:off x="4983880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6" name="テキスト ボックス 965">
            <a:extLst>
              <a:ext uri="{FF2B5EF4-FFF2-40B4-BE49-F238E27FC236}">
                <a16:creationId xmlns:a16="http://schemas.microsoft.com/office/drawing/2014/main" id="{E686F70F-7E2C-4EA9-AECB-82A62CB96FB6}"/>
              </a:ext>
            </a:extLst>
          </p:cNvPr>
          <p:cNvSpPr txBox="1"/>
          <p:nvPr/>
        </p:nvSpPr>
        <p:spPr>
          <a:xfrm>
            <a:off x="5786959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7" name="テキスト ボックス 966">
            <a:extLst>
              <a:ext uri="{FF2B5EF4-FFF2-40B4-BE49-F238E27FC236}">
                <a16:creationId xmlns:a16="http://schemas.microsoft.com/office/drawing/2014/main" id="{542ECAFB-8E86-4FCA-948F-D3F31B296B8E}"/>
              </a:ext>
            </a:extLst>
          </p:cNvPr>
          <p:cNvSpPr txBox="1"/>
          <p:nvPr/>
        </p:nvSpPr>
        <p:spPr>
          <a:xfrm>
            <a:off x="6152392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8" name="テキスト ボックス 967">
            <a:extLst>
              <a:ext uri="{FF2B5EF4-FFF2-40B4-BE49-F238E27FC236}">
                <a16:creationId xmlns:a16="http://schemas.microsoft.com/office/drawing/2014/main" id="{297FFFC3-EB9E-4CC0-A9C7-F8619F925CCC}"/>
              </a:ext>
            </a:extLst>
          </p:cNvPr>
          <p:cNvSpPr txBox="1"/>
          <p:nvPr/>
        </p:nvSpPr>
        <p:spPr>
          <a:xfrm>
            <a:off x="6510099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9" name="テキスト ボックス 968">
            <a:extLst>
              <a:ext uri="{FF2B5EF4-FFF2-40B4-BE49-F238E27FC236}">
                <a16:creationId xmlns:a16="http://schemas.microsoft.com/office/drawing/2014/main" id="{8DC01BE8-C9F8-4DEB-A09C-E8C5544E1D3B}"/>
              </a:ext>
            </a:extLst>
          </p:cNvPr>
          <p:cNvSpPr txBox="1"/>
          <p:nvPr/>
        </p:nvSpPr>
        <p:spPr>
          <a:xfrm>
            <a:off x="6875531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70" name="直線コネクタ 969">
            <a:extLst>
              <a:ext uri="{FF2B5EF4-FFF2-40B4-BE49-F238E27FC236}">
                <a16:creationId xmlns:a16="http://schemas.microsoft.com/office/drawing/2014/main" id="{68A92789-1567-4679-8D36-3D864B7527A7}"/>
              </a:ext>
            </a:extLst>
          </p:cNvPr>
          <p:cNvCxnSpPr>
            <a:cxnSpLocks/>
          </p:cNvCxnSpPr>
          <p:nvPr/>
        </p:nvCxnSpPr>
        <p:spPr>
          <a:xfrm flipH="1">
            <a:off x="8225428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直線コネクタ 970">
            <a:extLst>
              <a:ext uri="{FF2B5EF4-FFF2-40B4-BE49-F238E27FC236}">
                <a16:creationId xmlns:a16="http://schemas.microsoft.com/office/drawing/2014/main" id="{A86A98A2-A06F-4A84-8A3F-582DD26B89BB}"/>
              </a:ext>
            </a:extLst>
          </p:cNvPr>
          <p:cNvCxnSpPr>
            <a:cxnSpLocks/>
          </p:cNvCxnSpPr>
          <p:nvPr/>
        </p:nvCxnSpPr>
        <p:spPr>
          <a:xfrm>
            <a:off x="7928637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直線コネクタ 971">
            <a:extLst>
              <a:ext uri="{FF2B5EF4-FFF2-40B4-BE49-F238E27FC236}">
                <a16:creationId xmlns:a16="http://schemas.microsoft.com/office/drawing/2014/main" id="{AB4F040C-61A8-4C12-9608-D3E598404376}"/>
              </a:ext>
            </a:extLst>
          </p:cNvPr>
          <p:cNvCxnSpPr>
            <a:cxnSpLocks/>
          </p:cNvCxnSpPr>
          <p:nvPr/>
        </p:nvCxnSpPr>
        <p:spPr>
          <a:xfrm>
            <a:off x="8232417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3" name="直線コネクタ 972">
            <a:extLst>
              <a:ext uri="{FF2B5EF4-FFF2-40B4-BE49-F238E27FC236}">
                <a16:creationId xmlns:a16="http://schemas.microsoft.com/office/drawing/2014/main" id="{62AAEFD3-AC45-4C28-BD64-ACE3B610A712}"/>
              </a:ext>
            </a:extLst>
          </p:cNvPr>
          <p:cNvCxnSpPr>
            <a:cxnSpLocks/>
          </p:cNvCxnSpPr>
          <p:nvPr/>
        </p:nvCxnSpPr>
        <p:spPr>
          <a:xfrm>
            <a:off x="7925542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直線コネクタ 973">
            <a:extLst>
              <a:ext uri="{FF2B5EF4-FFF2-40B4-BE49-F238E27FC236}">
                <a16:creationId xmlns:a16="http://schemas.microsoft.com/office/drawing/2014/main" id="{A2464D4D-302E-4E4B-9028-580C6FAD299C}"/>
              </a:ext>
            </a:extLst>
          </p:cNvPr>
          <p:cNvCxnSpPr>
            <a:cxnSpLocks/>
          </p:cNvCxnSpPr>
          <p:nvPr/>
        </p:nvCxnSpPr>
        <p:spPr>
          <a:xfrm flipH="1">
            <a:off x="8582344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直線コネクタ 974">
            <a:extLst>
              <a:ext uri="{FF2B5EF4-FFF2-40B4-BE49-F238E27FC236}">
                <a16:creationId xmlns:a16="http://schemas.microsoft.com/office/drawing/2014/main" id="{50AD1FB4-F62A-4224-B016-794A584300CA}"/>
              </a:ext>
            </a:extLst>
          </p:cNvPr>
          <p:cNvCxnSpPr>
            <a:cxnSpLocks/>
          </p:cNvCxnSpPr>
          <p:nvPr/>
        </p:nvCxnSpPr>
        <p:spPr>
          <a:xfrm>
            <a:off x="8285553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直線コネクタ 975">
            <a:extLst>
              <a:ext uri="{FF2B5EF4-FFF2-40B4-BE49-F238E27FC236}">
                <a16:creationId xmlns:a16="http://schemas.microsoft.com/office/drawing/2014/main" id="{32C6419A-2256-4825-A5C6-F76AE71D3ED1}"/>
              </a:ext>
            </a:extLst>
          </p:cNvPr>
          <p:cNvCxnSpPr>
            <a:cxnSpLocks/>
          </p:cNvCxnSpPr>
          <p:nvPr/>
        </p:nvCxnSpPr>
        <p:spPr>
          <a:xfrm>
            <a:off x="8589333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直線コネクタ 976">
            <a:extLst>
              <a:ext uri="{FF2B5EF4-FFF2-40B4-BE49-F238E27FC236}">
                <a16:creationId xmlns:a16="http://schemas.microsoft.com/office/drawing/2014/main" id="{BAA5704F-E648-435D-9C9B-C22B0E8D4EC5}"/>
              </a:ext>
            </a:extLst>
          </p:cNvPr>
          <p:cNvCxnSpPr>
            <a:cxnSpLocks/>
          </p:cNvCxnSpPr>
          <p:nvPr/>
        </p:nvCxnSpPr>
        <p:spPr>
          <a:xfrm>
            <a:off x="8282458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直線コネクタ 977">
            <a:extLst>
              <a:ext uri="{FF2B5EF4-FFF2-40B4-BE49-F238E27FC236}">
                <a16:creationId xmlns:a16="http://schemas.microsoft.com/office/drawing/2014/main" id="{4E486CB9-E456-430B-8836-69D463320174}"/>
              </a:ext>
            </a:extLst>
          </p:cNvPr>
          <p:cNvCxnSpPr>
            <a:cxnSpLocks/>
          </p:cNvCxnSpPr>
          <p:nvPr/>
        </p:nvCxnSpPr>
        <p:spPr>
          <a:xfrm flipH="1">
            <a:off x="8939284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直線コネクタ 978">
            <a:extLst>
              <a:ext uri="{FF2B5EF4-FFF2-40B4-BE49-F238E27FC236}">
                <a16:creationId xmlns:a16="http://schemas.microsoft.com/office/drawing/2014/main" id="{F5A2C8D4-72CB-4CD6-85A7-CCD6945E46AD}"/>
              </a:ext>
            </a:extLst>
          </p:cNvPr>
          <p:cNvCxnSpPr>
            <a:cxnSpLocks/>
          </p:cNvCxnSpPr>
          <p:nvPr/>
        </p:nvCxnSpPr>
        <p:spPr>
          <a:xfrm>
            <a:off x="8642493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直線コネクタ 979">
            <a:extLst>
              <a:ext uri="{FF2B5EF4-FFF2-40B4-BE49-F238E27FC236}">
                <a16:creationId xmlns:a16="http://schemas.microsoft.com/office/drawing/2014/main" id="{3EA56C91-0E52-483C-B88B-B935C314984B}"/>
              </a:ext>
            </a:extLst>
          </p:cNvPr>
          <p:cNvCxnSpPr>
            <a:cxnSpLocks/>
          </p:cNvCxnSpPr>
          <p:nvPr/>
        </p:nvCxnSpPr>
        <p:spPr>
          <a:xfrm>
            <a:off x="8946273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1" name="直線コネクタ 980">
            <a:extLst>
              <a:ext uri="{FF2B5EF4-FFF2-40B4-BE49-F238E27FC236}">
                <a16:creationId xmlns:a16="http://schemas.microsoft.com/office/drawing/2014/main" id="{4E025066-BD2C-443A-8CBF-757ED4AA4081}"/>
              </a:ext>
            </a:extLst>
          </p:cNvPr>
          <p:cNvCxnSpPr>
            <a:cxnSpLocks/>
          </p:cNvCxnSpPr>
          <p:nvPr/>
        </p:nvCxnSpPr>
        <p:spPr>
          <a:xfrm>
            <a:off x="8639398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直線コネクタ 981">
            <a:extLst>
              <a:ext uri="{FF2B5EF4-FFF2-40B4-BE49-F238E27FC236}">
                <a16:creationId xmlns:a16="http://schemas.microsoft.com/office/drawing/2014/main" id="{AAC0E785-45DB-4946-ADF5-E64852F2CD58}"/>
              </a:ext>
            </a:extLst>
          </p:cNvPr>
          <p:cNvCxnSpPr>
            <a:cxnSpLocks/>
          </p:cNvCxnSpPr>
          <p:nvPr/>
        </p:nvCxnSpPr>
        <p:spPr>
          <a:xfrm flipH="1">
            <a:off x="9294361" y="3403736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直線コネクタ 982">
            <a:extLst>
              <a:ext uri="{FF2B5EF4-FFF2-40B4-BE49-F238E27FC236}">
                <a16:creationId xmlns:a16="http://schemas.microsoft.com/office/drawing/2014/main" id="{7B61786D-3340-4B79-9F44-1D76F9B5959A}"/>
              </a:ext>
            </a:extLst>
          </p:cNvPr>
          <p:cNvCxnSpPr>
            <a:cxnSpLocks/>
          </p:cNvCxnSpPr>
          <p:nvPr/>
        </p:nvCxnSpPr>
        <p:spPr>
          <a:xfrm>
            <a:off x="8997569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直線コネクタ 983">
            <a:extLst>
              <a:ext uri="{FF2B5EF4-FFF2-40B4-BE49-F238E27FC236}">
                <a16:creationId xmlns:a16="http://schemas.microsoft.com/office/drawing/2014/main" id="{90913325-B225-4570-97CB-35B2881210A3}"/>
              </a:ext>
            </a:extLst>
          </p:cNvPr>
          <p:cNvCxnSpPr>
            <a:cxnSpLocks/>
          </p:cNvCxnSpPr>
          <p:nvPr/>
        </p:nvCxnSpPr>
        <p:spPr>
          <a:xfrm>
            <a:off x="9293272" y="3243155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直線コネクタ 984">
            <a:extLst>
              <a:ext uri="{FF2B5EF4-FFF2-40B4-BE49-F238E27FC236}">
                <a16:creationId xmlns:a16="http://schemas.microsoft.com/office/drawing/2014/main" id="{B876396A-074C-48E0-9EF2-E91FC26D681F}"/>
              </a:ext>
            </a:extLst>
          </p:cNvPr>
          <p:cNvCxnSpPr>
            <a:cxnSpLocks/>
          </p:cNvCxnSpPr>
          <p:nvPr/>
        </p:nvCxnSpPr>
        <p:spPr>
          <a:xfrm>
            <a:off x="8994474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6" name="テキスト ボックス 985">
            <a:extLst>
              <a:ext uri="{FF2B5EF4-FFF2-40B4-BE49-F238E27FC236}">
                <a16:creationId xmlns:a16="http://schemas.microsoft.com/office/drawing/2014/main" id="{3EEC19CE-9509-4E52-970E-A7F865843F8F}"/>
              </a:ext>
            </a:extLst>
          </p:cNvPr>
          <p:cNvSpPr txBox="1"/>
          <p:nvPr/>
        </p:nvSpPr>
        <p:spPr>
          <a:xfrm>
            <a:off x="7933841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7" name="テキスト ボックス 986">
            <a:extLst>
              <a:ext uri="{FF2B5EF4-FFF2-40B4-BE49-F238E27FC236}">
                <a16:creationId xmlns:a16="http://schemas.microsoft.com/office/drawing/2014/main" id="{04B2245A-2531-445B-B979-2A5E57629D45}"/>
              </a:ext>
            </a:extLst>
          </p:cNvPr>
          <p:cNvSpPr txBox="1"/>
          <p:nvPr/>
        </p:nvSpPr>
        <p:spPr>
          <a:xfrm>
            <a:off x="8299274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8" name="テキスト ボックス 987">
            <a:extLst>
              <a:ext uri="{FF2B5EF4-FFF2-40B4-BE49-F238E27FC236}">
                <a16:creationId xmlns:a16="http://schemas.microsoft.com/office/drawing/2014/main" id="{55F1813F-CDCE-46CA-BD9F-FD0E7CADCE1A}"/>
              </a:ext>
            </a:extLst>
          </p:cNvPr>
          <p:cNvSpPr txBox="1"/>
          <p:nvPr/>
        </p:nvSpPr>
        <p:spPr>
          <a:xfrm>
            <a:off x="8656981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9" name="テキスト ボックス 988">
            <a:extLst>
              <a:ext uri="{FF2B5EF4-FFF2-40B4-BE49-F238E27FC236}">
                <a16:creationId xmlns:a16="http://schemas.microsoft.com/office/drawing/2014/main" id="{EFCF6A27-250C-455B-9311-BDC8BCA72336}"/>
              </a:ext>
            </a:extLst>
          </p:cNvPr>
          <p:cNvSpPr txBox="1"/>
          <p:nvPr/>
        </p:nvSpPr>
        <p:spPr>
          <a:xfrm>
            <a:off x="9022413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90" name="テキスト ボックス 989">
            <a:extLst>
              <a:ext uri="{FF2B5EF4-FFF2-40B4-BE49-F238E27FC236}">
                <a16:creationId xmlns:a16="http://schemas.microsoft.com/office/drawing/2014/main" id="{7A687E3B-9EAF-4B2E-BAC6-5BC4E3E6278F}"/>
              </a:ext>
            </a:extLst>
          </p:cNvPr>
          <p:cNvSpPr txBox="1"/>
          <p:nvPr/>
        </p:nvSpPr>
        <p:spPr>
          <a:xfrm>
            <a:off x="5772222" y="3592257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1</a:t>
            </a:r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cxnSp>
        <p:nvCxnSpPr>
          <p:cNvPr id="993" name="直線コネクタ 992">
            <a:extLst>
              <a:ext uri="{FF2B5EF4-FFF2-40B4-BE49-F238E27FC236}">
                <a16:creationId xmlns:a16="http://schemas.microsoft.com/office/drawing/2014/main" id="{677AE8D4-0EED-4AD0-8CEE-AF0B19410187}"/>
              </a:ext>
            </a:extLst>
          </p:cNvPr>
          <p:cNvCxnSpPr>
            <a:cxnSpLocks/>
          </p:cNvCxnSpPr>
          <p:nvPr/>
        </p:nvCxnSpPr>
        <p:spPr>
          <a:xfrm>
            <a:off x="6469260" y="1686113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4" name="テキスト ボックス 993">
            <a:extLst>
              <a:ext uri="{FF2B5EF4-FFF2-40B4-BE49-F238E27FC236}">
                <a16:creationId xmlns:a16="http://schemas.microsoft.com/office/drawing/2014/main" id="{4061C7A1-8E0F-4877-B5B3-5B527CC74A4C}"/>
              </a:ext>
            </a:extLst>
          </p:cNvPr>
          <p:cNvSpPr txBox="1"/>
          <p:nvPr/>
        </p:nvSpPr>
        <p:spPr>
          <a:xfrm>
            <a:off x="6505691" y="3592257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2</a:t>
            </a:r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sp>
        <p:nvSpPr>
          <p:cNvPr id="996" name="テキスト ボックス 995">
            <a:extLst>
              <a:ext uri="{FF2B5EF4-FFF2-40B4-BE49-F238E27FC236}">
                <a16:creationId xmlns:a16="http://schemas.microsoft.com/office/drawing/2014/main" id="{9C36FFDB-05F6-4523-823B-E3C6E61BD489}"/>
              </a:ext>
            </a:extLst>
          </p:cNvPr>
          <p:cNvSpPr txBox="1"/>
          <p:nvPr/>
        </p:nvSpPr>
        <p:spPr>
          <a:xfrm>
            <a:off x="7920031" y="3592257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511</a:t>
            </a:r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sp>
        <p:nvSpPr>
          <p:cNvPr id="997" name="テキスト ボックス 996">
            <a:extLst>
              <a:ext uri="{FF2B5EF4-FFF2-40B4-BE49-F238E27FC236}">
                <a16:creationId xmlns:a16="http://schemas.microsoft.com/office/drawing/2014/main" id="{8999518C-5413-4804-9F83-CBDA063DCC48}"/>
              </a:ext>
            </a:extLst>
          </p:cNvPr>
          <p:cNvSpPr txBox="1"/>
          <p:nvPr/>
        </p:nvSpPr>
        <p:spPr>
          <a:xfrm>
            <a:off x="8635103" y="3592257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512</a:t>
            </a:r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cxnSp>
        <p:nvCxnSpPr>
          <p:cNvPr id="998" name="直線コネクタ 997">
            <a:extLst>
              <a:ext uri="{FF2B5EF4-FFF2-40B4-BE49-F238E27FC236}">
                <a16:creationId xmlns:a16="http://schemas.microsoft.com/office/drawing/2014/main" id="{7ECB850B-9D05-443F-8AE6-CB6325FD47FE}"/>
              </a:ext>
            </a:extLst>
          </p:cNvPr>
          <p:cNvCxnSpPr>
            <a:cxnSpLocks/>
          </p:cNvCxnSpPr>
          <p:nvPr/>
        </p:nvCxnSpPr>
        <p:spPr>
          <a:xfrm>
            <a:off x="7182837" y="1686113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9" name="直線コネクタ 998">
            <a:extLst>
              <a:ext uri="{FF2B5EF4-FFF2-40B4-BE49-F238E27FC236}">
                <a16:creationId xmlns:a16="http://schemas.microsoft.com/office/drawing/2014/main" id="{020C4C81-53EE-4275-B31A-A3B2B782E7F3}"/>
              </a:ext>
            </a:extLst>
          </p:cNvPr>
          <p:cNvCxnSpPr>
            <a:cxnSpLocks/>
          </p:cNvCxnSpPr>
          <p:nvPr/>
        </p:nvCxnSpPr>
        <p:spPr>
          <a:xfrm>
            <a:off x="7895167" y="1686113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0" name="直線コネクタ 999">
            <a:extLst>
              <a:ext uri="{FF2B5EF4-FFF2-40B4-BE49-F238E27FC236}">
                <a16:creationId xmlns:a16="http://schemas.microsoft.com/office/drawing/2014/main" id="{09B559D8-46A6-413F-870D-016D29E93116}"/>
              </a:ext>
            </a:extLst>
          </p:cNvPr>
          <p:cNvCxnSpPr>
            <a:cxnSpLocks/>
          </p:cNvCxnSpPr>
          <p:nvPr/>
        </p:nvCxnSpPr>
        <p:spPr>
          <a:xfrm>
            <a:off x="8611918" y="1686113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1" name="直線コネクタ 1000">
            <a:extLst>
              <a:ext uri="{FF2B5EF4-FFF2-40B4-BE49-F238E27FC236}">
                <a16:creationId xmlns:a16="http://schemas.microsoft.com/office/drawing/2014/main" id="{8D7D372A-D7EB-4393-BD45-9234AA4065E3}"/>
              </a:ext>
            </a:extLst>
          </p:cNvPr>
          <p:cNvCxnSpPr>
            <a:cxnSpLocks/>
          </p:cNvCxnSpPr>
          <p:nvPr/>
        </p:nvCxnSpPr>
        <p:spPr>
          <a:xfrm>
            <a:off x="9321951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3" name="テキスト ボックス 1002">
            <a:extLst>
              <a:ext uri="{FF2B5EF4-FFF2-40B4-BE49-F238E27FC236}">
                <a16:creationId xmlns:a16="http://schemas.microsoft.com/office/drawing/2014/main" id="{58E5AB39-9EDE-4FE3-8411-9FC342859BE6}"/>
              </a:ext>
            </a:extLst>
          </p:cNvPr>
          <p:cNvSpPr txBox="1"/>
          <p:nvPr/>
        </p:nvSpPr>
        <p:spPr>
          <a:xfrm>
            <a:off x="1838777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4" name="テキスト ボックス 1003">
            <a:extLst>
              <a:ext uri="{FF2B5EF4-FFF2-40B4-BE49-F238E27FC236}">
                <a16:creationId xmlns:a16="http://schemas.microsoft.com/office/drawing/2014/main" id="{0061F065-DB37-446D-9639-02106A375B20}"/>
              </a:ext>
            </a:extLst>
          </p:cNvPr>
          <p:cNvSpPr txBox="1"/>
          <p:nvPr/>
        </p:nvSpPr>
        <p:spPr>
          <a:xfrm>
            <a:off x="2199165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5" name="テキスト ボックス 1004">
            <a:extLst>
              <a:ext uri="{FF2B5EF4-FFF2-40B4-BE49-F238E27FC236}">
                <a16:creationId xmlns:a16="http://schemas.microsoft.com/office/drawing/2014/main" id="{2E9F5D10-4AA3-4CDE-A72D-50FD9DD43E62}"/>
              </a:ext>
            </a:extLst>
          </p:cNvPr>
          <p:cNvSpPr txBox="1"/>
          <p:nvPr/>
        </p:nvSpPr>
        <p:spPr>
          <a:xfrm>
            <a:off x="2900830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6" name="テキスト ボックス 1005">
            <a:extLst>
              <a:ext uri="{FF2B5EF4-FFF2-40B4-BE49-F238E27FC236}">
                <a16:creationId xmlns:a16="http://schemas.microsoft.com/office/drawing/2014/main" id="{7202D0C3-1DB8-448B-8562-3BC754D0C366}"/>
              </a:ext>
            </a:extLst>
          </p:cNvPr>
          <p:cNvSpPr txBox="1"/>
          <p:nvPr/>
        </p:nvSpPr>
        <p:spPr>
          <a:xfrm>
            <a:off x="3261218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7" name="テキスト ボックス 1006">
            <a:extLst>
              <a:ext uri="{FF2B5EF4-FFF2-40B4-BE49-F238E27FC236}">
                <a16:creationId xmlns:a16="http://schemas.microsoft.com/office/drawing/2014/main" id="{D5934019-4D03-43D5-9A84-B5BC217F7452}"/>
              </a:ext>
            </a:extLst>
          </p:cNvPr>
          <p:cNvSpPr txBox="1"/>
          <p:nvPr/>
        </p:nvSpPr>
        <p:spPr>
          <a:xfrm>
            <a:off x="3622188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8" name="テキスト ボックス 1007">
            <a:extLst>
              <a:ext uri="{FF2B5EF4-FFF2-40B4-BE49-F238E27FC236}">
                <a16:creationId xmlns:a16="http://schemas.microsoft.com/office/drawing/2014/main" id="{9D5E0B5E-54B5-4508-AA39-D2FC82126A83}"/>
              </a:ext>
            </a:extLst>
          </p:cNvPr>
          <p:cNvSpPr txBox="1"/>
          <p:nvPr/>
        </p:nvSpPr>
        <p:spPr>
          <a:xfrm>
            <a:off x="3982576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9" name="テキスト ボックス 1008">
            <a:extLst>
              <a:ext uri="{FF2B5EF4-FFF2-40B4-BE49-F238E27FC236}">
                <a16:creationId xmlns:a16="http://schemas.microsoft.com/office/drawing/2014/main" id="{44ED2E71-2BB1-4D9B-A33B-5D7BA5B7F1A9}"/>
              </a:ext>
            </a:extLst>
          </p:cNvPr>
          <p:cNvSpPr txBox="1"/>
          <p:nvPr/>
        </p:nvSpPr>
        <p:spPr>
          <a:xfrm>
            <a:off x="4695730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0" name="テキスト ボックス 1009">
            <a:extLst>
              <a:ext uri="{FF2B5EF4-FFF2-40B4-BE49-F238E27FC236}">
                <a16:creationId xmlns:a16="http://schemas.microsoft.com/office/drawing/2014/main" id="{DB6894B3-8E6B-43DD-976B-C0A0D23AF1C4}"/>
              </a:ext>
            </a:extLst>
          </p:cNvPr>
          <p:cNvSpPr txBox="1"/>
          <p:nvPr/>
        </p:nvSpPr>
        <p:spPr>
          <a:xfrm>
            <a:off x="5056118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1" name="テキスト ボックス 1010">
            <a:extLst>
              <a:ext uri="{FF2B5EF4-FFF2-40B4-BE49-F238E27FC236}">
                <a16:creationId xmlns:a16="http://schemas.microsoft.com/office/drawing/2014/main" id="{D17D6C56-162C-4B5A-9E57-3FAA492F9102}"/>
              </a:ext>
            </a:extLst>
          </p:cNvPr>
          <p:cNvSpPr txBox="1"/>
          <p:nvPr/>
        </p:nvSpPr>
        <p:spPr>
          <a:xfrm>
            <a:off x="5867879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2" name="テキスト ボックス 1011">
            <a:extLst>
              <a:ext uri="{FF2B5EF4-FFF2-40B4-BE49-F238E27FC236}">
                <a16:creationId xmlns:a16="http://schemas.microsoft.com/office/drawing/2014/main" id="{531FE762-8AB0-43A0-90FB-BDE47CD37C9E}"/>
              </a:ext>
            </a:extLst>
          </p:cNvPr>
          <p:cNvSpPr txBox="1"/>
          <p:nvPr/>
        </p:nvSpPr>
        <p:spPr>
          <a:xfrm>
            <a:off x="6228267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3" name="テキスト ボックス 1012">
            <a:extLst>
              <a:ext uri="{FF2B5EF4-FFF2-40B4-BE49-F238E27FC236}">
                <a16:creationId xmlns:a16="http://schemas.microsoft.com/office/drawing/2014/main" id="{D191F76A-9769-43C5-A20E-8DE50B72FB97}"/>
              </a:ext>
            </a:extLst>
          </p:cNvPr>
          <p:cNvSpPr txBox="1"/>
          <p:nvPr/>
        </p:nvSpPr>
        <p:spPr>
          <a:xfrm>
            <a:off x="6562121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4" name="テキスト ボックス 1013">
            <a:extLst>
              <a:ext uri="{FF2B5EF4-FFF2-40B4-BE49-F238E27FC236}">
                <a16:creationId xmlns:a16="http://schemas.microsoft.com/office/drawing/2014/main" id="{44510C37-9A4D-450F-8D3A-4030BEC4490F}"/>
              </a:ext>
            </a:extLst>
          </p:cNvPr>
          <p:cNvSpPr txBox="1"/>
          <p:nvPr/>
        </p:nvSpPr>
        <p:spPr>
          <a:xfrm>
            <a:off x="6922509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5" name="テキスト ボックス 1014">
            <a:extLst>
              <a:ext uri="{FF2B5EF4-FFF2-40B4-BE49-F238E27FC236}">
                <a16:creationId xmlns:a16="http://schemas.microsoft.com/office/drawing/2014/main" id="{A898D7BE-2EAB-46F5-9671-74610B5D8C97}"/>
              </a:ext>
            </a:extLst>
          </p:cNvPr>
          <p:cNvSpPr txBox="1"/>
          <p:nvPr/>
        </p:nvSpPr>
        <p:spPr>
          <a:xfrm>
            <a:off x="8003966" y="1099699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1053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6" name="テキスト ボックス 1015">
            <a:extLst>
              <a:ext uri="{FF2B5EF4-FFF2-40B4-BE49-F238E27FC236}">
                <a16:creationId xmlns:a16="http://schemas.microsoft.com/office/drawing/2014/main" id="{F1B8C907-27C4-4FBD-8244-F5227F82C97C}"/>
              </a:ext>
            </a:extLst>
          </p:cNvPr>
          <p:cNvSpPr txBox="1"/>
          <p:nvPr/>
        </p:nvSpPr>
        <p:spPr>
          <a:xfrm>
            <a:off x="8364354" y="1099699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1054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7" name="テキスト ボックス 1016">
            <a:extLst>
              <a:ext uri="{FF2B5EF4-FFF2-40B4-BE49-F238E27FC236}">
                <a16:creationId xmlns:a16="http://schemas.microsoft.com/office/drawing/2014/main" id="{D39D6F06-89A4-4513-BECB-CBE9BC28F90A}"/>
              </a:ext>
            </a:extLst>
          </p:cNvPr>
          <p:cNvSpPr txBox="1"/>
          <p:nvPr/>
        </p:nvSpPr>
        <p:spPr>
          <a:xfrm>
            <a:off x="8717924" y="1099699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1055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8" name="テキスト ボックス 1017">
            <a:extLst>
              <a:ext uri="{FF2B5EF4-FFF2-40B4-BE49-F238E27FC236}">
                <a16:creationId xmlns:a16="http://schemas.microsoft.com/office/drawing/2014/main" id="{F742F18A-F676-4D4E-940F-ABD5D06585B2}"/>
              </a:ext>
            </a:extLst>
          </p:cNvPr>
          <p:cNvSpPr txBox="1"/>
          <p:nvPr/>
        </p:nvSpPr>
        <p:spPr>
          <a:xfrm>
            <a:off x="9078312" y="1099699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1056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19" name="直線コネクタ 1018">
            <a:extLst>
              <a:ext uri="{FF2B5EF4-FFF2-40B4-BE49-F238E27FC236}">
                <a16:creationId xmlns:a16="http://schemas.microsoft.com/office/drawing/2014/main" id="{F5D3CDA3-782B-4AB0-9C5C-460D2B751A2A}"/>
              </a:ext>
            </a:extLst>
          </p:cNvPr>
          <p:cNvCxnSpPr>
            <a:cxnSpLocks/>
          </p:cNvCxnSpPr>
          <p:nvPr/>
        </p:nvCxnSpPr>
        <p:spPr>
          <a:xfrm>
            <a:off x="3501261" y="1686113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0" name="テキスト ボックス 1019">
            <a:extLst>
              <a:ext uri="{FF2B5EF4-FFF2-40B4-BE49-F238E27FC236}">
                <a16:creationId xmlns:a16="http://schemas.microsoft.com/office/drawing/2014/main" id="{5856731D-9D5C-4CA2-90E0-E43F43E01D61}"/>
              </a:ext>
            </a:extLst>
          </p:cNvPr>
          <p:cNvSpPr txBox="1"/>
          <p:nvPr/>
        </p:nvSpPr>
        <p:spPr>
          <a:xfrm>
            <a:off x="3489334" y="3681831"/>
            <a:ext cx="1791090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24-Bit Address (24Cycle)</a:t>
            </a:r>
          </a:p>
        </p:txBody>
      </p:sp>
      <p:cxnSp>
        <p:nvCxnSpPr>
          <p:cNvPr id="1021" name="直線コネクタ 1020">
            <a:extLst>
              <a:ext uri="{FF2B5EF4-FFF2-40B4-BE49-F238E27FC236}">
                <a16:creationId xmlns:a16="http://schemas.microsoft.com/office/drawing/2014/main" id="{500E192F-A326-449A-B427-A9F109108C4D}"/>
              </a:ext>
            </a:extLst>
          </p:cNvPr>
          <p:cNvCxnSpPr>
            <a:cxnSpLocks/>
          </p:cNvCxnSpPr>
          <p:nvPr/>
        </p:nvCxnSpPr>
        <p:spPr>
          <a:xfrm>
            <a:off x="1697417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2" name="テキスト ボックス 1021">
            <a:extLst>
              <a:ext uri="{FF2B5EF4-FFF2-40B4-BE49-F238E27FC236}">
                <a16:creationId xmlns:a16="http://schemas.microsoft.com/office/drawing/2014/main" id="{A5D508ED-111E-450E-89E0-D2054CAEA139}"/>
              </a:ext>
            </a:extLst>
          </p:cNvPr>
          <p:cNvSpPr txBox="1"/>
          <p:nvPr/>
        </p:nvSpPr>
        <p:spPr>
          <a:xfrm>
            <a:off x="1863964" y="3681831"/>
            <a:ext cx="1453954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Instruction (8Cycle)</a:t>
            </a:r>
          </a:p>
        </p:txBody>
      </p:sp>
      <p:grpSp>
        <p:nvGrpSpPr>
          <p:cNvPr id="1023" name="グループ化 1022">
            <a:extLst>
              <a:ext uri="{FF2B5EF4-FFF2-40B4-BE49-F238E27FC236}">
                <a16:creationId xmlns:a16="http://schemas.microsoft.com/office/drawing/2014/main" id="{1FAB659D-87D7-4CB2-A2EB-F5BC4295E104}"/>
              </a:ext>
            </a:extLst>
          </p:cNvPr>
          <p:cNvGrpSpPr/>
          <p:nvPr/>
        </p:nvGrpSpPr>
        <p:grpSpPr>
          <a:xfrm>
            <a:off x="7446824" y="767395"/>
            <a:ext cx="195210" cy="3168352"/>
            <a:chOff x="5538415" y="294271"/>
            <a:chExt cx="195210" cy="5438984"/>
          </a:xfrm>
        </p:grpSpPr>
        <p:sp>
          <p:nvSpPr>
            <p:cNvPr id="1024" name="フリーフォーム: 図形 1023">
              <a:extLst>
                <a:ext uri="{FF2B5EF4-FFF2-40B4-BE49-F238E27FC236}">
                  <a16:creationId xmlns:a16="http://schemas.microsoft.com/office/drawing/2014/main" id="{E612D6A3-3DC2-4D36-B3BE-B094213A9FC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5" name="フリーフォーム: 図形 1024">
              <a:extLst>
                <a:ext uri="{FF2B5EF4-FFF2-40B4-BE49-F238E27FC236}">
                  <a16:creationId xmlns:a16="http://schemas.microsoft.com/office/drawing/2014/main" id="{1C494715-944D-4823-BEE3-904B5E8DB92D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6" name="フリーフォーム: 図形 1025">
              <a:extLst>
                <a:ext uri="{FF2B5EF4-FFF2-40B4-BE49-F238E27FC236}">
                  <a16:creationId xmlns:a16="http://schemas.microsoft.com/office/drawing/2014/main" id="{F6393139-81EF-455E-A255-1FC9BFAF835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27" name="グループ化 1026">
            <a:extLst>
              <a:ext uri="{FF2B5EF4-FFF2-40B4-BE49-F238E27FC236}">
                <a16:creationId xmlns:a16="http://schemas.microsoft.com/office/drawing/2014/main" id="{FFD4D293-1047-4356-A51B-91309F5CF704}"/>
              </a:ext>
            </a:extLst>
          </p:cNvPr>
          <p:cNvGrpSpPr/>
          <p:nvPr/>
        </p:nvGrpSpPr>
        <p:grpSpPr>
          <a:xfrm>
            <a:off x="2563040" y="767395"/>
            <a:ext cx="195210" cy="2914432"/>
            <a:chOff x="5538415" y="294271"/>
            <a:chExt cx="195210" cy="5438984"/>
          </a:xfrm>
        </p:grpSpPr>
        <p:sp>
          <p:nvSpPr>
            <p:cNvPr id="1028" name="フリーフォーム: 図形 1027">
              <a:extLst>
                <a:ext uri="{FF2B5EF4-FFF2-40B4-BE49-F238E27FC236}">
                  <a16:creationId xmlns:a16="http://schemas.microsoft.com/office/drawing/2014/main" id="{C3C0C997-E89B-4CA1-8248-0989C46E37AF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9" name="フリーフォーム: 図形 1028">
              <a:extLst>
                <a:ext uri="{FF2B5EF4-FFF2-40B4-BE49-F238E27FC236}">
                  <a16:creationId xmlns:a16="http://schemas.microsoft.com/office/drawing/2014/main" id="{59938A36-D3F7-4610-A5BC-2592800303F0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0" name="フリーフォーム: 図形 1029">
              <a:extLst>
                <a:ext uri="{FF2B5EF4-FFF2-40B4-BE49-F238E27FC236}">
                  <a16:creationId xmlns:a16="http://schemas.microsoft.com/office/drawing/2014/main" id="{3CF1C62B-DC93-48FF-866A-38711A6D5B64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032" name="直線矢印コネクタ 1031">
            <a:extLst>
              <a:ext uri="{FF2B5EF4-FFF2-40B4-BE49-F238E27FC236}">
                <a16:creationId xmlns:a16="http://schemas.microsoft.com/office/drawing/2014/main" id="{D96C33C1-436B-4307-B898-7E149FE59EDD}"/>
              </a:ext>
            </a:extLst>
          </p:cNvPr>
          <p:cNvCxnSpPr>
            <a:cxnSpLocks/>
          </p:cNvCxnSpPr>
          <p:nvPr/>
        </p:nvCxnSpPr>
        <p:spPr>
          <a:xfrm>
            <a:off x="1702160" y="535981"/>
            <a:ext cx="3593156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3" name="グループ化 1032">
            <a:extLst>
              <a:ext uri="{FF2B5EF4-FFF2-40B4-BE49-F238E27FC236}">
                <a16:creationId xmlns:a16="http://schemas.microsoft.com/office/drawing/2014/main" id="{9C87B0D0-EA74-4349-A34E-5DEC2BA0222A}"/>
              </a:ext>
            </a:extLst>
          </p:cNvPr>
          <p:cNvGrpSpPr/>
          <p:nvPr/>
        </p:nvGrpSpPr>
        <p:grpSpPr>
          <a:xfrm>
            <a:off x="4322689" y="767395"/>
            <a:ext cx="195210" cy="2914432"/>
            <a:chOff x="5538415" y="294271"/>
            <a:chExt cx="195210" cy="5438984"/>
          </a:xfrm>
        </p:grpSpPr>
        <p:sp>
          <p:nvSpPr>
            <p:cNvPr id="1034" name="フリーフォーム: 図形 1033">
              <a:extLst>
                <a:ext uri="{FF2B5EF4-FFF2-40B4-BE49-F238E27FC236}">
                  <a16:creationId xmlns:a16="http://schemas.microsoft.com/office/drawing/2014/main" id="{50E92CC3-0788-4789-BF2F-89BA02D4DE5B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5" name="フリーフォーム: 図形 1034">
              <a:extLst>
                <a:ext uri="{FF2B5EF4-FFF2-40B4-BE49-F238E27FC236}">
                  <a16:creationId xmlns:a16="http://schemas.microsoft.com/office/drawing/2014/main" id="{C62F36B7-BBD1-4F7D-82FE-1250F264EAED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6" name="フリーフォーム: 図形 1035">
              <a:extLst>
                <a:ext uri="{FF2B5EF4-FFF2-40B4-BE49-F238E27FC236}">
                  <a16:creationId xmlns:a16="http://schemas.microsoft.com/office/drawing/2014/main" id="{0854BC55-D3B0-4A0C-B92F-143E1D71D0B5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D7D0D503-3E1F-4E5A-86D8-47A375FFD9EE}"/>
              </a:ext>
            </a:extLst>
          </p:cNvPr>
          <p:cNvCxnSpPr>
            <a:cxnSpLocks/>
          </p:cNvCxnSpPr>
          <p:nvPr/>
        </p:nvCxnSpPr>
        <p:spPr>
          <a:xfrm>
            <a:off x="1304742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矢印コネクタ 399">
            <a:extLst>
              <a:ext uri="{FF2B5EF4-FFF2-40B4-BE49-F238E27FC236}">
                <a16:creationId xmlns:a16="http://schemas.microsoft.com/office/drawing/2014/main" id="{24FD4887-EA5D-48FA-BD55-777C553240F0}"/>
              </a:ext>
            </a:extLst>
          </p:cNvPr>
          <p:cNvCxnSpPr>
            <a:cxnSpLocks/>
          </p:cNvCxnSpPr>
          <p:nvPr/>
        </p:nvCxnSpPr>
        <p:spPr>
          <a:xfrm>
            <a:off x="1292106" y="535981"/>
            <a:ext cx="40531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B9407FDC-2BA8-41E6-B516-FB369BADC3F9}"/>
              </a:ext>
            </a:extLst>
          </p:cNvPr>
          <p:cNvCxnSpPr>
            <a:cxnSpLocks/>
          </p:cNvCxnSpPr>
          <p:nvPr/>
        </p:nvCxnSpPr>
        <p:spPr>
          <a:xfrm>
            <a:off x="5295316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5390956A-348F-48A6-9E38-A37893F5A6FB}"/>
              </a:ext>
            </a:extLst>
          </p:cNvPr>
          <p:cNvCxnSpPr>
            <a:cxnSpLocks/>
          </p:cNvCxnSpPr>
          <p:nvPr/>
        </p:nvCxnSpPr>
        <p:spPr>
          <a:xfrm>
            <a:off x="5302318" y="3403736"/>
            <a:ext cx="432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5409D488-66A8-412B-951C-6972BDF56D47}"/>
              </a:ext>
            </a:extLst>
          </p:cNvPr>
          <p:cNvCxnSpPr>
            <a:cxnSpLocks/>
          </p:cNvCxnSpPr>
          <p:nvPr/>
        </p:nvCxnSpPr>
        <p:spPr>
          <a:xfrm flipH="1">
            <a:off x="5268376" y="3403736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99D5B434-20FE-4B9B-A35A-8DF407F0142B}"/>
              </a:ext>
            </a:extLst>
          </p:cNvPr>
          <p:cNvCxnSpPr>
            <a:cxnSpLocks/>
          </p:cNvCxnSpPr>
          <p:nvPr/>
        </p:nvCxnSpPr>
        <p:spPr>
          <a:xfrm>
            <a:off x="5267287" y="3243155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99DEBA08-C7D6-4B82-9C47-47F1B2402E21}"/>
              </a:ext>
            </a:extLst>
          </p:cNvPr>
          <p:cNvCxnSpPr>
            <a:cxnSpLocks/>
          </p:cNvCxnSpPr>
          <p:nvPr/>
        </p:nvCxnSpPr>
        <p:spPr>
          <a:xfrm>
            <a:off x="5740310" y="3403736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8B10542-CB86-4618-B076-012D81E33676}"/>
              </a:ext>
            </a:extLst>
          </p:cNvPr>
          <p:cNvCxnSpPr>
            <a:cxnSpLocks/>
          </p:cNvCxnSpPr>
          <p:nvPr/>
        </p:nvCxnSpPr>
        <p:spPr>
          <a:xfrm flipH="1">
            <a:off x="5747299" y="3241718"/>
            <a:ext cx="3858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線矢印コネクタ 415">
            <a:extLst>
              <a:ext uri="{FF2B5EF4-FFF2-40B4-BE49-F238E27FC236}">
                <a16:creationId xmlns:a16="http://schemas.microsoft.com/office/drawing/2014/main" id="{CFEAD99E-2CBF-4C84-A333-9D58788FDDC4}"/>
              </a:ext>
            </a:extLst>
          </p:cNvPr>
          <p:cNvCxnSpPr>
            <a:cxnSpLocks/>
          </p:cNvCxnSpPr>
          <p:nvPr/>
        </p:nvCxnSpPr>
        <p:spPr>
          <a:xfrm>
            <a:off x="5295316" y="535981"/>
            <a:ext cx="458412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線コネクタ 416">
            <a:extLst>
              <a:ext uri="{FF2B5EF4-FFF2-40B4-BE49-F238E27FC236}">
                <a16:creationId xmlns:a16="http://schemas.microsoft.com/office/drawing/2014/main" id="{CB743673-A9ED-4B0D-BC70-51C3E8E0450F}"/>
              </a:ext>
            </a:extLst>
          </p:cNvPr>
          <p:cNvCxnSpPr>
            <a:cxnSpLocks/>
          </p:cNvCxnSpPr>
          <p:nvPr/>
        </p:nvCxnSpPr>
        <p:spPr>
          <a:xfrm>
            <a:off x="9729678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線矢印コネクタ 417">
            <a:extLst>
              <a:ext uri="{FF2B5EF4-FFF2-40B4-BE49-F238E27FC236}">
                <a16:creationId xmlns:a16="http://schemas.microsoft.com/office/drawing/2014/main" id="{4868A3CC-87D9-4B3D-9D50-44A139F01E45}"/>
              </a:ext>
            </a:extLst>
          </p:cNvPr>
          <p:cNvCxnSpPr>
            <a:cxnSpLocks/>
          </p:cNvCxnSpPr>
          <p:nvPr/>
        </p:nvCxnSpPr>
        <p:spPr>
          <a:xfrm>
            <a:off x="9324367" y="535981"/>
            <a:ext cx="40531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BE4BA8A3-385E-4E8D-BE3C-52EA9922849F}"/>
              </a:ext>
            </a:extLst>
          </p:cNvPr>
          <p:cNvSpPr/>
          <p:nvPr/>
        </p:nvSpPr>
        <p:spPr>
          <a:xfrm>
            <a:off x="1401555" y="249323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2B711DC-0B09-4866-9057-2B7EC4A05572}"/>
              </a:ext>
            </a:extLst>
          </p:cNvPr>
          <p:cNvSpPr/>
          <p:nvPr/>
        </p:nvSpPr>
        <p:spPr>
          <a:xfrm>
            <a:off x="3359108" y="254955"/>
            <a:ext cx="180016" cy="178015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1" name="四角形: 角を丸くする 470">
            <a:extLst>
              <a:ext uri="{FF2B5EF4-FFF2-40B4-BE49-F238E27FC236}">
                <a16:creationId xmlns:a16="http://schemas.microsoft.com/office/drawing/2014/main" id="{4BCA801E-5CCE-4E5A-A2F2-BFCC22C6DA63}"/>
              </a:ext>
            </a:extLst>
          </p:cNvPr>
          <p:cNvSpPr/>
          <p:nvPr/>
        </p:nvSpPr>
        <p:spPr>
          <a:xfrm>
            <a:off x="5406590" y="254955"/>
            <a:ext cx="180016" cy="178015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4" name="四角形: 角を丸くする 473">
            <a:extLst>
              <a:ext uri="{FF2B5EF4-FFF2-40B4-BE49-F238E27FC236}">
                <a16:creationId xmlns:a16="http://schemas.microsoft.com/office/drawing/2014/main" id="{369D53C5-4160-4DF9-B5BC-20085C7AC052}"/>
              </a:ext>
            </a:extLst>
          </p:cNvPr>
          <p:cNvSpPr/>
          <p:nvPr/>
        </p:nvSpPr>
        <p:spPr>
          <a:xfrm>
            <a:off x="7487669" y="249323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5" name="四角形: 角を丸くする 474">
            <a:extLst>
              <a:ext uri="{FF2B5EF4-FFF2-40B4-BE49-F238E27FC236}">
                <a16:creationId xmlns:a16="http://schemas.microsoft.com/office/drawing/2014/main" id="{BE746F40-E837-48CD-9BE8-7E178A23A48D}"/>
              </a:ext>
            </a:extLst>
          </p:cNvPr>
          <p:cNvSpPr/>
          <p:nvPr/>
        </p:nvSpPr>
        <p:spPr>
          <a:xfrm>
            <a:off x="9452612" y="249323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3202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テキスト ボックス 204">
            <a:extLst>
              <a:ext uri="{FF2B5EF4-FFF2-40B4-BE49-F238E27FC236}">
                <a16:creationId xmlns:a16="http://schemas.microsoft.com/office/drawing/2014/main" id="{59E3CAA7-219C-4A83-9992-FCB7B763D618}"/>
              </a:ext>
            </a:extLst>
          </p:cNvPr>
          <p:cNvSpPr txBox="1"/>
          <p:nvPr/>
        </p:nvSpPr>
        <p:spPr>
          <a:xfrm>
            <a:off x="34385" y="686629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SPI_CS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6" name="テキスト ボックス 205">
            <a:extLst>
              <a:ext uri="{FF2B5EF4-FFF2-40B4-BE49-F238E27FC236}">
                <a16:creationId xmlns:a16="http://schemas.microsoft.com/office/drawing/2014/main" id="{1E5B8D35-3CD8-4FDA-BF26-A78E6E50B3A1}"/>
              </a:ext>
            </a:extLst>
          </p:cNvPr>
          <p:cNvSpPr txBox="1"/>
          <p:nvPr/>
        </p:nvSpPr>
        <p:spPr>
          <a:xfrm>
            <a:off x="34385" y="1880759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SPI_IO[3]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8820DCAB-D230-4B8B-87E2-5AD9E8DCE9B9}"/>
              </a:ext>
            </a:extLst>
          </p:cNvPr>
          <p:cNvCxnSpPr>
            <a:cxnSpLocks/>
          </p:cNvCxnSpPr>
          <p:nvPr/>
        </p:nvCxnSpPr>
        <p:spPr>
          <a:xfrm>
            <a:off x="1003775" y="1991241"/>
            <a:ext cx="27193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コネクタ 189">
            <a:extLst>
              <a:ext uri="{FF2B5EF4-FFF2-40B4-BE49-F238E27FC236}">
                <a16:creationId xmlns:a16="http://schemas.microsoft.com/office/drawing/2014/main" id="{8BC17FEC-ABAB-4630-9022-797D0EA7E598}"/>
              </a:ext>
            </a:extLst>
          </p:cNvPr>
          <p:cNvCxnSpPr>
            <a:cxnSpLocks/>
          </p:cNvCxnSpPr>
          <p:nvPr/>
        </p:nvCxnSpPr>
        <p:spPr>
          <a:xfrm>
            <a:off x="1396853" y="957126"/>
            <a:ext cx="102487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>
            <a:extLst>
              <a:ext uri="{FF2B5EF4-FFF2-40B4-BE49-F238E27FC236}">
                <a16:creationId xmlns:a16="http://schemas.microsoft.com/office/drawing/2014/main" id="{0B19515E-11A6-438D-B9AF-875F44271525}"/>
              </a:ext>
            </a:extLst>
          </p:cNvPr>
          <p:cNvCxnSpPr>
            <a:cxnSpLocks/>
          </p:cNvCxnSpPr>
          <p:nvPr/>
        </p:nvCxnSpPr>
        <p:spPr>
          <a:xfrm>
            <a:off x="1003775" y="639755"/>
            <a:ext cx="3312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E1256C0-B9AC-4478-95BA-8C3CABAB79F4}"/>
              </a:ext>
            </a:extLst>
          </p:cNvPr>
          <p:cNvCxnSpPr>
            <a:cxnSpLocks/>
          </p:cNvCxnSpPr>
          <p:nvPr/>
        </p:nvCxnSpPr>
        <p:spPr>
          <a:xfrm>
            <a:off x="1003775" y="1683422"/>
            <a:ext cx="68416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EDD3CC2D-B558-43C5-8BBE-FFB70DDC590F}"/>
              </a:ext>
            </a:extLst>
          </p:cNvPr>
          <p:cNvCxnSpPr>
            <a:cxnSpLocks/>
          </p:cNvCxnSpPr>
          <p:nvPr/>
        </p:nvCxnSpPr>
        <p:spPr>
          <a:xfrm flipH="1">
            <a:off x="1687943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7D65EE15-CDA1-459C-9D21-2982663E2197}"/>
              </a:ext>
            </a:extLst>
          </p:cNvPr>
          <p:cNvCxnSpPr>
            <a:cxnSpLocks/>
          </p:cNvCxnSpPr>
          <p:nvPr/>
        </p:nvCxnSpPr>
        <p:spPr>
          <a:xfrm>
            <a:off x="1744818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9E64F620-F9D8-4528-BF3D-B934AC903911}"/>
              </a:ext>
            </a:extLst>
          </p:cNvPr>
          <p:cNvCxnSpPr>
            <a:cxnSpLocks/>
          </p:cNvCxnSpPr>
          <p:nvPr/>
        </p:nvCxnSpPr>
        <p:spPr>
          <a:xfrm>
            <a:off x="1858570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7DC0F199-9D11-4869-B05C-1353C44B3885}"/>
              </a:ext>
            </a:extLst>
          </p:cNvPr>
          <p:cNvCxnSpPr>
            <a:cxnSpLocks/>
          </p:cNvCxnSpPr>
          <p:nvPr/>
        </p:nvCxnSpPr>
        <p:spPr>
          <a:xfrm>
            <a:off x="1919657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472C874D-2672-4CE8-9BC1-F00941D0ED5A}"/>
              </a:ext>
            </a:extLst>
          </p:cNvPr>
          <p:cNvCxnSpPr>
            <a:cxnSpLocks/>
          </p:cNvCxnSpPr>
          <p:nvPr/>
        </p:nvCxnSpPr>
        <p:spPr>
          <a:xfrm flipH="1">
            <a:off x="2049119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9D1C65D8-A210-4B7D-91F5-FA0DEFF90F5E}"/>
              </a:ext>
            </a:extLst>
          </p:cNvPr>
          <p:cNvCxnSpPr>
            <a:cxnSpLocks/>
          </p:cNvCxnSpPr>
          <p:nvPr/>
        </p:nvCxnSpPr>
        <p:spPr>
          <a:xfrm>
            <a:off x="2105995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AAF77F03-EEE9-4E67-A72D-8F92812C07ED}"/>
              </a:ext>
            </a:extLst>
          </p:cNvPr>
          <p:cNvCxnSpPr>
            <a:cxnSpLocks/>
          </p:cNvCxnSpPr>
          <p:nvPr/>
        </p:nvCxnSpPr>
        <p:spPr>
          <a:xfrm>
            <a:off x="221974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118CAABF-D901-4CF4-AF8A-4FBAB3363944}"/>
              </a:ext>
            </a:extLst>
          </p:cNvPr>
          <p:cNvCxnSpPr>
            <a:cxnSpLocks/>
          </p:cNvCxnSpPr>
          <p:nvPr/>
        </p:nvCxnSpPr>
        <p:spPr>
          <a:xfrm>
            <a:off x="2273166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4206DA3C-1628-41CF-B315-5D1C3343D511}"/>
              </a:ext>
            </a:extLst>
          </p:cNvPr>
          <p:cNvCxnSpPr>
            <a:cxnSpLocks/>
          </p:cNvCxnSpPr>
          <p:nvPr/>
        </p:nvCxnSpPr>
        <p:spPr>
          <a:xfrm flipH="1">
            <a:off x="2402628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535439FB-2B88-4895-9721-0ADFF48E9780}"/>
              </a:ext>
            </a:extLst>
          </p:cNvPr>
          <p:cNvCxnSpPr>
            <a:cxnSpLocks/>
          </p:cNvCxnSpPr>
          <p:nvPr/>
        </p:nvCxnSpPr>
        <p:spPr>
          <a:xfrm>
            <a:off x="2459504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8831F780-0A0A-4A88-B52A-52CB8E1AAAC9}"/>
              </a:ext>
            </a:extLst>
          </p:cNvPr>
          <p:cNvCxnSpPr>
            <a:cxnSpLocks/>
          </p:cNvCxnSpPr>
          <p:nvPr/>
        </p:nvCxnSpPr>
        <p:spPr>
          <a:xfrm>
            <a:off x="257325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21287A19-FF42-47FC-B31C-0CC9A7AC5001}"/>
              </a:ext>
            </a:extLst>
          </p:cNvPr>
          <p:cNvCxnSpPr>
            <a:cxnSpLocks/>
          </p:cNvCxnSpPr>
          <p:nvPr/>
        </p:nvCxnSpPr>
        <p:spPr>
          <a:xfrm>
            <a:off x="2634343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2D837EB3-53BE-4670-9F1F-61102DECFF76}"/>
              </a:ext>
            </a:extLst>
          </p:cNvPr>
          <p:cNvCxnSpPr>
            <a:cxnSpLocks/>
          </p:cNvCxnSpPr>
          <p:nvPr/>
        </p:nvCxnSpPr>
        <p:spPr>
          <a:xfrm flipH="1">
            <a:off x="276380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34E26BCB-957B-4994-A93A-A10A09A3566A}"/>
              </a:ext>
            </a:extLst>
          </p:cNvPr>
          <p:cNvCxnSpPr>
            <a:cxnSpLocks/>
          </p:cNvCxnSpPr>
          <p:nvPr/>
        </p:nvCxnSpPr>
        <p:spPr>
          <a:xfrm>
            <a:off x="2820681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90E6D483-7D0D-4385-8F4A-FD9727759AFD}"/>
              </a:ext>
            </a:extLst>
          </p:cNvPr>
          <p:cNvCxnSpPr>
            <a:cxnSpLocks/>
          </p:cNvCxnSpPr>
          <p:nvPr/>
        </p:nvCxnSpPr>
        <p:spPr>
          <a:xfrm>
            <a:off x="2934432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75BDA4E5-8943-474D-9D7A-4C27D2779D8C}"/>
              </a:ext>
            </a:extLst>
          </p:cNvPr>
          <p:cNvCxnSpPr>
            <a:cxnSpLocks/>
          </p:cNvCxnSpPr>
          <p:nvPr/>
        </p:nvCxnSpPr>
        <p:spPr>
          <a:xfrm>
            <a:off x="2987212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29D86751-D7AB-4E27-A838-EB52EDCFCD47}"/>
              </a:ext>
            </a:extLst>
          </p:cNvPr>
          <p:cNvCxnSpPr>
            <a:cxnSpLocks/>
          </p:cNvCxnSpPr>
          <p:nvPr/>
        </p:nvCxnSpPr>
        <p:spPr>
          <a:xfrm flipH="1">
            <a:off x="311667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コネクタ 347">
            <a:extLst>
              <a:ext uri="{FF2B5EF4-FFF2-40B4-BE49-F238E27FC236}">
                <a16:creationId xmlns:a16="http://schemas.microsoft.com/office/drawing/2014/main" id="{3C440DC5-342D-41E0-B951-1AEED62DC9AC}"/>
              </a:ext>
            </a:extLst>
          </p:cNvPr>
          <p:cNvCxnSpPr>
            <a:cxnSpLocks/>
          </p:cNvCxnSpPr>
          <p:nvPr/>
        </p:nvCxnSpPr>
        <p:spPr>
          <a:xfrm>
            <a:off x="317355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コネクタ 348">
            <a:extLst>
              <a:ext uri="{FF2B5EF4-FFF2-40B4-BE49-F238E27FC236}">
                <a16:creationId xmlns:a16="http://schemas.microsoft.com/office/drawing/2014/main" id="{CDA24B0D-66A8-4ABA-B116-11AD46417CA6}"/>
              </a:ext>
            </a:extLst>
          </p:cNvPr>
          <p:cNvCxnSpPr>
            <a:cxnSpLocks/>
          </p:cNvCxnSpPr>
          <p:nvPr/>
        </p:nvCxnSpPr>
        <p:spPr>
          <a:xfrm>
            <a:off x="328730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D967B5FD-1BF8-4F63-AC33-28FB24DFA1DC}"/>
              </a:ext>
            </a:extLst>
          </p:cNvPr>
          <p:cNvCxnSpPr>
            <a:cxnSpLocks/>
          </p:cNvCxnSpPr>
          <p:nvPr/>
        </p:nvCxnSpPr>
        <p:spPr>
          <a:xfrm>
            <a:off x="3356010" y="1683422"/>
            <a:ext cx="521714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コネクタ 353">
            <a:extLst>
              <a:ext uri="{FF2B5EF4-FFF2-40B4-BE49-F238E27FC236}">
                <a16:creationId xmlns:a16="http://schemas.microsoft.com/office/drawing/2014/main" id="{A7B4DA51-854A-4541-8248-21DCD829488A}"/>
              </a:ext>
            </a:extLst>
          </p:cNvPr>
          <p:cNvCxnSpPr>
            <a:cxnSpLocks/>
          </p:cNvCxnSpPr>
          <p:nvPr/>
        </p:nvCxnSpPr>
        <p:spPr>
          <a:xfrm flipH="1">
            <a:off x="3877723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コネクタ 358">
            <a:extLst>
              <a:ext uri="{FF2B5EF4-FFF2-40B4-BE49-F238E27FC236}">
                <a16:creationId xmlns:a16="http://schemas.microsoft.com/office/drawing/2014/main" id="{606326C1-AD89-4657-9F37-BDF8530BDC95}"/>
              </a:ext>
            </a:extLst>
          </p:cNvPr>
          <p:cNvCxnSpPr>
            <a:cxnSpLocks/>
          </p:cNvCxnSpPr>
          <p:nvPr/>
        </p:nvCxnSpPr>
        <p:spPr>
          <a:xfrm>
            <a:off x="3934599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コネクタ 359">
            <a:extLst>
              <a:ext uri="{FF2B5EF4-FFF2-40B4-BE49-F238E27FC236}">
                <a16:creationId xmlns:a16="http://schemas.microsoft.com/office/drawing/2014/main" id="{A3DF040E-468B-4ED3-8F72-A8890A0023AA}"/>
              </a:ext>
            </a:extLst>
          </p:cNvPr>
          <p:cNvCxnSpPr>
            <a:cxnSpLocks/>
          </p:cNvCxnSpPr>
          <p:nvPr/>
        </p:nvCxnSpPr>
        <p:spPr>
          <a:xfrm>
            <a:off x="404835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コネクタ 420">
            <a:extLst>
              <a:ext uri="{FF2B5EF4-FFF2-40B4-BE49-F238E27FC236}">
                <a16:creationId xmlns:a16="http://schemas.microsoft.com/office/drawing/2014/main" id="{FC941AD9-7446-43C4-8E61-44CC8E570318}"/>
              </a:ext>
            </a:extLst>
          </p:cNvPr>
          <p:cNvCxnSpPr>
            <a:cxnSpLocks/>
          </p:cNvCxnSpPr>
          <p:nvPr/>
        </p:nvCxnSpPr>
        <p:spPr>
          <a:xfrm>
            <a:off x="4102041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コネクタ 421">
            <a:extLst>
              <a:ext uri="{FF2B5EF4-FFF2-40B4-BE49-F238E27FC236}">
                <a16:creationId xmlns:a16="http://schemas.microsoft.com/office/drawing/2014/main" id="{7EDE27B6-FC37-4F9B-91CA-928671AD3B4B}"/>
              </a:ext>
            </a:extLst>
          </p:cNvPr>
          <p:cNvCxnSpPr>
            <a:cxnSpLocks/>
          </p:cNvCxnSpPr>
          <p:nvPr/>
        </p:nvCxnSpPr>
        <p:spPr>
          <a:xfrm flipH="1">
            <a:off x="4231503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コネクタ 422">
            <a:extLst>
              <a:ext uri="{FF2B5EF4-FFF2-40B4-BE49-F238E27FC236}">
                <a16:creationId xmlns:a16="http://schemas.microsoft.com/office/drawing/2014/main" id="{B107B602-568E-46CF-AC2D-7B3A1E3AFB0A}"/>
              </a:ext>
            </a:extLst>
          </p:cNvPr>
          <p:cNvCxnSpPr>
            <a:cxnSpLocks/>
          </p:cNvCxnSpPr>
          <p:nvPr/>
        </p:nvCxnSpPr>
        <p:spPr>
          <a:xfrm>
            <a:off x="4288379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D000FE92-0FF7-4688-A4AE-015A07F8F55D}"/>
              </a:ext>
            </a:extLst>
          </p:cNvPr>
          <p:cNvCxnSpPr>
            <a:cxnSpLocks/>
          </p:cNvCxnSpPr>
          <p:nvPr/>
        </p:nvCxnSpPr>
        <p:spPr>
          <a:xfrm>
            <a:off x="440213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コネクタ 425">
            <a:extLst>
              <a:ext uri="{FF2B5EF4-FFF2-40B4-BE49-F238E27FC236}">
                <a16:creationId xmlns:a16="http://schemas.microsoft.com/office/drawing/2014/main" id="{BC9D8A96-AA96-4360-BECE-EFDDBBBF36BD}"/>
              </a:ext>
            </a:extLst>
          </p:cNvPr>
          <p:cNvCxnSpPr>
            <a:cxnSpLocks/>
          </p:cNvCxnSpPr>
          <p:nvPr/>
        </p:nvCxnSpPr>
        <p:spPr>
          <a:xfrm>
            <a:off x="4463218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コネクタ 426">
            <a:extLst>
              <a:ext uri="{FF2B5EF4-FFF2-40B4-BE49-F238E27FC236}">
                <a16:creationId xmlns:a16="http://schemas.microsoft.com/office/drawing/2014/main" id="{09BAF870-1210-4FD5-A02F-41990A2ACE5B}"/>
              </a:ext>
            </a:extLst>
          </p:cNvPr>
          <p:cNvCxnSpPr>
            <a:cxnSpLocks/>
          </p:cNvCxnSpPr>
          <p:nvPr/>
        </p:nvCxnSpPr>
        <p:spPr>
          <a:xfrm flipH="1">
            <a:off x="4592680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コネクタ 427">
            <a:extLst>
              <a:ext uri="{FF2B5EF4-FFF2-40B4-BE49-F238E27FC236}">
                <a16:creationId xmlns:a16="http://schemas.microsoft.com/office/drawing/2014/main" id="{654355C8-E409-489B-9B51-636CB92FF90E}"/>
              </a:ext>
            </a:extLst>
          </p:cNvPr>
          <p:cNvCxnSpPr>
            <a:cxnSpLocks/>
          </p:cNvCxnSpPr>
          <p:nvPr/>
        </p:nvCxnSpPr>
        <p:spPr>
          <a:xfrm>
            <a:off x="4649556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F421E37B-F5C0-4C79-AEA2-556D2E472B00}"/>
              </a:ext>
            </a:extLst>
          </p:cNvPr>
          <p:cNvCxnSpPr>
            <a:cxnSpLocks/>
          </p:cNvCxnSpPr>
          <p:nvPr/>
        </p:nvCxnSpPr>
        <p:spPr>
          <a:xfrm>
            <a:off x="476330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コネクタ 430">
            <a:extLst>
              <a:ext uri="{FF2B5EF4-FFF2-40B4-BE49-F238E27FC236}">
                <a16:creationId xmlns:a16="http://schemas.microsoft.com/office/drawing/2014/main" id="{22DDE7C1-90F3-4E0C-909D-A003C0C93325}"/>
              </a:ext>
            </a:extLst>
          </p:cNvPr>
          <p:cNvCxnSpPr>
            <a:cxnSpLocks/>
          </p:cNvCxnSpPr>
          <p:nvPr/>
        </p:nvCxnSpPr>
        <p:spPr>
          <a:xfrm>
            <a:off x="4816087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コネクタ 431">
            <a:extLst>
              <a:ext uri="{FF2B5EF4-FFF2-40B4-BE49-F238E27FC236}">
                <a16:creationId xmlns:a16="http://schemas.microsoft.com/office/drawing/2014/main" id="{A1A7E970-C56E-4204-808E-9026E49E8959}"/>
              </a:ext>
            </a:extLst>
          </p:cNvPr>
          <p:cNvCxnSpPr>
            <a:cxnSpLocks/>
          </p:cNvCxnSpPr>
          <p:nvPr/>
        </p:nvCxnSpPr>
        <p:spPr>
          <a:xfrm flipH="1">
            <a:off x="4945549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>
            <a:extLst>
              <a:ext uri="{FF2B5EF4-FFF2-40B4-BE49-F238E27FC236}">
                <a16:creationId xmlns:a16="http://schemas.microsoft.com/office/drawing/2014/main" id="{C02EC886-3456-480E-8885-07162A2D11A7}"/>
              </a:ext>
            </a:extLst>
          </p:cNvPr>
          <p:cNvCxnSpPr>
            <a:cxnSpLocks/>
          </p:cNvCxnSpPr>
          <p:nvPr/>
        </p:nvCxnSpPr>
        <p:spPr>
          <a:xfrm>
            <a:off x="5002425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8B4689E1-4ED9-4791-864A-99B0CD7A83D7}"/>
              </a:ext>
            </a:extLst>
          </p:cNvPr>
          <p:cNvCxnSpPr>
            <a:cxnSpLocks/>
          </p:cNvCxnSpPr>
          <p:nvPr/>
        </p:nvCxnSpPr>
        <p:spPr>
          <a:xfrm>
            <a:off x="5116176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コネクタ 435">
            <a:extLst>
              <a:ext uri="{FF2B5EF4-FFF2-40B4-BE49-F238E27FC236}">
                <a16:creationId xmlns:a16="http://schemas.microsoft.com/office/drawing/2014/main" id="{528D8B85-B714-4285-8FED-08AE92B33204}"/>
              </a:ext>
            </a:extLst>
          </p:cNvPr>
          <p:cNvCxnSpPr>
            <a:cxnSpLocks/>
          </p:cNvCxnSpPr>
          <p:nvPr/>
        </p:nvCxnSpPr>
        <p:spPr>
          <a:xfrm>
            <a:off x="5177264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線コネクタ 436">
            <a:extLst>
              <a:ext uri="{FF2B5EF4-FFF2-40B4-BE49-F238E27FC236}">
                <a16:creationId xmlns:a16="http://schemas.microsoft.com/office/drawing/2014/main" id="{F608C48C-F875-434B-82A2-5ADCF21B6A1E}"/>
              </a:ext>
            </a:extLst>
          </p:cNvPr>
          <p:cNvCxnSpPr>
            <a:cxnSpLocks/>
          </p:cNvCxnSpPr>
          <p:nvPr/>
        </p:nvCxnSpPr>
        <p:spPr>
          <a:xfrm flipH="1">
            <a:off x="530672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線コネクタ 437">
            <a:extLst>
              <a:ext uri="{FF2B5EF4-FFF2-40B4-BE49-F238E27FC236}">
                <a16:creationId xmlns:a16="http://schemas.microsoft.com/office/drawing/2014/main" id="{DD85DC95-B6C0-4570-8205-0BE4AF084934}"/>
              </a:ext>
            </a:extLst>
          </p:cNvPr>
          <p:cNvCxnSpPr>
            <a:cxnSpLocks/>
          </p:cNvCxnSpPr>
          <p:nvPr/>
        </p:nvCxnSpPr>
        <p:spPr>
          <a:xfrm>
            <a:off x="5363601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線コネクタ 438">
            <a:extLst>
              <a:ext uri="{FF2B5EF4-FFF2-40B4-BE49-F238E27FC236}">
                <a16:creationId xmlns:a16="http://schemas.microsoft.com/office/drawing/2014/main" id="{F80E2938-417B-4BBA-8EFB-0BE7E7308F14}"/>
              </a:ext>
            </a:extLst>
          </p:cNvPr>
          <p:cNvCxnSpPr>
            <a:cxnSpLocks/>
          </p:cNvCxnSpPr>
          <p:nvPr/>
        </p:nvCxnSpPr>
        <p:spPr>
          <a:xfrm>
            <a:off x="5477353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線コネクタ 440">
            <a:extLst>
              <a:ext uri="{FF2B5EF4-FFF2-40B4-BE49-F238E27FC236}">
                <a16:creationId xmlns:a16="http://schemas.microsoft.com/office/drawing/2014/main" id="{BE74F141-1AB2-488C-97C4-DF0DFE5EE89C}"/>
              </a:ext>
            </a:extLst>
          </p:cNvPr>
          <p:cNvCxnSpPr>
            <a:cxnSpLocks/>
          </p:cNvCxnSpPr>
          <p:nvPr/>
        </p:nvCxnSpPr>
        <p:spPr>
          <a:xfrm>
            <a:off x="5530772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コネクタ 441">
            <a:extLst>
              <a:ext uri="{FF2B5EF4-FFF2-40B4-BE49-F238E27FC236}">
                <a16:creationId xmlns:a16="http://schemas.microsoft.com/office/drawing/2014/main" id="{CFBE91FA-4175-452F-B3ED-EC37DCB9140B}"/>
              </a:ext>
            </a:extLst>
          </p:cNvPr>
          <p:cNvCxnSpPr>
            <a:cxnSpLocks/>
          </p:cNvCxnSpPr>
          <p:nvPr/>
        </p:nvCxnSpPr>
        <p:spPr>
          <a:xfrm flipH="1">
            <a:off x="566023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線コネクタ 442">
            <a:extLst>
              <a:ext uri="{FF2B5EF4-FFF2-40B4-BE49-F238E27FC236}">
                <a16:creationId xmlns:a16="http://schemas.microsoft.com/office/drawing/2014/main" id="{5ED87444-395C-4396-ACEF-9C931AF4FCB6}"/>
              </a:ext>
            </a:extLst>
          </p:cNvPr>
          <p:cNvCxnSpPr>
            <a:cxnSpLocks/>
          </p:cNvCxnSpPr>
          <p:nvPr/>
        </p:nvCxnSpPr>
        <p:spPr>
          <a:xfrm>
            <a:off x="571711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CA20781F-2287-487B-88C1-8676877435C8}"/>
              </a:ext>
            </a:extLst>
          </p:cNvPr>
          <p:cNvCxnSpPr>
            <a:cxnSpLocks/>
          </p:cNvCxnSpPr>
          <p:nvPr/>
        </p:nvCxnSpPr>
        <p:spPr>
          <a:xfrm>
            <a:off x="5830862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線コネクタ 445">
            <a:extLst>
              <a:ext uri="{FF2B5EF4-FFF2-40B4-BE49-F238E27FC236}">
                <a16:creationId xmlns:a16="http://schemas.microsoft.com/office/drawing/2014/main" id="{C1E6AB3E-8B82-4901-9368-EE27C5944BAE}"/>
              </a:ext>
            </a:extLst>
          </p:cNvPr>
          <p:cNvCxnSpPr>
            <a:cxnSpLocks/>
          </p:cNvCxnSpPr>
          <p:nvPr/>
        </p:nvCxnSpPr>
        <p:spPr>
          <a:xfrm>
            <a:off x="5891949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F803662B-0668-4689-8EE2-70A7B091A903}"/>
              </a:ext>
            </a:extLst>
          </p:cNvPr>
          <p:cNvCxnSpPr>
            <a:cxnSpLocks/>
          </p:cNvCxnSpPr>
          <p:nvPr/>
        </p:nvCxnSpPr>
        <p:spPr>
          <a:xfrm flipH="1">
            <a:off x="602141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コネクタ 447">
            <a:extLst>
              <a:ext uri="{FF2B5EF4-FFF2-40B4-BE49-F238E27FC236}">
                <a16:creationId xmlns:a16="http://schemas.microsoft.com/office/drawing/2014/main" id="{B284F4CB-36DC-4A36-B9F9-85DF1202B5F0}"/>
              </a:ext>
            </a:extLst>
          </p:cNvPr>
          <p:cNvCxnSpPr>
            <a:cxnSpLocks/>
          </p:cNvCxnSpPr>
          <p:nvPr/>
        </p:nvCxnSpPr>
        <p:spPr>
          <a:xfrm>
            <a:off x="6078287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4338E375-83AB-4F70-9784-CFAE95CF6A65}"/>
              </a:ext>
            </a:extLst>
          </p:cNvPr>
          <p:cNvCxnSpPr>
            <a:cxnSpLocks/>
          </p:cNvCxnSpPr>
          <p:nvPr/>
        </p:nvCxnSpPr>
        <p:spPr>
          <a:xfrm>
            <a:off x="6192038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F8D3270B-51BF-4859-BA9A-8E2704D2C3C5}"/>
              </a:ext>
            </a:extLst>
          </p:cNvPr>
          <p:cNvCxnSpPr>
            <a:cxnSpLocks/>
          </p:cNvCxnSpPr>
          <p:nvPr/>
        </p:nvCxnSpPr>
        <p:spPr>
          <a:xfrm>
            <a:off x="6244818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コネクタ 451">
            <a:extLst>
              <a:ext uri="{FF2B5EF4-FFF2-40B4-BE49-F238E27FC236}">
                <a16:creationId xmlns:a16="http://schemas.microsoft.com/office/drawing/2014/main" id="{CCF12C62-7419-44CB-BF9C-CA40B879A0CF}"/>
              </a:ext>
            </a:extLst>
          </p:cNvPr>
          <p:cNvCxnSpPr>
            <a:cxnSpLocks/>
          </p:cNvCxnSpPr>
          <p:nvPr/>
        </p:nvCxnSpPr>
        <p:spPr>
          <a:xfrm flipH="1">
            <a:off x="8787488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コネクタ 452">
            <a:extLst>
              <a:ext uri="{FF2B5EF4-FFF2-40B4-BE49-F238E27FC236}">
                <a16:creationId xmlns:a16="http://schemas.microsoft.com/office/drawing/2014/main" id="{07071302-FE76-4BBE-8891-E9E1C71F2BC1}"/>
              </a:ext>
            </a:extLst>
          </p:cNvPr>
          <p:cNvCxnSpPr>
            <a:cxnSpLocks/>
          </p:cNvCxnSpPr>
          <p:nvPr/>
        </p:nvCxnSpPr>
        <p:spPr>
          <a:xfrm>
            <a:off x="8844364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コネクタ 453">
            <a:extLst>
              <a:ext uri="{FF2B5EF4-FFF2-40B4-BE49-F238E27FC236}">
                <a16:creationId xmlns:a16="http://schemas.microsoft.com/office/drawing/2014/main" id="{35840225-1313-4AD0-97DC-0638BDFF993E}"/>
              </a:ext>
            </a:extLst>
          </p:cNvPr>
          <p:cNvCxnSpPr>
            <a:cxnSpLocks/>
          </p:cNvCxnSpPr>
          <p:nvPr/>
        </p:nvCxnSpPr>
        <p:spPr>
          <a:xfrm>
            <a:off x="895811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コネクタ 455">
            <a:extLst>
              <a:ext uri="{FF2B5EF4-FFF2-40B4-BE49-F238E27FC236}">
                <a16:creationId xmlns:a16="http://schemas.microsoft.com/office/drawing/2014/main" id="{075257D4-9BBF-4F46-83C5-5B67DC9CA748}"/>
              </a:ext>
            </a:extLst>
          </p:cNvPr>
          <p:cNvCxnSpPr>
            <a:cxnSpLocks/>
          </p:cNvCxnSpPr>
          <p:nvPr/>
        </p:nvCxnSpPr>
        <p:spPr>
          <a:xfrm>
            <a:off x="9019203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コネクタ 456">
            <a:extLst>
              <a:ext uri="{FF2B5EF4-FFF2-40B4-BE49-F238E27FC236}">
                <a16:creationId xmlns:a16="http://schemas.microsoft.com/office/drawing/2014/main" id="{57F28E69-6284-4260-899C-149806E31F8D}"/>
              </a:ext>
            </a:extLst>
          </p:cNvPr>
          <p:cNvCxnSpPr>
            <a:cxnSpLocks/>
          </p:cNvCxnSpPr>
          <p:nvPr/>
        </p:nvCxnSpPr>
        <p:spPr>
          <a:xfrm flipH="1">
            <a:off x="914866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コネクタ 457">
            <a:extLst>
              <a:ext uri="{FF2B5EF4-FFF2-40B4-BE49-F238E27FC236}">
                <a16:creationId xmlns:a16="http://schemas.microsoft.com/office/drawing/2014/main" id="{12DED382-289D-43B5-85D4-2E3E4C2491FB}"/>
              </a:ext>
            </a:extLst>
          </p:cNvPr>
          <p:cNvCxnSpPr>
            <a:cxnSpLocks/>
          </p:cNvCxnSpPr>
          <p:nvPr/>
        </p:nvCxnSpPr>
        <p:spPr>
          <a:xfrm>
            <a:off x="920554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コネクタ 458">
            <a:extLst>
              <a:ext uri="{FF2B5EF4-FFF2-40B4-BE49-F238E27FC236}">
                <a16:creationId xmlns:a16="http://schemas.microsoft.com/office/drawing/2014/main" id="{963FB746-1395-4EA0-BED5-2F835299AF21}"/>
              </a:ext>
            </a:extLst>
          </p:cNvPr>
          <p:cNvCxnSpPr>
            <a:cxnSpLocks/>
          </p:cNvCxnSpPr>
          <p:nvPr/>
        </p:nvCxnSpPr>
        <p:spPr>
          <a:xfrm>
            <a:off x="9319292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直線コネクタ 460">
            <a:extLst>
              <a:ext uri="{FF2B5EF4-FFF2-40B4-BE49-F238E27FC236}">
                <a16:creationId xmlns:a16="http://schemas.microsoft.com/office/drawing/2014/main" id="{FF674874-7244-4201-875B-D926DA18C85A}"/>
              </a:ext>
            </a:extLst>
          </p:cNvPr>
          <p:cNvCxnSpPr>
            <a:cxnSpLocks/>
          </p:cNvCxnSpPr>
          <p:nvPr/>
        </p:nvCxnSpPr>
        <p:spPr>
          <a:xfrm>
            <a:off x="1339977" y="633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線コネクタ 547">
            <a:extLst>
              <a:ext uri="{FF2B5EF4-FFF2-40B4-BE49-F238E27FC236}">
                <a16:creationId xmlns:a16="http://schemas.microsoft.com/office/drawing/2014/main" id="{BE3C992E-9301-4936-A557-AD84F67AAF41}"/>
              </a:ext>
            </a:extLst>
          </p:cNvPr>
          <p:cNvCxnSpPr>
            <a:cxnSpLocks/>
          </p:cNvCxnSpPr>
          <p:nvPr/>
        </p:nvCxnSpPr>
        <p:spPr>
          <a:xfrm>
            <a:off x="11521634" y="1986640"/>
            <a:ext cx="4790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線コネクタ 548">
            <a:extLst>
              <a:ext uri="{FF2B5EF4-FFF2-40B4-BE49-F238E27FC236}">
                <a16:creationId xmlns:a16="http://schemas.microsoft.com/office/drawing/2014/main" id="{3D2895B0-2423-468D-B29B-A8FB56A5A87C}"/>
              </a:ext>
            </a:extLst>
          </p:cNvPr>
          <p:cNvCxnSpPr>
            <a:cxnSpLocks/>
          </p:cNvCxnSpPr>
          <p:nvPr/>
        </p:nvCxnSpPr>
        <p:spPr>
          <a:xfrm flipH="1">
            <a:off x="11651631" y="634835"/>
            <a:ext cx="56876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線コネクタ 550">
            <a:extLst>
              <a:ext uri="{FF2B5EF4-FFF2-40B4-BE49-F238E27FC236}">
                <a16:creationId xmlns:a16="http://schemas.microsoft.com/office/drawing/2014/main" id="{AE5E2D57-F11D-4EF3-975A-FE61C86D937E}"/>
              </a:ext>
            </a:extLst>
          </p:cNvPr>
          <p:cNvCxnSpPr>
            <a:cxnSpLocks/>
          </p:cNvCxnSpPr>
          <p:nvPr/>
        </p:nvCxnSpPr>
        <p:spPr>
          <a:xfrm>
            <a:off x="11698626" y="639755"/>
            <a:ext cx="3020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>
            <a:extLst>
              <a:ext uri="{FF2B5EF4-FFF2-40B4-BE49-F238E27FC236}">
                <a16:creationId xmlns:a16="http://schemas.microsoft.com/office/drawing/2014/main" id="{C6E3BAA6-8393-4E6B-BE97-527ED0ECC6D3}"/>
              </a:ext>
            </a:extLst>
          </p:cNvPr>
          <p:cNvCxnSpPr>
            <a:cxnSpLocks/>
          </p:cNvCxnSpPr>
          <p:nvPr/>
        </p:nvCxnSpPr>
        <p:spPr>
          <a:xfrm>
            <a:off x="9375380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>
            <a:extLst>
              <a:ext uri="{FF2B5EF4-FFF2-40B4-BE49-F238E27FC236}">
                <a16:creationId xmlns:a16="http://schemas.microsoft.com/office/drawing/2014/main" id="{D5E3F3D9-2C94-4464-9237-96CF8F3A20D9}"/>
              </a:ext>
            </a:extLst>
          </p:cNvPr>
          <p:cNvCxnSpPr>
            <a:cxnSpLocks/>
          </p:cNvCxnSpPr>
          <p:nvPr/>
        </p:nvCxnSpPr>
        <p:spPr>
          <a:xfrm flipH="1">
            <a:off x="9504842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2A0C6EB9-4626-4E6E-A478-A5C0CFC299CA}"/>
              </a:ext>
            </a:extLst>
          </p:cNvPr>
          <p:cNvCxnSpPr>
            <a:cxnSpLocks/>
          </p:cNvCxnSpPr>
          <p:nvPr/>
        </p:nvCxnSpPr>
        <p:spPr>
          <a:xfrm>
            <a:off x="9561718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コネクタ 579">
            <a:extLst>
              <a:ext uri="{FF2B5EF4-FFF2-40B4-BE49-F238E27FC236}">
                <a16:creationId xmlns:a16="http://schemas.microsoft.com/office/drawing/2014/main" id="{E6A5AE21-DC81-4B32-94B7-4839ACBA700A}"/>
              </a:ext>
            </a:extLst>
          </p:cNvPr>
          <p:cNvCxnSpPr>
            <a:cxnSpLocks/>
          </p:cNvCxnSpPr>
          <p:nvPr/>
        </p:nvCxnSpPr>
        <p:spPr>
          <a:xfrm>
            <a:off x="9675470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コネクタ 581">
            <a:extLst>
              <a:ext uri="{FF2B5EF4-FFF2-40B4-BE49-F238E27FC236}">
                <a16:creationId xmlns:a16="http://schemas.microsoft.com/office/drawing/2014/main" id="{80A02BC0-00AF-448E-9ACB-82AFDD84417F}"/>
              </a:ext>
            </a:extLst>
          </p:cNvPr>
          <p:cNvCxnSpPr>
            <a:cxnSpLocks/>
          </p:cNvCxnSpPr>
          <p:nvPr/>
        </p:nvCxnSpPr>
        <p:spPr>
          <a:xfrm>
            <a:off x="9736557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コネクタ 582">
            <a:extLst>
              <a:ext uri="{FF2B5EF4-FFF2-40B4-BE49-F238E27FC236}">
                <a16:creationId xmlns:a16="http://schemas.microsoft.com/office/drawing/2014/main" id="{4F77F433-2E46-45CC-A19C-E4F0CC8F22D0}"/>
              </a:ext>
            </a:extLst>
          </p:cNvPr>
          <p:cNvCxnSpPr>
            <a:cxnSpLocks/>
          </p:cNvCxnSpPr>
          <p:nvPr/>
        </p:nvCxnSpPr>
        <p:spPr>
          <a:xfrm flipH="1">
            <a:off x="9866019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線コネクタ 583">
            <a:extLst>
              <a:ext uri="{FF2B5EF4-FFF2-40B4-BE49-F238E27FC236}">
                <a16:creationId xmlns:a16="http://schemas.microsoft.com/office/drawing/2014/main" id="{26E499FF-693A-4A9A-94D9-F1EEF25771F8}"/>
              </a:ext>
            </a:extLst>
          </p:cNvPr>
          <p:cNvCxnSpPr>
            <a:cxnSpLocks/>
          </p:cNvCxnSpPr>
          <p:nvPr/>
        </p:nvCxnSpPr>
        <p:spPr>
          <a:xfrm>
            <a:off x="9922895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線コネクタ 584">
            <a:extLst>
              <a:ext uri="{FF2B5EF4-FFF2-40B4-BE49-F238E27FC236}">
                <a16:creationId xmlns:a16="http://schemas.microsoft.com/office/drawing/2014/main" id="{C6222E55-7EF3-4141-B171-33279903174B}"/>
              </a:ext>
            </a:extLst>
          </p:cNvPr>
          <p:cNvCxnSpPr>
            <a:cxnSpLocks/>
          </p:cNvCxnSpPr>
          <p:nvPr/>
        </p:nvCxnSpPr>
        <p:spPr>
          <a:xfrm>
            <a:off x="10036646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コネクタ 586">
            <a:extLst>
              <a:ext uri="{FF2B5EF4-FFF2-40B4-BE49-F238E27FC236}">
                <a16:creationId xmlns:a16="http://schemas.microsoft.com/office/drawing/2014/main" id="{53F9E3B8-4918-4C17-A840-9735AC87CDD1}"/>
              </a:ext>
            </a:extLst>
          </p:cNvPr>
          <p:cNvCxnSpPr>
            <a:cxnSpLocks/>
          </p:cNvCxnSpPr>
          <p:nvPr/>
        </p:nvCxnSpPr>
        <p:spPr>
          <a:xfrm>
            <a:off x="10089426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21DBF1C1-3988-4B2D-8982-3BF2C5DA4ABA}"/>
              </a:ext>
            </a:extLst>
          </p:cNvPr>
          <p:cNvCxnSpPr>
            <a:cxnSpLocks/>
          </p:cNvCxnSpPr>
          <p:nvPr/>
        </p:nvCxnSpPr>
        <p:spPr>
          <a:xfrm flipH="1">
            <a:off x="1021890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12D38A6C-8FA7-4EAE-B4A4-0A4AC6C95BB8}"/>
              </a:ext>
            </a:extLst>
          </p:cNvPr>
          <p:cNvCxnSpPr>
            <a:cxnSpLocks/>
          </p:cNvCxnSpPr>
          <p:nvPr/>
        </p:nvCxnSpPr>
        <p:spPr>
          <a:xfrm>
            <a:off x="10275777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線コネクタ 596">
            <a:extLst>
              <a:ext uri="{FF2B5EF4-FFF2-40B4-BE49-F238E27FC236}">
                <a16:creationId xmlns:a16="http://schemas.microsoft.com/office/drawing/2014/main" id="{12E682BD-6BA7-4FC0-9FA4-AD9ABEA985D6}"/>
              </a:ext>
            </a:extLst>
          </p:cNvPr>
          <p:cNvCxnSpPr>
            <a:cxnSpLocks/>
          </p:cNvCxnSpPr>
          <p:nvPr/>
        </p:nvCxnSpPr>
        <p:spPr>
          <a:xfrm>
            <a:off x="10389528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コネクタ 598">
            <a:extLst>
              <a:ext uri="{FF2B5EF4-FFF2-40B4-BE49-F238E27FC236}">
                <a16:creationId xmlns:a16="http://schemas.microsoft.com/office/drawing/2014/main" id="{191F93FF-2C48-4FA6-B599-2FC90D86BB03}"/>
              </a:ext>
            </a:extLst>
          </p:cNvPr>
          <p:cNvCxnSpPr>
            <a:cxnSpLocks/>
          </p:cNvCxnSpPr>
          <p:nvPr/>
        </p:nvCxnSpPr>
        <p:spPr>
          <a:xfrm>
            <a:off x="10442308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線コネクタ 599">
            <a:extLst>
              <a:ext uri="{FF2B5EF4-FFF2-40B4-BE49-F238E27FC236}">
                <a16:creationId xmlns:a16="http://schemas.microsoft.com/office/drawing/2014/main" id="{3CBBCFC3-1767-4301-AC51-B9263E6A2ABD}"/>
              </a:ext>
            </a:extLst>
          </p:cNvPr>
          <p:cNvCxnSpPr>
            <a:cxnSpLocks/>
          </p:cNvCxnSpPr>
          <p:nvPr/>
        </p:nvCxnSpPr>
        <p:spPr>
          <a:xfrm flipH="1">
            <a:off x="10571770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線コネクタ 614">
            <a:extLst>
              <a:ext uri="{FF2B5EF4-FFF2-40B4-BE49-F238E27FC236}">
                <a16:creationId xmlns:a16="http://schemas.microsoft.com/office/drawing/2014/main" id="{A8E7CC31-6455-4A5F-9147-18256AC0C5C0}"/>
              </a:ext>
            </a:extLst>
          </p:cNvPr>
          <p:cNvCxnSpPr>
            <a:cxnSpLocks/>
          </p:cNvCxnSpPr>
          <p:nvPr/>
        </p:nvCxnSpPr>
        <p:spPr>
          <a:xfrm>
            <a:off x="10628646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線コネクタ 615">
            <a:extLst>
              <a:ext uri="{FF2B5EF4-FFF2-40B4-BE49-F238E27FC236}">
                <a16:creationId xmlns:a16="http://schemas.microsoft.com/office/drawing/2014/main" id="{0070D026-7485-4B06-988B-3663BD4FD19C}"/>
              </a:ext>
            </a:extLst>
          </p:cNvPr>
          <p:cNvCxnSpPr>
            <a:cxnSpLocks/>
          </p:cNvCxnSpPr>
          <p:nvPr/>
        </p:nvCxnSpPr>
        <p:spPr>
          <a:xfrm>
            <a:off x="1074239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直線コネクタ 640">
            <a:extLst>
              <a:ext uri="{FF2B5EF4-FFF2-40B4-BE49-F238E27FC236}">
                <a16:creationId xmlns:a16="http://schemas.microsoft.com/office/drawing/2014/main" id="{5C913027-0D60-474F-96BF-853D9C9D576E}"/>
              </a:ext>
            </a:extLst>
          </p:cNvPr>
          <p:cNvCxnSpPr>
            <a:cxnSpLocks/>
          </p:cNvCxnSpPr>
          <p:nvPr/>
        </p:nvCxnSpPr>
        <p:spPr>
          <a:xfrm>
            <a:off x="10803485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線コネクタ 643">
            <a:extLst>
              <a:ext uri="{FF2B5EF4-FFF2-40B4-BE49-F238E27FC236}">
                <a16:creationId xmlns:a16="http://schemas.microsoft.com/office/drawing/2014/main" id="{D579F6BF-CA1B-46DE-96FD-601EB1A2E3A0}"/>
              </a:ext>
            </a:extLst>
          </p:cNvPr>
          <p:cNvCxnSpPr>
            <a:cxnSpLocks/>
          </p:cNvCxnSpPr>
          <p:nvPr/>
        </p:nvCxnSpPr>
        <p:spPr>
          <a:xfrm flipH="1">
            <a:off x="1093294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線コネクタ 644">
            <a:extLst>
              <a:ext uri="{FF2B5EF4-FFF2-40B4-BE49-F238E27FC236}">
                <a16:creationId xmlns:a16="http://schemas.microsoft.com/office/drawing/2014/main" id="{C0B60FD6-ABBA-4651-95F9-75326E3FE894}"/>
              </a:ext>
            </a:extLst>
          </p:cNvPr>
          <p:cNvCxnSpPr>
            <a:cxnSpLocks/>
          </p:cNvCxnSpPr>
          <p:nvPr/>
        </p:nvCxnSpPr>
        <p:spPr>
          <a:xfrm>
            <a:off x="10989822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線コネクタ 645">
            <a:extLst>
              <a:ext uri="{FF2B5EF4-FFF2-40B4-BE49-F238E27FC236}">
                <a16:creationId xmlns:a16="http://schemas.microsoft.com/office/drawing/2014/main" id="{ED421D28-A51C-41A1-8858-EF7163E5836C}"/>
              </a:ext>
            </a:extLst>
          </p:cNvPr>
          <p:cNvCxnSpPr>
            <a:cxnSpLocks/>
          </p:cNvCxnSpPr>
          <p:nvPr/>
        </p:nvCxnSpPr>
        <p:spPr>
          <a:xfrm>
            <a:off x="1110357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線コネクタ 647">
            <a:extLst>
              <a:ext uri="{FF2B5EF4-FFF2-40B4-BE49-F238E27FC236}">
                <a16:creationId xmlns:a16="http://schemas.microsoft.com/office/drawing/2014/main" id="{F0C3EE11-7E58-4E4C-BCA2-2D0FB974D67F}"/>
              </a:ext>
            </a:extLst>
          </p:cNvPr>
          <p:cNvCxnSpPr>
            <a:cxnSpLocks/>
          </p:cNvCxnSpPr>
          <p:nvPr/>
        </p:nvCxnSpPr>
        <p:spPr>
          <a:xfrm>
            <a:off x="11159662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線コネクタ 648">
            <a:extLst>
              <a:ext uri="{FF2B5EF4-FFF2-40B4-BE49-F238E27FC236}">
                <a16:creationId xmlns:a16="http://schemas.microsoft.com/office/drawing/2014/main" id="{C25816D7-F918-4038-91E7-18F040C0F2CD}"/>
              </a:ext>
            </a:extLst>
          </p:cNvPr>
          <p:cNvCxnSpPr>
            <a:cxnSpLocks/>
          </p:cNvCxnSpPr>
          <p:nvPr/>
        </p:nvCxnSpPr>
        <p:spPr>
          <a:xfrm flipH="1">
            <a:off x="1128912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線コネクタ 649">
            <a:extLst>
              <a:ext uri="{FF2B5EF4-FFF2-40B4-BE49-F238E27FC236}">
                <a16:creationId xmlns:a16="http://schemas.microsoft.com/office/drawing/2014/main" id="{48CA02CF-549E-450D-87AF-F08365F5CAD3}"/>
              </a:ext>
            </a:extLst>
          </p:cNvPr>
          <p:cNvCxnSpPr>
            <a:cxnSpLocks/>
          </p:cNvCxnSpPr>
          <p:nvPr/>
        </p:nvCxnSpPr>
        <p:spPr>
          <a:xfrm>
            <a:off x="1134600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線コネクタ 650">
            <a:extLst>
              <a:ext uri="{FF2B5EF4-FFF2-40B4-BE49-F238E27FC236}">
                <a16:creationId xmlns:a16="http://schemas.microsoft.com/office/drawing/2014/main" id="{20450EA3-527F-4CE2-9448-CFF9F13AA97D}"/>
              </a:ext>
            </a:extLst>
          </p:cNvPr>
          <p:cNvCxnSpPr>
            <a:cxnSpLocks/>
          </p:cNvCxnSpPr>
          <p:nvPr/>
        </p:nvCxnSpPr>
        <p:spPr>
          <a:xfrm>
            <a:off x="11459752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直線コネクタ 652">
            <a:extLst>
              <a:ext uri="{FF2B5EF4-FFF2-40B4-BE49-F238E27FC236}">
                <a16:creationId xmlns:a16="http://schemas.microsoft.com/office/drawing/2014/main" id="{69342FA2-4163-4AFC-8311-95A2FD19CBB6}"/>
              </a:ext>
            </a:extLst>
          </p:cNvPr>
          <p:cNvCxnSpPr>
            <a:cxnSpLocks/>
          </p:cNvCxnSpPr>
          <p:nvPr/>
        </p:nvCxnSpPr>
        <p:spPr>
          <a:xfrm>
            <a:off x="11520839" y="1683422"/>
            <a:ext cx="47981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CFB96A66-1D43-4BC7-94B1-5AFBF8DE5EB0}"/>
              </a:ext>
            </a:extLst>
          </p:cNvPr>
          <p:cNvSpPr txBox="1"/>
          <p:nvPr/>
        </p:nvSpPr>
        <p:spPr>
          <a:xfrm>
            <a:off x="34385" y="1385356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SPI_CLK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83" name="直線コネクタ 382">
            <a:extLst>
              <a:ext uri="{FF2B5EF4-FFF2-40B4-BE49-F238E27FC236}">
                <a16:creationId xmlns:a16="http://schemas.microsoft.com/office/drawing/2014/main" id="{EAC287AA-A2C0-418E-8DDF-4AC3E58872A0}"/>
              </a:ext>
            </a:extLst>
          </p:cNvPr>
          <p:cNvCxnSpPr>
            <a:cxnSpLocks/>
          </p:cNvCxnSpPr>
          <p:nvPr/>
        </p:nvCxnSpPr>
        <p:spPr>
          <a:xfrm flipH="1">
            <a:off x="8985733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線コネクタ 383">
            <a:extLst>
              <a:ext uri="{FF2B5EF4-FFF2-40B4-BE49-F238E27FC236}">
                <a16:creationId xmlns:a16="http://schemas.microsoft.com/office/drawing/2014/main" id="{B35F0273-F257-44FE-981E-71EE18D8F0C4}"/>
              </a:ext>
            </a:extLst>
          </p:cNvPr>
          <p:cNvCxnSpPr>
            <a:cxnSpLocks/>
          </p:cNvCxnSpPr>
          <p:nvPr/>
        </p:nvCxnSpPr>
        <p:spPr>
          <a:xfrm>
            <a:off x="8688942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線コネクタ 384">
            <a:extLst>
              <a:ext uri="{FF2B5EF4-FFF2-40B4-BE49-F238E27FC236}">
                <a16:creationId xmlns:a16="http://schemas.microsoft.com/office/drawing/2014/main" id="{6F8DC7B3-C76E-4E3F-AEDF-0A19BC7A6CE7}"/>
              </a:ext>
            </a:extLst>
          </p:cNvPr>
          <p:cNvCxnSpPr>
            <a:cxnSpLocks/>
          </p:cNvCxnSpPr>
          <p:nvPr/>
        </p:nvCxnSpPr>
        <p:spPr>
          <a:xfrm>
            <a:off x="8992722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線コネクタ 385">
            <a:extLst>
              <a:ext uri="{FF2B5EF4-FFF2-40B4-BE49-F238E27FC236}">
                <a16:creationId xmlns:a16="http://schemas.microsoft.com/office/drawing/2014/main" id="{FD46471D-642B-42F6-B08E-1B6DCCE4462B}"/>
              </a:ext>
            </a:extLst>
          </p:cNvPr>
          <p:cNvCxnSpPr>
            <a:cxnSpLocks/>
          </p:cNvCxnSpPr>
          <p:nvPr/>
        </p:nvCxnSpPr>
        <p:spPr>
          <a:xfrm>
            <a:off x="8685847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線コネクタ 386">
            <a:extLst>
              <a:ext uri="{FF2B5EF4-FFF2-40B4-BE49-F238E27FC236}">
                <a16:creationId xmlns:a16="http://schemas.microsoft.com/office/drawing/2014/main" id="{E8CB4C98-8D0A-4CB9-9BA9-77F345178E74}"/>
              </a:ext>
            </a:extLst>
          </p:cNvPr>
          <p:cNvCxnSpPr>
            <a:cxnSpLocks/>
          </p:cNvCxnSpPr>
          <p:nvPr/>
        </p:nvCxnSpPr>
        <p:spPr>
          <a:xfrm flipH="1">
            <a:off x="9340810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線コネクタ 387">
            <a:extLst>
              <a:ext uri="{FF2B5EF4-FFF2-40B4-BE49-F238E27FC236}">
                <a16:creationId xmlns:a16="http://schemas.microsoft.com/office/drawing/2014/main" id="{99C7FD0E-CD9C-40E3-B31F-1588CC576DF7}"/>
              </a:ext>
            </a:extLst>
          </p:cNvPr>
          <p:cNvCxnSpPr>
            <a:cxnSpLocks/>
          </p:cNvCxnSpPr>
          <p:nvPr/>
        </p:nvCxnSpPr>
        <p:spPr>
          <a:xfrm>
            <a:off x="9044018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コネクタ 388">
            <a:extLst>
              <a:ext uri="{FF2B5EF4-FFF2-40B4-BE49-F238E27FC236}">
                <a16:creationId xmlns:a16="http://schemas.microsoft.com/office/drawing/2014/main" id="{23440CE7-B351-4EAE-9AF7-75F9BE2AB426}"/>
              </a:ext>
            </a:extLst>
          </p:cNvPr>
          <p:cNvCxnSpPr>
            <a:cxnSpLocks/>
          </p:cNvCxnSpPr>
          <p:nvPr/>
        </p:nvCxnSpPr>
        <p:spPr>
          <a:xfrm>
            <a:off x="9347799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線コネクタ 389">
            <a:extLst>
              <a:ext uri="{FF2B5EF4-FFF2-40B4-BE49-F238E27FC236}">
                <a16:creationId xmlns:a16="http://schemas.microsoft.com/office/drawing/2014/main" id="{A7FC0B63-E77F-4D3C-81AE-1487AEB1DF1E}"/>
              </a:ext>
            </a:extLst>
          </p:cNvPr>
          <p:cNvCxnSpPr>
            <a:cxnSpLocks/>
          </p:cNvCxnSpPr>
          <p:nvPr/>
        </p:nvCxnSpPr>
        <p:spPr>
          <a:xfrm>
            <a:off x="9040923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線コネクタ 390">
            <a:extLst>
              <a:ext uri="{FF2B5EF4-FFF2-40B4-BE49-F238E27FC236}">
                <a16:creationId xmlns:a16="http://schemas.microsoft.com/office/drawing/2014/main" id="{E4EB31EE-FCE7-4E7C-8B63-4F1C8EF64833}"/>
              </a:ext>
            </a:extLst>
          </p:cNvPr>
          <p:cNvCxnSpPr>
            <a:cxnSpLocks/>
          </p:cNvCxnSpPr>
          <p:nvPr/>
        </p:nvCxnSpPr>
        <p:spPr>
          <a:xfrm flipH="1">
            <a:off x="9702647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コネクタ 391">
            <a:extLst>
              <a:ext uri="{FF2B5EF4-FFF2-40B4-BE49-F238E27FC236}">
                <a16:creationId xmlns:a16="http://schemas.microsoft.com/office/drawing/2014/main" id="{2D964E78-96C4-43F6-B8A0-6C8495915A74}"/>
              </a:ext>
            </a:extLst>
          </p:cNvPr>
          <p:cNvCxnSpPr>
            <a:cxnSpLocks/>
          </p:cNvCxnSpPr>
          <p:nvPr/>
        </p:nvCxnSpPr>
        <p:spPr>
          <a:xfrm>
            <a:off x="9405856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線コネクタ 392">
            <a:extLst>
              <a:ext uri="{FF2B5EF4-FFF2-40B4-BE49-F238E27FC236}">
                <a16:creationId xmlns:a16="http://schemas.microsoft.com/office/drawing/2014/main" id="{9D6B4B36-7A84-4D09-B23B-724498E95724}"/>
              </a:ext>
            </a:extLst>
          </p:cNvPr>
          <p:cNvCxnSpPr>
            <a:cxnSpLocks/>
          </p:cNvCxnSpPr>
          <p:nvPr/>
        </p:nvCxnSpPr>
        <p:spPr>
          <a:xfrm>
            <a:off x="9709636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8DABE71B-2621-4848-BA1E-FA9AFC0FCE60}"/>
              </a:ext>
            </a:extLst>
          </p:cNvPr>
          <p:cNvCxnSpPr>
            <a:cxnSpLocks/>
          </p:cNvCxnSpPr>
          <p:nvPr/>
        </p:nvCxnSpPr>
        <p:spPr>
          <a:xfrm>
            <a:off x="9402761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0B800D26-6D95-445E-960B-4EA59E3E579D}"/>
              </a:ext>
            </a:extLst>
          </p:cNvPr>
          <p:cNvCxnSpPr>
            <a:cxnSpLocks/>
          </p:cNvCxnSpPr>
          <p:nvPr/>
        </p:nvCxnSpPr>
        <p:spPr>
          <a:xfrm flipH="1">
            <a:off x="10059563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3C13B261-F3F9-4561-9CEF-E234F7B5C00A}"/>
              </a:ext>
            </a:extLst>
          </p:cNvPr>
          <p:cNvCxnSpPr>
            <a:cxnSpLocks/>
          </p:cNvCxnSpPr>
          <p:nvPr/>
        </p:nvCxnSpPr>
        <p:spPr>
          <a:xfrm>
            <a:off x="9762772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B990A43E-40F5-4AFA-A72F-3EE20A2BE4F2}"/>
              </a:ext>
            </a:extLst>
          </p:cNvPr>
          <p:cNvCxnSpPr>
            <a:cxnSpLocks/>
          </p:cNvCxnSpPr>
          <p:nvPr/>
        </p:nvCxnSpPr>
        <p:spPr>
          <a:xfrm>
            <a:off x="10066552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7C3749DA-DC65-4C31-AEB1-669DDAF7B145}"/>
              </a:ext>
            </a:extLst>
          </p:cNvPr>
          <p:cNvCxnSpPr>
            <a:cxnSpLocks/>
          </p:cNvCxnSpPr>
          <p:nvPr/>
        </p:nvCxnSpPr>
        <p:spPr>
          <a:xfrm>
            <a:off x="9759677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テキスト ボックス 413">
            <a:extLst>
              <a:ext uri="{FF2B5EF4-FFF2-40B4-BE49-F238E27FC236}">
                <a16:creationId xmlns:a16="http://schemas.microsoft.com/office/drawing/2014/main" id="{5B74BC03-1B1E-41D8-BED0-0E7868B2A67A}"/>
              </a:ext>
            </a:extLst>
          </p:cNvPr>
          <p:cNvSpPr txBox="1"/>
          <p:nvPr/>
        </p:nvSpPr>
        <p:spPr>
          <a:xfrm>
            <a:off x="8703430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5" name="テキスト ボックス 414">
            <a:extLst>
              <a:ext uri="{FF2B5EF4-FFF2-40B4-BE49-F238E27FC236}">
                <a16:creationId xmlns:a16="http://schemas.microsoft.com/office/drawing/2014/main" id="{BCA08FDA-EF5E-4EEA-8688-033B7A85ADAC}"/>
              </a:ext>
            </a:extLst>
          </p:cNvPr>
          <p:cNvSpPr txBox="1"/>
          <p:nvPr/>
        </p:nvSpPr>
        <p:spPr>
          <a:xfrm>
            <a:off x="9068862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20" name="直線コネクタ 419">
            <a:extLst>
              <a:ext uri="{FF2B5EF4-FFF2-40B4-BE49-F238E27FC236}">
                <a16:creationId xmlns:a16="http://schemas.microsoft.com/office/drawing/2014/main" id="{015CB50E-1664-49DE-BD9E-A8688A8B7769}"/>
              </a:ext>
            </a:extLst>
          </p:cNvPr>
          <p:cNvCxnSpPr>
            <a:cxnSpLocks/>
          </p:cNvCxnSpPr>
          <p:nvPr/>
        </p:nvCxnSpPr>
        <p:spPr>
          <a:xfrm flipH="1">
            <a:off x="10418759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線コネクタ 424">
            <a:extLst>
              <a:ext uri="{FF2B5EF4-FFF2-40B4-BE49-F238E27FC236}">
                <a16:creationId xmlns:a16="http://schemas.microsoft.com/office/drawing/2014/main" id="{C974527A-CC17-415C-AFFE-B6CBB22DDA73}"/>
              </a:ext>
            </a:extLst>
          </p:cNvPr>
          <p:cNvCxnSpPr>
            <a:cxnSpLocks/>
          </p:cNvCxnSpPr>
          <p:nvPr/>
        </p:nvCxnSpPr>
        <p:spPr>
          <a:xfrm>
            <a:off x="10121968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線コネクタ 429">
            <a:extLst>
              <a:ext uri="{FF2B5EF4-FFF2-40B4-BE49-F238E27FC236}">
                <a16:creationId xmlns:a16="http://schemas.microsoft.com/office/drawing/2014/main" id="{A29ECC62-1E3C-471D-AEBE-2172ACC6668F}"/>
              </a:ext>
            </a:extLst>
          </p:cNvPr>
          <p:cNvCxnSpPr>
            <a:cxnSpLocks/>
          </p:cNvCxnSpPr>
          <p:nvPr/>
        </p:nvCxnSpPr>
        <p:spPr>
          <a:xfrm>
            <a:off x="10425748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コネクタ 434">
            <a:extLst>
              <a:ext uri="{FF2B5EF4-FFF2-40B4-BE49-F238E27FC236}">
                <a16:creationId xmlns:a16="http://schemas.microsoft.com/office/drawing/2014/main" id="{FB8269C6-8314-420C-9993-1524DFE1617A}"/>
              </a:ext>
            </a:extLst>
          </p:cNvPr>
          <p:cNvCxnSpPr>
            <a:cxnSpLocks/>
          </p:cNvCxnSpPr>
          <p:nvPr/>
        </p:nvCxnSpPr>
        <p:spPr>
          <a:xfrm>
            <a:off x="10118873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線コネクタ 439">
            <a:extLst>
              <a:ext uri="{FF2B5EF4-FFF2-40B4-BE49-F238E27FC236}">
                <a16:creationId xmlns:a16="http://schemas.microsoft.com/office/drawing/2014/main" id="{377E2B17-C6F3-4396-91AB-CB57C363796F}"/>
              </a:ext>
            </a:extLst>
          </p:cNvPr>
          <p:cNvCxnSpPr>
            <a:cxnSpLocks/>
          </p:cNvCxnSpPr>
          <p:nvPr/>
        </p:nvCxnSpPr>
        <p:spPr>
          <a:xfrm flipH="1">
            <a:off x="10775675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線コネクタ 444">
            <a:extLst>
              <a:ext uri="{FF2B5EF4-FFF2-40B4-BE49-F238E27FC236}">
                <a16:creationId xmlns:a16="http://schemas.microsoft.com/office/drawing/2014/main" id="{9B6E7988-9AC9-42F3-AD9C-B85AFA1E8D14}"/>
              </a:ext>
            </a:extLst>
          </p:cNvPr>
          <p:cNvCxnSpPr>
            <a:cxnSpLocks/>
          </p:cNvCxnSpPr>
          <p:nvPr/>
        </p:nvCxnSpPr>
        <p:spPr>
          <a:xfrm>
            <a:off x="10478884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BE31AEE9-33C6-4B2C-A40F-B734FA004A2E}"/>
              </a:ext>
            </a:extLst>
          </p:cNvPr>
          <p:cNvCxnSpPr>
            <a:cxnSpLocks/>
          </p:cNvCxnSpPr>
          <p:nvPr/>
        </p:nvCxnSpPr>
        <p:spPr>
          <a:xfrm>
            <a:off x="10782664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線コネクタ 454">
            <a:extLst>
              <a:ext uri="{FF2B5EF4-FFF2-40B4-BE49-F238E27FC236}">
                <a16:creationId xmlns:a16="http://schemas.microsoft.com/office/drawing/2014/main" id="{6A441C80-BF2C-4C1F-A6CD-ECF61D9C48BB}"/>
              </a:ext>
            </a:extLst>
          </p:cNvPr>
          <p:cNvCxnSpPr>
            <a:cxnSpLocks/>
          </p:cNvCxnSpPr>
          <p:nvPr/>
        </p:nvCxnSpPr>
        <p:spPr>
          <a:xfrm>
            <a:off x="10475789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線コネクタ 459">
            <a:extLst>
              <a:ext uri="{FF2B5EF4-FFF2-40B4-BE49-F238E27FC236}">
                <a16:creationId xmlns:a16="http://schemas.microsoft.com/office/drawing/2014/main" id="{B1A33E61-928A-412A-94A2-9EF430502519}"/>
              </a:ext>
            </a:extLst>
          </p:cNvPr>
          <p:cNvCxnSpPr>
            <a:cxnSpLocks/>
          </p:cNvCxnSpPr>
          <p:nvPr/>
        </p:nvCxnSpPr>
        <p:spPr>
          <a:xfrm flipH="1">
            <a:off x="11132615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線コネクタ 461">
            <a:extLst>
              <a:ext uri="{FF2B5EF4-FFF2-40B4-BE49-F238E27FC236}">
                <a16:creationId xmlns:a16="http://schemas.microsoft.com/office/drawing/2014/main" id="{C0A414D0-1840-40BA-B54D-C5CE8F49306D}"/>
              </a:ext>
            </a:extLst>
          </p:cNvPr>
          <p:cNvCxnSpPr>
            <a:cxnSpLocks/>
          </p:cNvCxnSpPr>
          <p:nvPr/>
        </p:nvCxnSpPr>
        <p:spPr>
          <a:xfrm>
            <a:off x="10835824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直線コネクタ 462">
            <a:extLst>
              <a:ext uri="{FF2B5EF4-FFF2-40B4-BE49-F238E27FC236}">
                <a16:creationId xmlns:a16="http://schemas.microsoft.com/office/drawing/2014/main" id="{36A16424-12CC-4554-83C7-7D0093E3AC9F}"/>
              </a:ext>
            </a:extLst>
          </p:cNvPr>
          <p:cNvCxnSpPr>
            <a:cxnSpLocks/>
          </p:cNvCxnSpPr>
          <p:nvPr/>
        </p:nvCxnSpPr>
        <p:spPr>
          <a:xfrm>
            <a:off x="11139604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線コネクタ 463">
            <a:extLst>
              <a:ext uri="{FF2B5EF4-FFF2-40B4-BE49-F238E27FC236}">
                <a16:creationId xmlns:a16="http://schemas.microsoft.com/office/drawing/2014/main" id="{663EE517-64FF-474F-9486-504CD77A7006}"/>
              </a:ext>
            </a:extLst>
          </p:cNvPr>
          <p:cNvCxnSpPr>
            <a:cxnSpLocks/>
          </p:cNvCxnSpPr>
          <p:nvPr/>
        </p:nvCxnSpPr>
        <p:spPr>
          <a:xfrm>
            <a:off x="10832729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線コネクタ 465">
            <a:extLst>
              <a:ext uri="{FF2B5EF4-FFF2-40B4-BE49-F238E27FC236}">
                <a16:creationId xmlns:a16="http://schemas.microsoft.com/office/drawing/2014/main" id="{57825BB9-0FE8-4978-88A0-0F3335CC658B}"/>
              </a:ext>
            </a:extLst>
          </p:cNvPr>
          <p:cNvCxnSpPr>
            <a:cxnSpLocks/>
          </p:cNvCxnSpPr>
          <p:nvPr/>
        </p:nvCxnSpPr>
        <p:spPr>
          <a:xfrm flipH="1">
            <a:off x="11487692" y="1986640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直線コネクタ 467">
            <a:extLst>
              <a:ext uri="{FF2B5EF4-FFF2-40B4-BE49-F238E27FC236}">
                <a16:creationId xmlns:a16="http://schemas.microsoft.com/office/drawing/2014/main" id="{0309F697-E74E-4481-8BC3-124BFF8A98BD}"/>
              </a:ext>
            </a:extLst>
          </p:cNvPr>
          <p:cNvCxnSpPr>
            <a:cxnSpLocks/>
          </p:cNvCxnSpPr>
          <p:nvPr/>
        </p:nvCxnSpPr>
        <p:spPr>
          <a:xfrm>
            <a:off x="11190900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線コネクタ 471">
            <a:extLst>
              <a:ext uri="{FF2B5EF4-FFF2-40B4-BE49-F238E27FC236}">
                <a16:creationId xmlns:a16="http://schemas.microsoft.com/office/drawing/2014/main" id="{8F7FC84D-DD12-48C9-B37F-B917DE59B8D2}"/>
              </a:ext>
            </a:extLst>
          </p:cNvPr>
          <p:cNvCxnSpPr>
            <a:cxnSpLocks/>
          </p:cNvCxnSpPr>
          <p:nvPr/>
        </p:nvCxnSpPr>
        <p:spPr>
          <a:xfrm>
            <a:off x="11486603" y="1826059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コネクタ 472">
            <a:extLst>
              <a:ext uri="{FF2B5EF4-FFF2-40B4-BE49-F238E27FC236}">
                <a16:creationId xmlns:a16="http://schemas.microsoft.com/office/drawing/2014/main" id="{5AD95391-FFB6-4750-A30C-5B701F6064F3}"/>
              </a:ext>
            </a:extLst>
          </p:cNvPr>
          <p:cNvCxnSpPr>
            <a:cxnSpLocks/>
          </p:cNvCxnSpPr>
          <p:nvPr/>
        </p:nvCxnSpPr>
        <p:spPr>
          <a:xfrm>
            <a:off x="11187805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テキスト ボックス 477">
            <a:extLst>
              <a:ext uri="{FF2B5EF4-FFF2-40B4-BE49-F238E27FC236}">
                <a16:creationId xmlns:a16="http://schemas.microsoft.com/office/drawing/2014/main" id="{839CDFD1-C565-41AF-AB3C-E83C18848098}"/>
              </a:ext>
            </a:extLst>
          </p:cNvPr>
          <p:cNvSpPr txBox="1"/>
          <p:nvPr/>
        </p:nvSpPr>
        <p:spPr>
          <a:xfrm>
            <a:off x="10127172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9" name="テキスト ボックス 478">
            <a:extLst>
              <a:ext uri="{FF2B5EF4-FFF2-40B4-BE49-F238E27FC236}">
                <a16:creationId xmlns:a16="http://schemas.microsoft.com/office/drawing/2014/main" id="{25FBE0F5-5629-47F8-99BF-C4281B64AA7C}"/>
              </a:ext>
            </a:extLst>
          </p:cNvPr>
          <p:cNvSpPr txBox="1"/>
          <p:nvPr/>
        </p:nvSpPr>
        <p:spPr>
          <a:xfrm>
            <a:off x="10492605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0" name="テキスト ボックス 479">
            <a:extLst>
              <a:ext uri="{FF2B5EF4-FFF2-40B4-BE49-F238E27FC236}">
                <a16:creationId xmlns:a16="http://schemas.microsoft.com/office/drawing/2014/main" id="{80E41CA0-EA40-4599-B2B0-AC53949192BC}"/>
              </a:ext>
            </a:extLst>
          </p:cNvPr>
          <p:cNvSpPr txBox="1"/>
          <p:nvPr/>
        </p:nvSpPr>
        <p:spPr>
          <a:xfrm>
            <a:off x="10850312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1" name="テキスト ボックス 480">
            <a:extLst>
              <a:ext uri="{FF2B5EF4-FFF2-40B4-BE49-F238E27FC236}">
                <a16:creationId xmlns:a16="http://schemas.microsoft.com/office/drawing/2014/main" id="{D3450FC8-4031-4E7C-8787-11510E10377B}"/>
              </a:ext>
            </a:extLst>
          </p:cNvPr>
          <p:cNvSpPr txBox="1"/>
          <p:nvPr/>
        </p:nvSpPr>
        <p:spPr>
          <a:xfrm>
            <a:off x="11215744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0" name="テキスト ボックス 559">
            <a:extLst>
              <a:ext uri="{FF2B5EF4-FFF2-40B4-BE49-F238E27FC236}">
                <a16:creationId xmlns:a16="http://schemas.microsoft.com/office/drawing/2014/main" id="{BD5A5466-3DB7-42E5-A5C5-2CE0225CF183}"/>
              </a:ext>
            </a:extLst>
          </p:cNvPr>
          <p:cNvSpPr txBox="1"/>
          <p:nvPr/>
        </p:nvSpPr>
        <p:spPr>
          <a:xfrm>
            <a:off x="34385" y="2350231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SPI_IO[2]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1" name="直線コネクタ 560">
            <a:extLst>
              <a:ext uri="{FF2B5EF4-FFF2-40B4-BE49-F238E27FC236}">
                <a16:creationId xmlns:a16="http://schemas.microsoft.com/office/drawing/2014/main" id="{43B38836-580F-43DD-8D10-B3B9369DD4E9}"/>
              </a:ext>
            </a:extLst>
          </p:cNvPr>
          <p:cNvCxnSpPr>
            <a:cxnSpLocks/>
          </p:cNvCxnSpPr>
          <p:nvPr/>
        </p:nvCxnSpPr>
        <p:spPr>
          <a:xfrm>
            <a:off x="1003775" y="2460713"/>
            <a:ext cx="27262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直線コネクタ 561">
            <a:extLst>
              <a:ext uri="{FF2B5EF4-FFF2-40B4-BE49-F238E27FC236}">
                <a16:creationId xmlns:a16="http://schemas.microsoft.com/office/drawing/2014/main" id="{72988938-3336-42E4-A41B-1BC0D39DBEFB}"/>
              </a:ext>
            </a:extLst>
          </p:cNvPr>
          <p:cNvCxnSpPr>
            <a:cxnSpLocks/>
          </p:cNvCxnSpPr>
          <p:nvPr/>
        </p:nvCxnSpPr>
        <p:spPr>
          <a:xfrm>
            <a:off x="11521634" y="2456112"/>
            <a:ext cx="4790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直線コネクタ 737">
            <a:extLst>
              <a:ext uri="{FF2B5EF4-FFF2-40B4-BE49-F238E27FC236}">
                <a16:creationId xmlns:a16="http://schemas.microsoft.com/office/drawing/2014/main" id="{DA787550-9955-4B91-B78B-CFC5E85CD054}"/>
              </a:ext>
            </a:extLst>
          </p:cNvPr>
          <p:cNvCxnSpPr>
            <a:cxnSpLocks/>
          </p:cNvCxnSpPr>
          <p:nvPr/>
        </p:nvCxnSpPr>
        <p:spPr>
          <a:xfrm flipH="1">
            <a:off x="8985733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直線コネクタ 738">
            <a:extLst>
              <a:ext uri="{FF2B5EF4-FFF2-40B4-BE49-F238E27FC236}">
                <a16:creationId xmlns:a16="http://schemas.microsoft.com/office/drawing/2014/main" id="{92DD1144-2F97-4D67-BDBB-D29B24A31912}"/>
              </a:ext>
            </a:extLst>
          </p:cNvPr>
          <p:cNvCxnSpPr>
            <a:cxnSpLocks/>
          </p:cNvCxnSpPr>
          <p:nvPr/>
        </p:nvCxnSpPr>
        <p:spPr>
          <a:xfrm>
            <a:off x="8688942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直線コネクタ 739">
            <a:extLst>
              <a:ext uri="{FF2B5EF4-FFF2-40B4-BE49-F238E27FC236}">
                <a16:creationId xmlns:a16="http://schemas.microsoft.com/office/drawing/2014/main" id="{EB93F8B3-3EE9-4F29-A517-54033611615B}"/>
              </a:ext>
            </a:extLst>
          </p:cNvPr>
          <p:cNvCxnSpPr>
            <a:cxnSpLocks/>
          </p:cNvCxnSpPr>
          <p:nvPr/>
        </p:nvCxnSpPr>
        <p:spPr>
          <a:xfrm>
            <a:off x="8992722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直線コネクタ 740">
            <a:extLst>
              <a:ext uri="{FF2B5EF4-FFF2-40B4-BE49-F238E27FC236}">
                <a16:creationId xmlns:a16="http://schemas.microsoft.com/office/drawing/2014/main" id="{B26EBB4B-94BA-4BF4-BE57-0077EB098F0A}"/>
              </a:ext>
            </a:extLst>
          </p:cNvPr>
          <p:cNvCxnSpPr>
            <a:cxnSpLocks/>
          </p:cNvCxnSpPr>
          <p:nvPr/>
        </p:nvCxnSpPr>
        <p:spPr>
          <a:xfrm>
            <a:off x="8685847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直線コネクタ 741">
            <a:extLst>
              <a:ext uri="{FF2B5EF4-FFF2-40B4-BE49-F238E27FC236}">
                <a16:creationId xmlns:a16="http://schemas.microsoft.com/office/drawing/2014/main" id="{748A34C8-3AD1-49C0-B12E-BC5200F9CC3E}"/>
              </a:ext>
            </a:extLst>
          </p:cNvPr>
          <p:cNvCxnSpPr>
            <a:cxnSpLocks/>
          </p:cNvCxnSpPr>
          <p:nvPr/>
        </p:nvCxnSpPr>
        <p:spPr>
          <a:xfrm flipH="1">
            <a:off x="9340810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直線コネクタ 742">
            <a:extLst>
              <a:ext uri="{FF2B5EF4-FFF2-40B4-BE49-F238E27FC236}">
                <a16:creationId xmlns:a16="http://schemas.microsoft.com/office/drawing/2014/main" id="{4C83DFE7-FF11-4C2B-A4F0-E0FCDAA10633}"/>
              </a:ext>
            </a:extLst>
          </p:cNvPr>
          <p:cNvCxnSpPr>
            <a:cxnSpLocks/>
          </p:cNvCxnSpPr>
          <p:nvPr/>
        </p:nvCxnSpPr>
        <p:spPr>
          <a:xfrm>
            <a:off x="9044018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直線コネクタ 743">
            <a:extLst>
              <a:ext uri="{FF2B5EF4-FFF2-40B4-BE49-F238E27FC236}">
                <a16:creationId xmlns:a16="http://schemas.microsoft.com/office/drawing/2014/main" id="{E256DD3D-7B50-4CDB-A769-9CAF1A7D3BD2}"/>
              </a:ext>
            </a:extLst>
          </p:cNvPr>
          <p:cNvCxnSpPr>
            <a:cxnSpLocks/>
          </p:cNvCxnSpPr>
          <p:nvPr/>
        </p:nvCxnSpPr>
        <p:spPr>
          <a:xfrm>
            <a:off x="9347799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直線コネクタ 744">
            <a:extLst>
              <a:ext uri="{FF2B5EF4-FFF2-40B4-BE49-F238E27FC236}">
                <a16:creationId xmlns:a16="http://schemas.microsoft.com/office/drawing/2014/main" id="{1109A1A6-E1B6-400A-B420-5DEA581DD5A4}"/>
              </a:ext>
            </a:extLst>
          </p:cNvPr>
          <p:cNvCxnSpPr>
            <a:cxnSpLocks/>
          </p:cNvCxnSpPr>
          <p:nvPr/>
        </p:nvCxnSpPr>
        <p:spPr>
          <a:xfrm>
            <a:off x="9040923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直線コネクタ 745">
            <a:extLst>
              <a:ext uri="{FF2B5EF4-FFF2-40B4-BE49-F238E27FC236}">
                <a16:creationId xmlns:a16="http://schemas.microsoft.com/office/drawing/2014/main" id="{BA501A84-56C7-4F0E-9083-90739A475E3A}"/>
              </a:ext>
            </a:extLst>
          </p:cNvPr>
          <p:cNvCxnSpPr>
            <a:cxnSpLocks/>
          </p:cNvCxnSpPr>
          <p:nvPr/>
        </p:nvCxnSpPr>
        <p:spPr>
          <a:xfrm flipH="1">
            <a:off x="9702647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直線コネクタ 746">
            <a:extLst>
              <a:ext uri="{FF2B5EF4-FFF2-40B4-BE49-F238E27FC236}">
                <a16:creationId xmlns:a16="http://schemas.microsoft.com/office/drawing/2014/main" id="{61763F7F-5B8C-4F96-94F2-1E8113BCD1F1}"/>
              </a:ext>
            </a:extLst>
          </p:cNvPr>
          <p:cNvCxnSpPr>
            <a:cxnSpLocks/>
          </p:cNvCxnSpPr>
          <p:nvPr/>
        </p:nvCxnSpPr>
        <p:spPr>
          <a:xfrm>
            <a:off x="9405856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直線コネクタ 747">
            <a:extLst>
              <a:ext uri="{FF2B5EF4-FFF2-40B4-BE49-F238E27FC236}">
                <a16:creationId xmlns:a16="http://schemas.microsoft.com/office/drawing/2014/main" id="{57C02EED-9B92-4EE8-8D21-EE06F5AE7816}"/>
              </a:ext>
            </a:extLst>
          </p:cNvPr>
          <p:cNvCxnSpPr>
            <a:cxnSpLocks/>
          </p:cNvCxnSpPr>
          <p:nvPr/>
        </p:nvCxnSpPr>
        <p:spPr>
          <a:xfrm>
            <a:off x="9709636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直線コネクタ 748">
            <a:extLst>
              <a:ext uri="{FF2B5EF4-FFF2-40B4-BE49-F238E27FC236}">
                <a16:creationId xmlns:a16="http://schemas.microsoft.com/office/drawing/2014/main" id="{13B7A17E-4B66-484A-9B37-982943265CB4}"/>
              </a:ext>
            </a:extLst>
          </p:cNvPr>
          <p:cNvCxnSpPr>
            <a:cxnSpLocks/>
          </p:cNvCxnSpPr>
          <p:nvPr/>
        </p:nvCxnSpPr>
        <p:spPr>
          <a:xfrm>
            <a:off x="9402761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直線コネクタ 749">
            <a:extLst>
              <a:ext uri="{FF2B5EF4-FFF2-40B4-BE49-F238E27FC236}">
                <a16:creationId xmlns:a16="http://schemas.microsoft.com/office/drawing/2014/main" id="{D63F2034-C8B2-4B20-AD2A-BD301FD091FB}"/>
              </a:ext>
            </a:extLst>
          </p:cNvPr>
          <p:cNvCxnSpPr>
            <a:cxnSpLocks/>
          </p:cNvCxnSpPr>
          <p:nvPr/>
        </p:nvCxnSpPr>
        <p:spPr>
          <a:xfrm flipH="1">
            <a:off x="10059563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直線コネクタ 750">
            <a:extLst>
              <a:ext uri="{FF2B5EF4-FFF2-40B4-BE49-F238E27FC236}">
                <a16:creationId xmlns:a16="http://schemas.microsoft.com/office/drawing/2014/main" id="{FE43DF52-8861-46EA-8BD2-E45ABF9DAD2C}"/>
              </a:ext>
            </a:extLst>
          </p:cNvPr>
          <p:cNvCxnSpPr>
            <a:cxnSpLocks/>
          </p:cNvCxnSpPr>
          <p:nvPr/>
        </p:nvCxnSpPr>
        <p:spPr>
          <a:xfrm>
            <a:off x="9762772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直線コネクタ 751">
            <a:extLst>
              <a:ext uri="{FF2B5EF4-FFF2-40B4-BE49-F238E27FC236}">
                <a16:creationId xmlns:a16="http://schemas.microsoft.com/office/drawing/2014/main" id="{29B4E025-5540-46AB-A6C8-2C847A0DA062}"/>
              </a:ext>
            </a:extLst>
          </p:cNvPr>
          <p:cNvCxnSpPr>
            <a:cxnSpLocks/>
          </p:cNvCxnSpPr>
          <p:nvPr/>
        </p:nvCxnSpPr>
        <p:spPr>
          <a:xfrm>
            <a:off x="10066552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直線コネクタ 752">
            <a:extLst>
              <a:ext uri="{FF2B5EF4-FFF2-40B4-BE49-F238E27FC236}">
                <a16:creationId xmlns:a16="http://schemas.microsoft.com/office/drawing/2014/main" id="{FFC12296-7F3B-44EF-BBEE-DD231FCF7D26}"/>
              </a:ext>
            </a:extLst>
          </p:cNvPr>
          <p:cNvCxnSpPr>
            <a:cxnSpLocks/>
          </p:cNvCxnSpPr>
          <p:nvPr/>
        </p:nvCxnSpPr>
        <p:spPr>
          <a:xfrm>
            <a:off x="9759677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4" name="テキスト ボックス 763">
            <a:extLst>
              <a:ext uri="{FF2B5EF4-FFF2-40B4-BE49-F238E27FC236}">
                <a16:creationId xmlns:a16="http://schemas.microsoft.com/office/drawing/2014/main" id="{CAD2AC21-5FC3-4DB6-A6F2-39060C766527}"/>
              </a:ext>
            </a:extLst>
          </p:cNvPr>
          <p:cNvSpPr txBox="1"/>
          <p:nvPr/>
        </p:nvSpPr>
        <p:spPr>
          <a:xfrm>
            <a:off x="8703430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5" name="テキスト ボックス 764">
            <a:extLst>
              <a:ext uri="{FF2B5EF4-FFF2-40B4-BE49-F238E27FC236}">
                <a16:creationId xmlns:a16="http://schemas.microsoft.com/office/drawing/2014/main" id="{F082BCF2-0C75-423C-ABEF-85C0AF2BF99E}"/>
              </a:ext>
            </a:extLst>
          </p:cNvPr>
          <p:cNvSpPr txBox="1"/>
          <p:nvPr/>
        </p:nvSpPr>
        <p:spPr>
          <a:xfrm>
            <a:off x="9068862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66" name="直線コネクタ 765">
            <a:extLst>
              <a:ext uri="{FF2B5EF4-FFF2-40B4-BE49-F238E27FC236}">
                <a16:creationId xmlns:a16="http://schemas.microsoft.com/office/drawing/2014/main" id="{8ABE152B-2AC3-457C-AD8A-FDE84C342126}"/>
              </a:ext>
            </a:extLst>
          </p:cNvPr>
          <p:cNvCxnSpPr>
            <a:cxnSpLocks/>
          </p:cNvCxnSpPr>
          <p:nvPr/>
        </p:nvCxnSpPr>
        <p:spPr>
          <a:xfrm flipH="1">
            <a:off x="10418759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直線コネクタ 766">
            <a:extLst>
              <a:ext uri="{FF2B5EF4-FFF2-40B4-BE49-F238E27FC236}">
                <a16:creationId xmlns:a16="http://schemas.microsoft.com/office/drawing/2014/main" id="{7AD575D1-206C-4719-9D88-2E9A7B047035}"/>
              </a:ext>
            </a:extLst>
          </p:cNvPr>
          <p:cNvCxnSpPr>
            <a:cxnSpLocks/>
          </p:cNvCxnSpPr>
          <p:nvPr/>
        </p:nvCxnSpPr>
        <p:spPr>
          <a:xfrm>
            <a:off x="10121968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直線コネクタ 767">
            <a:extLst>
              <a:ext uri="{FF2B5EF4-FFF2-40B4-BE49-F238E27FC236}">
                <a16:creationId xmlns:a16="http://schemas.microsoft.com/office/drawing/2014/main" id="{399F3D77-F51B-4C8A-8426-77F9E3F04E52}"/>
              </a:ext>
            </a:extLst>
          </p:cNvPr>
          <p:cNvCxnSpPr>
            <a:cxnSpLocks/>
          </p:cNvCxnSpPr>
          <p:nvPr/>
        </p:nvCxnSpPr>
        <p:spPr>
          <a:xfrm>
            <a:off x="10425748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直線コネクタ 768">
            <a:extLst>
              <a:ext uri="{FF2B5EF4-FFF2-40B4-BE49-F238E27FC236}">
                <a16:creationId xmlns:a16="http://schemas.microsoft.com/office/drawing/2014/main" id="{D3EC6E25-B745-4DEB-8758-96D27E4327D4}"/>
              </a:ext>
            </a:extLst>
          </p:cNvPr>
          <p:cNvCxnSpPr>
            <a:cxnSpLocks/>
          </p:cNvCxnSpPr>
          <p:nvPr/>
        </p:nvCxnSpPr>
        <p:spPr>
          <a:xfrm>
            <a:off x="10118873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直線コネクタ 769">
            <a:extLst>
              <a:ext uri="{FF2B5EF4-FFF2-40B4-BE49-F238E27FC236}">
                <a16:creationId xmlns:a16="http://schemas.microsoft.com/office/drawing/2014/main" id="{8E0653C7-85D7-47D9-9C35-8D9EA9CD6C9C}"/>
              </a:ext>
            </a:extLst>
          </p:cNvPr>
          <p:cNvCxnSpPr>
            <a:cxnSpLocks/>
          </p:cNvCxnSpPr>
          <p:nvPr/>
        </p:nvCxnSpPr>
        <p:spPr>
          <a:xfrm flipH="1">
            <a:off x="10775675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直線コネクタ 770">
            <a:extLst>
              <a:ext uri="{FF2B5EF4-FFF2-40B4-BE49-F238E27FC236}">
                <a16:creationId xmlns:a16="http://schemas.microsoft.com/office/drawing/2014/main" id="{6884DA30-AEE0-4451-AFF2-40A3DC95DA55}"/>
              </a:ext>
            </a:extLst>
          </p:cNvPr>
          <p:cNvCxnSpPr>
            <a:cxnSpLocks/>
          </p:cNvCxnSpPr>
          <p:nvPr/>
        </p:nvCxnSpPr>
        <p:spPr>
          <a:xfrm>
            <a:off x="10478884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直線コネクタ 771">
            <a:extLst>
              <a:ext uri="{FF2B5EF4-FFF2-40B4-BE49-F238E27FC236}">
                <a16:creationId xmlns:a16="http://schemas.microsoft.com/office/drawing/2014/main" id="{690C1484-E8AE-42FA-97F0-409D6568C968}"/>
              </a:ext>
            </a:extLst>
          </p:cNvPr>
          <p:cNvCxnSpPr>
            <a:cxnSpLocks/>
          </p:cNvCxnSpPr>
          <p:nvPr/>
        </p:nvCxnSpPr>
        <p:spPr>
          <a:xfrm>
            <a:off x="10782664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直線コネクタ 772">
            <a:extLst>
              <a:ext uri="{FF2B5EF4-FFF2-40B4-BE49-F238E27FC236}">
                <a16:creationId xmlns:a16="http://schemas.microsoft.com/office/drawing/2014/main" id="{5226B5E1-0DA5-4CED-8887-97305A96BE6E}"/>
              </a:ext>
            </a:extLst>
          </p:cNvPr>
          <p:cNvCxnSpPr>
            <a:cxnSpLocks/>
          </p:cNvCxnSpPr>
          <p:nvPr/>
        </p:nvCxnSpPr>
        <p:spPr>
          <a:xfrm>
            <a:off x="10475789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直線コネクタ 773">
            <a:extLst>
              <a:ext uri="{FF2B5EF4-FFF2-40B4-BE49-F238E27FC236}">
                <a16:creationId xmlns:a16="http://schemas.microsoft.com/office/drawing/2014/main" id="{8B7E5D71-0B9F-49B0-8186-78446888DC7F}"/>
              </a:ext>
            </a:extLst>
          </p:cNvPr>
          <p:cNvCxnSpPr>
            <a:cxnSpLocks/>
          </p:cNvCxnSpPr>
          <p:nvPr/>
        </p:nvCxnSpPr>
        <p:spPr>
          <a:xfrm flipH="1">
            <a:off x="11132615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直線コネクタ 774">
            <a:extLst>
              <a:ext uri="{FF2B5EF4-FFF2-40B4-BE49-F238E27FC236}">
                <a16:creationId xmlns:a16="http://schemas.microsoft.com/office/drawing/2014/main" id="{C527525C-DE20-4A37-B78B-B5597121F180}"/>
              </a:ext>
            </a:extLst>
          </p:cNvPr>
          <p:cNvCxnSpPr>
            <a:cxnSpLocks/>
          </p:cNvCxnSpPr>
          <p:nvPr/>
        </p:nvCxnSpPr>
        <p:spPr>
          <a:xfrm>
            <a:off x="10835824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直線コネクタ 775">
            <a:extLst>
              <a:ext uri="{FF2B5EF4-FFF2-40B4-BE49-F238E27FC236}">
                <a16:creationId xmlns:a16="http://schemas.microsoft.com/office/drawing/2014/main" id="{C7F71FA0-15B4-4F8E-BE95-99088879676F}"/>
              </a:ext>
            </a:extLst>
          </p:cNvPr>
          <p:cNvCxnSpPr>
            <a:cxnSpLocks/>
          </p:cNvCxnSpPr>
          <p:nvPr/>
        </p:nvCxnSpPr>
        <p:spPr>
          <a:xfrm>
            <a:off x="11139604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直線コネクタ 776">
            <a:extLst>
              <a:ext uri="{FF2B5EF4-FFF2-40B4-BE49-F238E27FC236}">
                <a16:creationId xmlns:a16="http://schemas.microsoft.com/office/drawing/2014/main" id="{CB3BD739-5D1E-419D-A4DB-4B9CEF691AE2}"/>
              </a:ext>
            </a:extLst>
          </p:cNvPr>
          <p:cNvCxnSpPr>
            <a:cxnSpLocks/>
          </p:cNvCxnSpPr>
          <p:nvPr/>
        </p:nvCxnSpPr>
        <p:spPr>
          <a:xfrm>
            <a:off x="10832729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直線コネクタ 777">
            <a:extLst>
              <a:ext uri="{FF2B5EF4-FFF2-40B4-BE49-F238E27FC236}">
                <a16:creationId xmlns:a16="http://schemas.microsoft.com/office/drawing/2014/main" id="{3DF07092-0A90-4CA1-A6FC-9DE77AA56576}"/>
              </a:ext>
            </a:extLst>
          </p:cNvPr>
          <p:cNvCxnSpPr>
            <a:cxnSpLocks/>
          </p:cNvCxnSpPr>
          <p:nvPr/>
        </p:nvCxnSpPr>
        <p:spPr>
          <a:xfrm flipH="1">
            <a:off x="11487692" y="2456112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直線コネクタ 778">
            <a:extLst>
              <a:ext uri="{FF2B5EF4-FFF2-40B4-BE49-F238E27FC236}">
                <a16:creationId xmlns:a16="http://schemas.microsoft.com/office/drawing/2014/main" id="{18F9F546-16DC-4B9A-A9A0-019F2FF89C8E}"/>
              </a:ext>
            </a:extLst>
          </p:cNvPr>
          <p:cNvCxnSpPr>
            <a:cxnSpLocks/>
          </p:cNvCxnSpPr>
          <p:nvPr/>
        </p:nvCxnSpPr>
        <p:spPr>
          <a:xfrm>
            <a:off x="11190900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直線コネクタ 779">
            <a:extLst>
              <a:ext uri="{FF2B5EF4-FFF2-40B4-BE49-F238E27FC236}">
                <a16:creationId xmlns:a16="http://schemas.microsoft.com/office/drawing/2014/main" id="{CF02534D-D4F5-49F7-B95C-3ADC2C12D587}"/>
              </a:ext>
            </a:extLst>
          </p:cNvPr>
          <p:cNvCxnSpPr>
            <a:cxnSpLocks/>
          </p:cNvCxnSpPr>
          <p:nvPr/>
        </p:nvCxnSpPr>
        <p:spPr>
          <a:xfrm>
            <a:off x="11486603" y="2295531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直線コネクタ 780">
            <a:extLst>
              <a:ext uri="{FF2B5EF4-FFF2-40B4-BE49-F238E27FC236}">
                <a16:creationId xmlns:a16="http://schemas.microsoft.com/office/drawing/2014/main" id="{FDB59832-2FEE-43C5-913B-4166FA946179}"/>
              </a:ext>
            </a:extLst>
          </p:cNvPr>
          <p:cNvCxnSpPr>
            <a:cxnSpLocks/>
          </p:cNvCxnSpPr>
          <p:nvPr/>
        </p:nvCxnSpPr>
        <p:spPr>
          <a:xfrm>
            <a:off x="11187805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2" name="テキスト ボックス 781">
            <a:extLst>
              <a:ext uri="{FF2B5EF4-FFF2-40B4-BE49-F238E27FC236}">
                <a16:creationId xmlns:a16="http://schemas.microsoft.com/office/drawing/2014/main" id="{F5AA3A61-9C8A-4026-95C0-5683C8D35D2F}"/>
              </a:ext>
            </a:extLst>
          </p:cNvPr>
          <p:cNvSpPr txBox="1"/>
          <p:nvPr/>
        </p:nvSpPr>
        <p:spPr>
          <a:xfrm>
            <a:off x="10127172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3" name="テキスト ボックス 782">
            <a:extLst>
              <a:ext uri="{FF2B5EF4-FFF2-40B4-BE49-F238E27FC236}">
                <a16:creationId xmlns:a16="http://schemas.microsoft.com/office/drawing/2014/main" id="{2C15720C-476F-499A-A279-58815C38439A}"/>
              </a:ext>
            </a:extLst>
          </p:cNvPr>
          <p:cNvSpPr txBox="1"/>
          <p:nvPr/>
        </p:nvSpPr>
        <p:spPr>
          <a:xfrm>
            <a:off x="10492605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4" name="テキスト ボックス 783">
            <a:extLst>
              <a:ext uri="{FF2B5EF4-FFF2-40B4-BE49-F238E27FC236}">
                <a16:creationId xmlns:a16="http://schemas.microsoft.com/office/drawing/2014/main" id="{878AAECA-20F7-40BD-A131-D04C9C5B636E}"/>
              </a:ext>
            </a:extLst>
          </p:cNvPr>
          <p:cNvSpPr txBox="1"/>
          <p:nvPr/>
        </p:nvSpPr>
        <p:spPr>
          <a:xfrm>
            <a:off x="10850312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5" name="テキスト ボックス 784">
            <a:extLst>
              <a:ext uri="{FF2B5EF4-FFF2-40B4-BE49-F238E27FC236}">
                <a16:creationId xmlns:a16="http://schemas.microsoft.com/office/drawing/2014/main" id="{C59404AB-1F7E-4562-83B7-01CDAE9592BF}"/>
              </a:ext>
            </a:extLst>
          </p:cNvPr>
          <p:cNvSpPr txBox="1"/>
          <p:nvPr/>
        </p:nvSpPr>
        <p:spPr>
          <a:xfrm>
            <a:off x="11215744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6" name="テキスト ボックス 785">
            <a:extLst>
              <a:ext uri="{FF2B5EF4-FFF2-40B4-BE49-F238E27FC236}">
                <a16:creationId xmlns:a16="http://schemas.microsoft.com/office/drawing/2014/main" id="{BB69A69F-AFA6-4EB1-9557-AB24E98FE879}"/>
              </a:ext>
            </a:extLst>
          </p:cNvPr>
          <p:cNvSpPr txBox="1"/>
          <p:nvPr/>
        </p:nvSpPr>
        <p:spPr>
          <a:xfrm>
            <a:off x="34385" y="2830159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SPI_IO[1]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87" name="直線コネクタ 786">
            <a:extLst>
              <a:ext uri="{FF2B5EF4-FFF2-40B4-BE49-F238E27FC236}">
                <a16:creationId xmlns:a16="http://schemas.microsoft.com/office/drawing/2014/main" id="{7080F899-D614-435C-8AD5-D5D44E9228AD}"/>
              </a:ext>
            </a:extLst>
          </p:cNvPr>
          <p:cNvCxnSpPr>
            <a:cxnSpLocks/>
          </p:cNvCxnSpPr>
          <p:nvPr/>
        </p:nvCxnSpPr>
        <p:spPr>
          <a:xfrm>
            <a:off x="1003775" y="2940641"/>
            <a:ext cx="26973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直線コネクタ 787">
            <a:extLst>
              <a:ext uri="{FF2B5EF4-FFF2-40B4-BE49-F238E27FC236}">
                <a16:creationId xmlns:a16="http://schemas.microsoft.com/office/drawing/2014/main" id="{C3B42624-41C8-4FCC-98FF-2F29F0C5C994}"/>
              </a:ext>
            </a:extLst>
          </p:cNvPr>
          <p:cNvCxnSpPr>
            <a:cxnSpLocks/>
          </p:cNvCxnSpPr>
          <p:nvPr/>
        </p:nvCxnSpPr>
        <p:spPr>
          <a:xfrm>
            <a:off x="11521634" y="2936040"/>
            <a:ext cx="4790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直線コネクタ 839">
            <a:extLst>
              <a:ext uri="{FF2B5EF4-FFF2-40B4-BE49-F238E27FC236}">
                <a16:creationId xmlns:a16="http://schemas.microsoft.com/office/drawing/2014/main" id="{EE2B0F7D-DDC7-4700-8E5D-721FFF5BA4AB}"/>
              </a:ext>
            </a:extLst>
          </p:cNvPr>
          <p:cNvCxnSpPr>
            <a:cxnSpLocks/>
          </p:cNvCxnSpPr>
          <p:nvPr/>
        </p:nvCxnSpPr>
        <p:spPr>
          <a:xfrm flipH="1">
            <a:off x="8985733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直線コネクタ 840">
            <a:extLst>
              <a:ext uri="{FF2B5EF4-FFF2-40B4-BE49-F238E27FC236}">
                <a16:creationId xmlns:a16="http://schemas.microsoft.com/office/drawing/2014/main" id="{C99B402F-8742-448F-A3FF-EAED538942CC}"/>
              </a:ext>
            </a:extLst>
          </p:cNvPr>
          <p:cNvCxnSpPr>
            <a:cxnSpLocks/>
          </p:cNvCxnSpPr>
          <p:nvPr/>
        </p:nvCxnSpPr>
        <p:spPr>
          <a:xfrm>
            <a:off x="8688942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2" name="直線コネクタ 841">
            <a:extLst>
              <a:ext uri="{FF2B5EF4-FFF2-40B4-BE49-F238E27FC236}">
                <a16:creationId xmlns:a16="http://schemas.microsoft.com/office/drawing/2014/main" id="{77C92389-2649-4941-AFCE-D4EFB5D83A4F}"/>
              </a:ext>
            </a:extLst>
          </p:cNvPr>
          <p:cNvCxnSpPr>
            <a:cxnSpLocks/>
          </p:cNvCxnSpPr>
          <p:nvPr/>
        </p:nvCxnSpPr>
        <p:spPr>
          <a:xfrm>
            <a:off x="8992722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3" name="直線コネクタ 842">
            <a:extLst>
              <a:ext uri="{FF2B5EF4-FFF2-40B4-BE49-F238E27FC236}">
                <a16:creationId xmlns:a16="http://schemas.microsoft.com/office/drawing/2014/main" id="{07ECF7B4-314B-4E0F-9A3A-EDA44298A67A}"/>
              </a:ext>
            </a:extLst>
          </p:cNvPr>
          <p:cNvCxnSpPr>
            <a:cxnSpLocks/>
          </p:cNvCxnSpPr>
          <p:nvPr/>
        </p:nvCxnSpPr>
        <p:spPr>
          <a:xfrm>
            <a:off x="8685847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直線コネクタ 843">
            <a:extLst>
              <a:ext uri="{FF2B5EF4-FFF2-40B4-BE49-F238E27FC236}">
                <a16:creationId xmlns:a16="http://schemas.microsoft.com/office/drawing/2014/main" id="{743E8424-3439-44B9-870C-CDEC9DEC67D8}"/>
              </a:ext>
            </a:extLst>
          </p:cNvPr>
          <p:cNvCxnSpPr>
            <a:cxnSpLocks/>
          </p:cNvCxnSpPr>
          <p:nvPr/>
        </p:nvCxnSpPr>
        <p:spPr>
          <a:xfrm flipH="1">
            <a:off x="9340810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5" name="直線コネクタ 844">
            <a:extLst>
              <a:ext uri="{FF2B5EF4-FFF2-40B4-BE49-F238E27FC236}">
                <a16:creationId xmlns:a16="http://schemas.microsoft.com/office/drawing/2014/main" id="{B1410BED-CA99-496A-BDE6-EDCFE31EE1A5}"/>
              </a:ext>
            </a:extLst>
          </p:cNvPr>
          <p:cNvCxnSpPr>
            <a:cxnSpLocks/>
          </p:cNvCxnSpPr>
          <p:nvPr/>
        </p:nvCxnSpPr>
        <p:spPr>
          <a:xfrm>
            <a:off x="9044018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6" name="直線コネクタ 845">
            <a:extLst>
              <a:ext uri="{FF2B5EF4-FFF2-40B4-BE49-F238E27FC236}">
                <a16:creationId xmlns:a16="http://schemas.microsoft.com/office/drawing/2014/main" id="{37EBCBCA-DD16-4E76-B241-D74DE8EF5270}"/>
              </a:ext>
            </a:extLst>
          </p:cNvPr>
          <p:cNvCxnSpPr>
            <a:cxnSpLocks/>
          </p:cNvCxnSpPr>
          <p:nvPr/>
        </p:nvCxnSpPr>
        <p:spPr>
          <a:xfrm>
            <a:off x="9347799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直線コネクタ 846">
            <a:extLst>
              <a:ext uri="{FF2B5EF4-FFF2-40B4-BE49-F238E27FC236}">
                <a16:creationId xmlns:a16="http://schemas.microsoft.com/office/drawing/2014/main" id="{060B9904-501B-4DA3-A28F-A0A41BD08116}"/>
              </a:ext>
            </a:extLst>
          </p:cNvPr>
          <p:cNvCxnSpPr>
            <a:cxnSpLocks/>
          </p:cNvCxnSpPr>
          <p:nvPr/>
        </p:nvCxnSpPr>
        <p:spPr>
          <a:xfrm>
            <a:off x="9040923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8" name="直線コネクタ 847">
            <a:extLst>
              <a:ext uri="{FF2B5EF4-FFF2-40B4-BE49-F238E27FC236}">
                <a16:creationId xmlns:a16="http://schemas.microsoft.com/office/drawing/2014/main" id="{2C9BFCBD-B653-46B8-B9A8-6CA7647A7237}"/>
              </a:ext>
            </a:extLst>
          </p:cNvPr>
          <p:cNvCxnSpPr>
            <a:cxnSpLocks/>
          </p:cNvCxnSpPr>
          <p:nvPr/>
        </p:nvCxnSpPr>
        <p:spPr>
          <a:xfrm flipH="1">
            <a:off x="9702647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直線コネクタ 848">
            <a:extLst>
              <a:ext uri="{FF2B5EF4-FFF2-40B4-BE49-F238E27FC236}">
                <a16:creationId xmlns:a16="http://schemas.microsoft.com/office/drawing/2014/main" id="{1B7F57D2-FDB8-465A-8F51-EFE701D8D78B}"/>
              </a:ext>
            </a:extLst>
          </p:cNvPr>
          <p:cNvCxnSpPr>
            <a:cxnSpLocks/>
          </p:cNvCxnSpPr>
          <p:nvPr/>
        </p:nvCxnSpPr>
        <p:spPr>
          <a:xfrm>
            <a:off x="9405856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直線コネクタ 849">
            <a:extLst>
              <a:ext uri="{FF2B5EF4-FFF2-40B4-BE49-F238E27FC236}">
                <a16:creationId xmlns:a16="http://schemas.microsoft.com/office/drawing/2014/main" id="{5266F4C9-E0C2-4B6C-9DD1-4CDF698B23CE}"/>
              </a:ext>
            </a:extLst>
          </p:cNvPr>
          <p:cNvCxnSpPr>
            <a:cxnSpLocks/>
          </p:cNvCxnSpPr>
          <p:nvPr/>
        </p:nvCxnSpPr>
        <p:spPr>
          <a:xfrm>
            <a:off x="9709636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1" name="直線コネクタ 850">
            <a:extLst>
              <a:ext uri="{FF2B5EF4-FFF2-40B4-BE49-F238E27FC236}">
                <a16:creationId xmlns:a16="http://schemas.microsoft.com/office/drawing/2014/main" id="{67CA7B97-BA65-41B5-A3FC-2344A6AE23BB}"/>
              </a:ext>
            </a:extLst>
          </p:cNvPr>
          <p:cNvCxnSpPr>
            <a:cxnSpLocks/>
          </p:cNvCxnSpPr>
          <p:nvPr/>
        </p:nvCxnSpPr>
        <p:spPr>
          <a:xfrm>
            <a:off x="9402761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直線コネクタ 851">
            <a:extLst>
              <a:ext uri="{FF2B5EF4-FFF2-40B4-BE49-F238E27FC236}">
                <a16:creationId xmlns:a16="http://schemas.microsoft.com/office/drawing/2014/main" id="{B3EEF2CF-C552-4C9C-87F9-11335F60D4ED}"/>
              </a:ext>
            </a:extLst>
          </p:cNvPr>
          <p:cNvCxnSpPr>
            <a:cxnSpLocks/>
          </p:cNvCxnSpPr>
          <p:nvPr/>
        </p:nvCxnSpPr>
        <p:spPr>
          <a:xfrm flipH="1">
            <a:off x="10059563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直線コネクタ 852">
            <a:extLst>
              <a:ext uri="{FF2B5EF4-FFF2-40B4-BE49-F238E27FC236}">
                <a16:creationId xmlns:a16="http://schemas.microsoft.com/office/drawing/2014/main" id="{81E05FA6-9681-4FB5-82D1-BFA2D65CB884}"/>
              </a:ext>
            </a:extLst>
          </p:cNvPr>
          <p:cNvCxnSpPr>
            <a:cxnSpLocks/>
          </p:cNvCxnSpPr>
          <p:nvPr/>
        </p:nvCxnSpPr>
        <p:spPr>
          <a:xfrm>
            <a:off x="9762772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4" name="直線コネクタ 853">
            <a:extLst>
              <a:ext uri="{FF2B5EF4-FFF2-40B4-BE49-F238E27FC236}">
                <a16:creationId xmlns:a16="http://schemas.microsoft.com/office/drawing/2014/main" id="{70F36083-EC4C-4BBD-9EC4-D133B1E512BB}"/>
              </a:ext>
            </a:extLst>
          </p:cNvPr>
          <p:cNvCxnSpPr>
            <a:cxnSpLocks/>
          </p:cNvCxnSpPr>
          <p:nvPr/>
        </p:nvCxnSpPr>
        <p:spPr>
          <a:xfrm>
            <a:off x="10066552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直線コネクタ 854">
            <a:extLst>
              <a:ext uri="{FF2B5EF4-FFF2-40B4-BE49-F238E27FC236}">
                <a16:creationId xmlns:a16="http://schemas.microsoft.com/office/drawing/2014/main" id="{8966AF22-8CBE-48B5-9EBA-0C366C916B92}"/>
              </a:ext>
            </a:extLst>
          </p:cNvPr>
          <p:cNvCxnSpPr>
            <a:cxnSpLocks/>
          </p:cNvCxnSpPr>
          <p:nvPr/>
        </p:nvCxnSpPr>
        <p:spPr>
          <a:xfrm>
            <a:off x="9759677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6" name="テキスト ボックス 865">
            <a:extLst>
              <a:ext uri="{FF2B5EF4-FFF2-40B4-BE49-F238E27FC236}">
                <a16:creationId xmlns:a16="http://schemas.microsoft.com/office/drawing/2014/main" id="{322A5331-B0F7-43EA-BB21-BC927A97B251}"/>
              </a:ext>
            </a:extLst>
          </p:cNvPr>
          <p:cNvSpPr txBox="1"/>
          <p:nvPr/>
        </p:nvSpPr>
        <p:spPr>
          <a:xfrm>
            <a:off x="8703430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7" name="テキスト ボックス 866">
            <a:extLst>
              <a:ext uri="{FF2B5EF4-FFF2-40B4-BE49-F238E27FC236}">
                <a16:creationId xmlns:a16="http://schemas.microsoft.com/office/drawing/2014/main" id="{1E7B5C8B-E9E2-4033-8AE7-4F18287FEC5D}"/>
              </a:ext>
            </a:extLst>
          </p:cNvPr>
          <p:cNvSpPr txBox="1"/>
          <p:nvPr/>
        </p:nvSpPr>
        <p:spPr>
          <a:xfrm>
            <a:off x="9068862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68" name="直線コネクタ 867">
            <a:extLst>
              <a:ext uri="{FF2B5EF4-FFF2-40B4-BE49-F238E27FC236}">
                <a16:creationId xmlns:a16="http://schemas.microsoft.com/office/drawing/2014/main" id="{8F9A233D-AF40-4AD9-8F4F-C1725B58FCEC}"/>
              </a:ext>
            </a:extLst>
          </p:cNvPr>
          <p:cNvCxnSpPr>
            <a:cxnSpLocks/>
          </p:cNvCxnSpPr>
          <p:nvPr/>
        </p:nvCxnSpPr>
        <p:spPr>
          <a:xfrm flipH="1">
            <a:off x="10418759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" name="直線コネクタ 868">
            <a:extLst>
              <a:ext uri="{FF2B5EF4-FFF2-40B4-BE49-F238E27FC236}">
                <a16:creationId xmlns:a16="http://schemas.microsoft.com/office/drawing/2014/main" id="{1C7F2807-F1B5-41F1-85BE-E9F84B40F147}"/>
              </a:ext>
            </a:extLst>
          </p:cNvPr>
          <p:cNvCxnSpPr>
            <a:cxnSpLocks/>
          </p:cNvCxnSpPr>
          <p:nvPr/>
        </p:nvCxnSpPr>
        <p:spPr>
          <a:xfrm>
            <a:off x="10121968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直線コネクタ 869">
            <a:extLst>
              <a:ext uri="{FF2B5EF4-FFF2-40B4-BE49-F238E27FC236}">
                <a16:creationId xmlns:a16="http://schemas.microsoft.com/office/drawing/2014/main" id="{0EAD91CC-359F-4818-AC7A-AAB632B2CC81}"/>
              </a:ext>
            </a:extLst>
          </p:cNvPr>
          <p:cNvCxnSpPr>
            <a:cxnSpLocks/>
          </p:cNvCxnSpPr>
          <p:nvPr/>
        </p:nvCxnSpPr>
        <p:spPr>
          <a:xfrm>
            <a:off x="10425748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直線コネクタ 870">
            <a:extLst>
              <a:ext uri="{FF2B5EF4-FFF2-40B4-BE49-F238E27FC236}">
                <a16:creationId xmlns:a16="http://schemas.microsoft.com/office/drawing/2014/main" id="{DCDF8F68-4E65-41DF-94B1-0CCD3B37EFAE}"/>
              </a:ext>
            </a:extLst>
          </p:cNvPr>
          <p:cNvCxnSpPr>
            <a:cxnSpLocks/>
          </p:cNvCxnSpPr>
          <p:nvPr/>
        </p:nvCxnSpPr>
        <p:spPr>
          <a:xfrm>
            <a:off x="10118873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2" name="直線コネクタ 871">
            <a:extLst>
              <a:ext uri="{FF2B5EF4-FFF2-40B4-BE49-F238E27FC236}">
                <a16:creationId xmlns:a16="http://schemas.microsoft.com/office/drawing/2014/main" id="{AB4CFB15-3D0E-47FD-83F6-8DB489353C4F}"/>
              </a:ext>
            </a:extLst>
          </p:cNvPr>
          <p:cNvCxnSpPr>
            <a:cxnSpLocks/>
          </p:cNvCxnSpPr>
          <p:nvPr/>
        </p:nvCxnSpPr>
        <p:spPr>
          <a:xfrm flipH="1">
            <a:off x="10775675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直線コネクタ 872">
            <a:extLst>
              <a:ext uri="{FF2B5EF4-FFF2-40B4-BE49-F238E27FC236}">
                <a16:creationId xmlns:a16="http://schemas.microsoft.com/office/drawing/2014/main" id="{218B93F7-373F-4CA9-AB4A-E53DF5C4FDE4}"/>
              </a:ext>
            </a:extLst>
          </p:cNvPr>
          <p:cNvCxnSpPr>
            <a:cxnSpLocks/>
          </p:cNvCxnSpPr>
          <p:nvPr/>
        </p:nvCxnSpPr>
        <p:spPr>
          <a:xfrm>
            <a:off x="10478884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直線コネクタ 873">
            <a:extLst>
              <a:ext uri="{FF2B5EF4-FFF2-40B4-BE49-F238E27FC236}">
                <a16:creationId xmlns:a16="http://schemas.microsoft.com/office/drawing/2014/main" id="{8869D92F-D0FA-4F67-927D-225F18D617DB}"/>
              </a:ext>
            </a:extLst>
          </p:cNvPr>
          <p:cNvCxnSpPr>
            <a:cxnSpLocks/>
          </p:cNvCxnSpPr>
          <p:nvPr/>
        </p:nvCxnSpPr>
        <p:spPr>
          <a:xfrm>
            <a:off x="10782664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直線コネクタ 874">
            <a:extLst>
              <a:ext uri="{FF2B5EF4-FFF2-40B4-BE49-F238E27FC236}">
                <a16:creationId xmlns:a16="http://schemas.microsoft.com/office/drawing/2014/main" id="{9D49BA58-C3D4-49ED-BE24-B1B755F99C30}"/>
              </a:ext>
            </a:extLst>
          </p:cNvPr>
          <p:cNvCxnSpPr>
            <a:cxnSpLocks/>
          </p:cNvCxnSpPr>
          <p:nvPr/>
        </p:nvCxnSpPr>
        <p:spPr>
          <a:xfrm>
            <a:off x="10475789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直線コネクタ 875">
            <a:extLst>
              <a:ext uri="{FF2B5EF4-FFF2-40B4-BE49-F238E27FC236}">
                <a16:creationId xmlns:a16="http://schemas.microsoft.com/office/drawing/2014/main" id="{B2D0CCA4-656D-4126-BCA0-5D9820DB3FFC}"/>
              </a:ext>
            </a:extLst>
          </p:cNvPr>
          <p:cNvCxnSpPr>
            <a:cxnSpLocks/>
          </p:cNvCxnSpPr>
          <p:nvPr/>
        </p:nvCxnSpPr>
        <p:spPr>
          <a:xfrm flipH="1">
            <a:off x="11132615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直線コネクタ 876">
            <a:extLst>
              <a:ext uri="{FF2B5EF4-FFF2-40B4-BE49-F238E27FC236}">
                <a16:creationId xmlns:a16="http://schemas.microsoft.com/office/drawing/2014/main" id="{7ED6E926-727E-4048-8F48-75F7F2DD8FE2}"/>
              </a:ext>
            </a:extLst>
          </p:cNvPr>
          <p:cNvCxnSpPr>
            <a:cxnSpLocks/>
          </p:cNvCxnSpPr>
          <p:nvPr/>
        </p:nvCxnSpPr>
        <p:spPr>
          <a:xfrm>
            <a:off x="10835824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8" name="直線コネクタ 877">
            <a:extLst>
              <a:ext uri="{FF2B5EF4-FFF2-40B4-BE49-F238E27FC236}">
                <a16:creationId xmlns:a16="http://schemas.microsoft.com/office/drawing/2014/main" id="{124E7296-26B1-47F4-B065-3244B4D87E50}"/>
              </a:ext>
            </a:extLst>
          </p:cNvPr>
          <p:cNvCxnSpPr>
            <a:cxnSpLocks/>
          </p:cNvCxnSpPr>
          <p:nvPr/>
        </p:nvCxnSpPr>
        <p:spPr>
          <a:xfrm>
            <a:off x="11139604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直線コネクタ 878">
            <a:extLst>
              <a:ext uri="{FF2B5EF4-FFF2-40B4-BE49-F238E27FC236}">
                <a16:creationId xmlns:a16="http://schemas.microsoft.com/office/drawing/2014/main" id="{B69D5E37-2F16-4A5B-82C9-38E16C2570BF}"/>
              </a:ext>
            </a:extLst>
          </p:cNvPr>
          <p:cNvCxnSpPr>
            <a:cxnSpLocks/>
          </p:cNvCxnSpPr>
          <p:nvPr/>
        </p:nvCxnSpPr>
        <p:spPr>
          <a:xfrm>
            <a:off x="10832729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直線コネクタ 879">
            <a:extLst>
              <a:ext uri="{FF2B5EF4-FFF2-40B4-BE49-F238E27FC236}">
                <a16:creationId xmlns:a16="http://schemas.microsoft.com/office/drawing/2014/main" id="{AAC71F41-95CC-4522-8230-E2625895CFB8}"/>
              </a:ext>
            </a:extLst>
          </p:cNvPr>
          <p:cNvCxnSpPr>
            <a:cxnSpLocks/>
          </p:cNvCxnSpPr>
          <p:nvPr/>
        </p:nvCxnSpPr>
        <p:spPr>
          <a:xfrm flipH="1">
            <a:off x="11487692" y="2936040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直線コネクタ 880">
            <a:extLst>
              <a:ext uri="{FF2B5EF4-FFF2-40B4-BE49-F238E27FC236}">
                <a16:creationId xmlns:a16="http://schemas.microsoft.com/office/drawing/2014/main" id="{05A33990-65C4-4965-A468-9116B26023BF}"/>
              </a:ext>
            </a:extLst>
          </p:cNvPr>
          <p:cNvCxnSpPr>
            <a:cxnSpLocks/>
          </p:cNvCxnSpPr>
          <p:nvPr/>
        </p:nvCxnSpPr>
        <p:spPr>
          <a:xfrm>
            <a:off x="11190900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2" name="直線コネクタ 881">
            <a:extLst>
              <a:ext uri="{FF2B5EF4-FFF2-40B4-BE49-F238E27FC236}">
                <a16:creationId xmlns:a16="http://schemas.microsoft.com/office/drawing/2014/main" id="{686B1499-DA9C-4381-99B7-57551C39660F}"/>
              </a:ext>
            </a:extLst>
          </p:cNvPr>
          <p:cNvCxnSpPr>
            <a:cxnSpLocks/>
          </p:cNvCxnSpPr>
          <p:nvPr/>
        </p:nvCxnSpPr>
        <p:spPr>
          <a:xfrm>
            <a:off x="11486603" y="2775459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直線コネクタ 882">
            <a:extLst>
              <a:ext uri="{FF2B5EF4-FFF2-40B4-BE49-F238E27FC236}">
                <a16:creationId xmlns:a16="http://schemas.microsoft.com/office/drawing/2014/main" id="{B8E0807C-5C39-401C-A149-703672FD6E0E}"/>
              </a:ext>
            </a:extLst>
          </p:cNvPr>
          <p:cNvCxnSpPr>
            <a:cxnSpLocks/>
          </p:cNvCxnSpPr>
          <p:nvPr/>
        </p:nvCxnSpPr>
        <p:spPr>
          <a:xfrm>
            <a:off x="11187805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4" name="テキスト ボックス 883">
            <a:extLst>
              <a:ext uri="{FF2B5EF4-FFF2-40B4-BE49-F238E27FC236}">
                <a16:creationId xmlns:a16="http://schemas.microsoft.com/office/drawing/2014/main" id="{3A7B7370-7B69-42AB-AD2F-8A2CC7163C11}"/>
              </a:ext>
            </a:extLst>
          </p:cNvPr>
          <p:cNvSpPr txBox="1"/>
          <p:nvPr/>
        </p:nvSpPr>
        <p:spPr>
          <a:xfrm>
            <a:off x="10127172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5" name="テキスト ボックス 884">
            <a:extLst>
              <a:ext uri="{FF2B5EF4-FFF2-40B4-BE49-F238E27FC236}">
                <a16:creationId xmlns:a16="http://schemas.microsoft.com/office/drawing/2014/main" id="{B6F3DDA7-1969-426B-A943-E92208853C27}"/>
              </a:ext>
            </a:extLst>
          </p:cNvPr>
          <p:cNvSpPr txBox="1"/>
          <p:nvPr/>
        </p:nvSpPr>
        <p:spPr>
          <a:xfrm>
            <a:off x="10492605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6" name="テキスト ボックス 885">
            <a:extLst>
              <a:ext uri="{FF2B5EF4-FFF2-40B4-BE49-F238E27FC236}">
                <a16:creationId xmlns:a16="http://schemas.microsoft.com/office/drawing/2014/main" id="{508862E1-309C-43D8-A61C-50479B461B39}"/>
              </a:ext>
            </a:extLst>
          </p:cNvPr>
          <p:cNvSpPr txBox="1"/>
          <p:nvPr/>
        </p:nvSpPr>
        <p:spPr>
          <a:xfrm>
            <a:off x="10850312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7" name="テキスト ボックス 886">
            <a:extLst>
              <a:ext uri="{FF2B5EF4-FFF2-40B4-BE49-F238E27FC236}">
                <a16:creationId xmlns:a16="http://schemas.microsoft.com/office/drawing/2014/main" id="{93D57954-01EB-4BE3-8AB1-3D8EB7191F54}"/>
              </a:ext>
            </a:extLst>
          </p:cNvPr>
          <p:cNvSpPr txBox="1"/>
          <p:nvPr/>
        </p:nvSpPr>
        <p:spPr>
          <a:xfrm>
            <a:off x="11215744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8" name="テキスト ボックス 887">
            <a:extLst>
              <a:ext uri="{FF2B5EF4-FFF2-40B4-BE49-F238E27FC236}">
                <a16:creationId xmlns:a16="http://schemas.microsoft.com/office/drawing/2014/main" id="{1A5F862B-6A2A-4E24-8932-A6D713941033}"/>
              </a:ext>
            </a:extLst>
          </p:cNvPr>
          <p:cNvSpPr txBox="1"/>
          <p:nvPr/>
        </p:nvSpPr>
        <p:spPr>
          <a:xfrm>
            <a:off x="34385" y="3295164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SPI_IO[0]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9" name="直線コネクタ 888">
            <a:extLst>
              <a:ext uri="{FF2B5EF4-FFF2-40B4-BE49-F238E27FC236}">
                <a16:creationId xmlns:a16="http://schemas.microsoft.com/office/drawing/2014/main" id="{A1C800E3-6E7D-478F-9B01-D8182DE384CE}"/>
              </a:ext>
            </a:extLst>
          </p:cNvPr>
          <p:cNvCxnSpPr>
            <a:cxnSpLocks/>
          </p:cNvCxnSpPr>
          <p:nvPr/>
        </p:nvCxnSpPr>
        <p:spPr>
          <a:xfrm>
            <a:off x="1003775" y="3405646"/>
            <a:ext cx="5308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0" name="直線コネクタ 889">
            <a:extLst>
              <a:ext uri="{FF2B5EF4-FFF2-40B4-BE49-F238E27FC236}">
                <a16:creationId xmlns:a16="http://schemas.microsoft.com/office/drawing/2014/main" id="{1AEE1B6E-9747-494D-BA06-17D40AD8A493}"/>
              </a:ext>
            </a:extLst>
          </p:cNvPr>
          <p:cNvCxnSpPr>
            <a:cxnSpLocks/>
          </p:cNvCxnSpPr>
          <p:nvPr/>
        </p:nvCxnSpPr>
        <p:spPr>
          <a:xfrm>
            <a:off x="11521634" y="3401045"/>
            <a:ext cx="4790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直線コネクタ 891">
            <a:extLst>
              <a:ext uri="{FF2B5EF4-FFF2-40B4-BE49-F238E27FC236}">
                <a16:creationId xmlns:a16="http://schemas.microsoft.com/office/drawing/2014/main" id="{C99D0EA4-4CB3-4D2A-B0F1-DF589E19FD1C}"/>
              </a:ext>
            </a:extLst>
          </p:cNvPr>
          <p:cNvCxnSpPr>
            <a:cxnSpLocks/>
          </p:cNvCxnSpPr>
          <p:nvPr/>
        </p:nvCxnSpPr>
        <p:spPr>
          <a:xfrm>
            <a:off x="1566816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直線コネクタ 892">
            <a:extLst>
              <a:ext uri="{FF2B5EF4-FFF2-40B4-BE49-F238E27FC236}">
                <a16:creationId xmlns:a16="http://schemas.microsoft.com/office/drawing/2014/main" id="{83B9D1E7-B5A8-4549-B261-6557D163EDD3}"/>
              </a:ext>
            </a:extLst>
          </p:cNvPr>
          <p:cNvCxnSpPr>
            <a:cxnSpLocks/>
          </p:cNvCxnSpPr>
          <p:nvPr/>
        </p:nvCxnSpPr>
        <p:spPr>
          <a:xfrm>
            <a:off x="1528458" y="3401045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直線コネクタ 893">
            <a:extLst>
              <a:ext uri="{FF2B5EF4-FFF2-40B4-BE49-F238E27FC236}">
                <a16:creationId xmlns:a16="http://schemas.microsoft.com/office/drawing/2014/main" id="{166FE333-1B3C-41B3-8CC8-2638184564AB}"/>
              </a:ext>
            </a:extLst>
          </p:cNvPr>
          <p:cNvCxnSpPr>
            <a:cxnSpLocks/>
          </p:cNvCxnSpPr>
          <p:nvPr/>
        </p:nvCxnSpPr>
        <p:spPr>
          <a:xfrm>
            <a:off x="1563721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直線コネクタ 894">
            <a:extLst>
              <a:ext uri="{FF2B5EF4-FFF2-40B4-BE49-F238E27FC236}">
                <a16:creationId xmlns:a16="http://schemas.microsoft.com/office/drawing/2014/main" id="{F1CAB9CB-3C6B-4377-9D6B-181CC04D9C50}"/>
              </a:ext>
            </a:extLst>
          </p:cNvPr>
          <p:cNvCxnSpPr>
            <a:cxnSpLocks/>
          </p:cNvCxnSpPr>
          <p:nvPr/>
        </p:nvCxnSpPr>
        <p:spPr>
          <a:xfrm flipH="1">
            <a:off x="2218577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直線コネクタ 895">
            <a:extLst>
              <a:ext uri="{FF2B5EF4-FFF2-40B4-BE49-F238E27FC236}">
                <a16:creationId xmlns:a16="http://schemas.microsoft.com/office/drawing/2014/main" id="{F1F8D549-8F85-4762-AE64-EC5B300DF4A5}"/>
              </a:ext>
            </a:extLst>
          </p:cNvPr>
          <p:cNvCxnSpPr>
            <a:cxnSpLocks/>
          </p:cNvCxnSpPr>
          <p:nvPr/>
        </p:nvCxnSpPr>
        <p:spPr>
          <a:xfrm>
            <a:off x="1858072" y="324475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直線コネクタ 896">
            <a:extLst>
              <a:ext uri="{FF2B5EF4-FFF2-40B4-BE49-F238E27FC236}">
                <a16:creationId xmlns:a16="http://schemas.microsoft.com/office/drawing/2014/main" id="{666F7772-42D0-423D-A836-F483678ED444}"/>
              </a:ext>
            </a:extLst>
          </p:cNvPr>
          <p:cNvCxnSpPr>
            <a:cxnSpLocks/>
          </p:cNvCxnSpPr>
          <p:nvPr/>
        </p:nvCxnSpPr>
        <p:spPr>
          <a:xfrm flipH="1">
            <a:off x="1860602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直線コネクタ 897">
            <a:extLst>
              <a:ext uri="{FF2B5EF4-FFF2-40B4-BE49-F238E27FC236}">
                <a16:creationId xmlns:a16="http://schemas.microsoft.com/office/drawing/2014/main" id="{C72F1681-27C9-4E35-BC57-7D9629278068}"/>
              </a:ext>
            </a:extLst>
          </p:cNvPr>
          <p:cNvCxnSpPr>
            <a:cxnSpLocks/>
          </p:cNvCxnSpPr>
          <p:nvPr/>
        </p:nvCxnSpPr>
        <p:spPr>
          <a:xfrm>
            <a:off x="1921786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9" name="直線コネクタ 898">
            <a:extLst>
              <a:ext uri="{FF2B5EF4-FFF2-40B4-BE49-F238E27FC236}">
                <a16:creationId xmlns:a16="http://schemas.microsoft.com/office/drawing/2014/main" id="{24DD416E-246F-43AB-9573-583BE95BAD13}"/>
              </a:ext>
            </a:extLst>
          </p:cNvPr>
          <p:cNvCxnSpPr>
            <a:cxnSpLocks/>
          </p:cNvCxnSpPr>
          <p:nvPr/>
        </p:nvCxnSpPr>
        <p:spPr>
          <a:xfrm>
            <a:off x="2225566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直線コネクタ 899">
            <a:extLst>
              <a:ext uri="{FF2B5EF4-FFF2-40B4-BE49-F238E27FC236}">
                <a16:creationId xmlns:a16="http://schemas.microsoft.com/office/drawing/2014/main" id="{B49465A6-D726-47A6-8BE1-EEAA9F7C790B}"/>
              </a:ext>
            </a:extLst>
          </p:cNvPr>
          <p:cNvCxnSpPr>
            <a:cxnSpLocks/>
          </p:cNvCxnSpPr>
          <p:nvPr/>
        </p:nvCxnSpPr>
        <p:spPr>
          <a:xfrm>
            <a:off x="1918691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直線コネクタ 900">
            <a:extLst>
              <a:ext uri="{FF2B5EF4-FFF2-40B4-BE49-F238E27FC236}">
                <a16:creationId xmlns:a16="http://schemas.microsoft.com/office/drawing/2014/main" id="{6AAFD881-5173-4DB5-B9F6-C3D806C269DC}"/>
              </a:ext>
            </a:extLst>
          </p:cNvPr>
          <p:cNvCxnSpPr>
            <a:cxnSpLocks/>
          </p:cNvCxnSpPr>
          <p:nvPr/>
        </p:nvCxnSpPr>
        <p:spPr>
          <a:xfrm flipH="1">
            <a:off x="1535447" y="3239027"/>
            <a:ext cx="3858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2" name="直線コネクタ 901">
            <a:extLst>
              <a:ext uri="{FF2B5EF4-FFF2-40B4-BE49-F238E27FC236}">
                <a16:creationId xmlns:a16="http://schemas.microsoft.com/office/drawing/2014/main" id="{411A7B00-94AA-40D2-8C8B-6E94CBC2584A}"/>
              </a:ext>
            </a:extLst>
          </p:cNvPr>
          <p:cNvCxnSpPr>
            <a:cxnSpLocks/>
          </p:cNvCxnSpPr>
          <p:nvPr/>
        </p:nvCxnSpPr>
        <p:spPr>
          <a:xfrm flipH="1">
            <a:off x="2580415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3" name="直線コネクタ 902">
            <a:extLst>
              <a:ext uri="{FF2B5EF4-FFF2-40B4-BE49-F238E27FC236}">
                <a16:creationId xmlns:a16="http://schemas.microsoft.com/office/drawing/2014/main" id="{70E42BD5-0306-4D1F-8660-630B29904964}"/>
              </a:ext>
            </a:extLst>
          </p:cNvPr>
          <p:cNvCxnSpPr>
            <a:cxnSpLocks/>
          </p:cNvCxnSpPr>
          <p:nvPr/>
        </p:nvCxnSpPr>
        <p:spPr>
          <a:xfrm>
            <a:off x="2283623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直線コネクタ 903">
            <a:extLst>
              <a:ext uri="{FF2B5EF4-FFF2-40B4-BE49-F238E27FC236}">
                <a16:creationId xmlns:a16="http://schemas.microsoft.com/office/drawing/2014/main" id="{91BB01A8-2176-4040-9DAB-495CA0A97E24}"/>
              </a:ext>
            </a:extLst>
          </p:cNvPr>
          <p:cNvCxnSpPr>
            <a:cxnSpLocks/>
          </p:cNvCxnSpPr>
          <p:nvPr/>
        </p:nvCxnSpPr>
        <p:spPr>
          <a:xfrm>
            <a:off x="2587404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5" name="直線コネクタ 904">
            <a:extLst>
              <a:ext uri="{FF2B5EF4-FFF2-40B4-BE49-F238E27FC236}">
                <a16:creationId xmlns:a16="http://schemas.microsoft.com/office/drawing/2014/main" id="{09EA424C-3DA6-48E5-BF2D-50983BE23657}"/>
              </a:ext>
            </a:extLst>
          </p:cNvPr>
          <p:cNvCxnSpPr>
            <a:cxnSpLocks/>
          </p:cNvCxnSpPr>
          <p:nvPr/>
        </p:nvCxnSpPr>
        <p:spPr>
          <a:xfrm>
            <a:off x="2280528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直線コネクタ 905">
            <a:extLst>
              <a:ext uri="{FF2B5EF4-FFF2-40B4-BE49-F238E27FC236}">
                <a16:creationId xmlns:a16="http://schemas.microsoft.com/office/drawing/2014/main" id="{4C97458F-C3FE-4D5F-A2B7-99E534B7ED32}"/>
              </a:ext>
            </a:extLst>
          </p:cNvPr>
          <p:cNvCxnSpPr>
            <a:cxnSpLocks/>
          </p:cNvCxnSpPr>
          <p:nvPr/>
        </p:nvCxnSpPr>
        <p:spPr>
          <a:xfrm flipH="1">
            <a:off x="2937331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7" name="直線コネクタ 906">
            <a:extLst>
              <a:ext uri="{FF2B5EF4-FFF2-40B4-BE49-F238E27FC236}">
                <a16:creationId xmlns:a16="http://schemas.microsoft.com/office/drawing/2014/main" id="{E0FA631E-2412-462C-9172-65A619B15FA9}"/>
              </a:ext>
            </a:extLst>
          </p:cNvPr>
          <p:cNvCxnSpPr>
            <a:cxnSpLocks/>
          </p:cNvCxnSpPr>
          <p:nvPr/>
        </p:nvCxnSpPr>
        <p:spPr>
          <a:xfrm>
            <a:off x="2640539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8" name="直線コネクタ 907">
            <a:extLst>
              <a:ext uri="{FF2B5EF4-FFF2-40B4-BE49-F238E27FC236}">
                <a16:creationId xmlns:a16="http://schemas.microsoft.com/office/drawing/2014/main" id="{1FA43970-EA23-4D6D-86D3-621488A9E21F}"/>
              </a:ext>
            </a:extLst>
          </p:cNvPr>
          <p:cNvCxnSpPr>
            <a:cxnSpLocks/>
          </p:cNvCxnSpPr>
          <p:nvPr/>
        </p:nvCxnSpPr>
        <p:spPr>
          <a:xfrm>
            <a:off x="2944320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9" name="直線コネクタ 908">
            <a:extLst>
              <a:ext uri="{FF2B5EF4-FFF2-40B4-BE49-F238E27FC236}">
                <a16:creationId xmlns:a16="http://schemas.microsoft.com/office/drawing/2014/main" id="{D533BE29-F916-4736-A052-0E7F8F42C3CD}"/>
              </a:ext>
            </a:extLst>
          </p:cNvPr>
          <p:cNvCxnSpPr>
            <a:cxnSpLocks/>
          </p:cNvCxnSpPr>
          <p:nvPr/>
        </p:nvCxnSpPr>
        <p:spPr>
          <a:xfrm>
            <a:off x="2637444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" name="直線コネクタ 910">
            <a:extLst>
              <a:ext uri="{FF2B5EF4-FFF2-40B4-BE49-F238E27FC236}">
                <a16:creationId xmlns:a16="http://schemas.microsoft.com/office/drawing/2014/main" id="{33F66D69-F99F-4F5C-96DA-777F309C282D}"/>
              </a:ext>
            </a:extLst>
          </p:cNvPr>
          <p:cNvCxnSpPr>
            <a:cxnSpLocks/>
          </p:cNvCxnSpPr>
          <p:nvPr/>
        </p:nvCxnSpPr>
        <p:spPr>
          <a:xfrm>
            <a:off x="2997480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直線コネクタ 912">
            <a:extLst>
              <a:ext uri="{FF2B5EF4-FFF2-40B4-BE49-F238E27FC236}">
                <a16:creationId xmlns:a16="http://schemas.microsoft.com/office/drawing/2014/main" id="{542A532D-AE6F-42FF-B4B0-3419D167C185}"/>
              </a:ext>
            </a:extLst>
          </p:cNvPr>
          <p:cNvCxnSpPr>
            <a:cxnSpLocks/>
          </p:cNvCxnSpPr>
          <p:nvPr/>
        </p:nvCxnSpPr>
        <p:spPr>
          <a:xfrm>
            <a:off x="2994384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直線コネクタ 913">
            <a:extLst>
              <a:ext uri="{FF2B5EF4-FFF2-40B4-BE49-F238E27FC236}">
                <a16:creationId xmlns:a16="http://schemas.microsoft.com/office/drawing/2014/main" id="{2C4EC1F4-3A5E-4CB7-A2D6-3F2F85D3D3D4}"/>
              </a:ext>
            </a:extLst>
          </p:cNvPr>
          <p:cNvCxnSpPr>
            <a:cxnSpLocks/>
          </p:cNvCxnSpPr>
          <p:nvPr/>
        </p:nvCxnSpPr>
        <p:spPr>
          <a:xfrm flipH="1">
            <a:off x="4057572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直線コネクタ 914">
            <a:extLst>
              <a:ext uri="{FF2B5EF4-FFF2-40B4-BE49-F238E27FC236}">
                <a16:creationId xmlns:a16="http://schemas.microsoft.com/office/drawing/2014/main" id="{BBA76414-3DD2-4F26-AD00-4A9C8FB4FC21}"/>
              </a:ext>
            </a:extLst>
          </p:cNvPr>
          <p:cNvCxnSpPr>
            <a:cxnSpLocks/>
          </p:cNvCxnSpPr>
          <p:nvPr/>
        </p:nvCxnSpPr>
        <p:spPr>
          <a:xfrm>
            <a:off x="3760780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直線コネクタ 915">
            <a:extLst>
              <a:ext uri="{FF2B5EF4-FFF2-40B4-BE49-F238E27FC236}">
                <a16:creationId xmlns:a16="http://schemas.microsoft.com/office/drawing/2014/main" id="{AA1A6B7C-E204-46DE-BD06-C611EF986E4B}"/>
              </a:ext>
            </a:extLst>
          </p:cNvPr>
          <p:cNvCxnSpPr>
            <a:cxnSpLocks/>
          </p:cNvCxnSpPr>
          <p:nvPr/>
        </p:nvCxnSpPr>
        <p:spPr>
          <a:xfrm>
            <a:off x="4064561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直線コネクタ 916">
            <a:extLst>
              <a:ext uri="{FF2B5EF4-FFF2-40B4-BE49-F238E27FC236}">
                <a16:creationId xmlns:a16="http://schemas.microsoft.com/office/drawing/2014/main" id="{9C6E3AC9-E7E3-46E9-B127-EDA773938D92}"/>
              </a:ext>
            </a:extLst>
          </p:cNvPr>
          <p:cNvCxnSpPr>
            <a:cxnSpLocks/>
          </p:cNvCxnSpPr>
          <p:nvPr/>
        </p:nvCxnSpPr>
        <p:spPr>
          <a:xfrm>
            <a:off x="3757685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直線コネクタ 917">
            <a:extLst>
              <a:ext uri="{FF2B5EF4-FFF2-40B4-BE49-F238E27FC236}">
                <a16:creationId xmlns:a16="http://schemas.microsoft.com/office/drawing/2014/main" id="{847437A9-A791-4091-8C0B-3B5FDCD6D550}"/>
              </a:ext>
            </a:extLst>
          </p:cNvPr>
          <p:cNvCxnSpPr>
            <a:cxnSpLocks/>
          </p:cNvCxnSpPr>
          <p:nvPr/>
        </p:nvCxnSpPr>
        <p:spPr>
          <a:xfrm flipH="1">
            <a:off x="4419409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直線コネクタ 918">
            <a:extLst>
              <a:ext uri="{FF2B5EF4-FFF2-40B4-BE49-F238E27FC236}">
                <a16:creationId xmlns:a16="http://schemas.microsoft.com/office/drawing/2014/main" id="{5A5B7F4F-D672-4196-A9D8-FB8CF8FE5EC7}"/>
              </a:ext>
            </a:extLst>
          </p:cNvPr>
          <p:cNvCxnSpPr>
            <a:cxnSpLocks/>
          </p:cNvCxnSpPr>
          <p:nvPr/>
        </p:nvCxnSpPr>
        <p:spPr>
          <a:xfrm>
            <a:off x="4122618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コネクタ 919">
            <a:extLst>
              <a:ext uri="{FF2B5EF4-FFF2-40B4-BE49-F238E27FC236}">
                <a16:creationId xmlns:a16="http://schemas.microsoft.com/office/drawing/2014/main" id="{B0B48D4E-41FA-4AEF-B8B3-A616E87998F4}"/>
              </a:ext>
            </a:extLst>
          </p:cNvPr>
          <p:cNvCxnSpPr>
            <a:cxnSpLocks/>
          </p:cNvCxnSpPr>
          <p:nvPr/>
        </p:nvCxnSpPr>
        <p:spPr>
          <a:xfrm>
            <a:off x="4426398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直線コネクタ 920">
            <a:extLst>
              <a:ext uri="{FF2B5EF4-FFF2-40B4-BE49-F238E27FC236}">
                <a16:creationId xmlns:a16="http://schemas.microsoft.com/office/drawing/2014/main" id="{76287B98-A5B1-40BC-98BD-18816F496295}"/>
              </a:ext>
            </a:extLst>
          </p:cNvPr>
          <p:cNvCxnSpPr>
            <a:cxnSpLocks/>
          </p:cNvCxnSpPr>
          <p:nvPr/>
        </p:nvCxnSpPr>
        <p:spPr>
          <a:xfrm>
            <a:off x="4119523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直線コネクタ 921">
            <a:extLst>
              <a:ext uri="{FF2B5EF4-FFF2-40B4-BE49-F238E27FC236}">
                <a16:creationId xmlns:a16="http://schemas.microsoft.com/office/drawing/2014/main" id="{A20A5146-E279-4F2E-B9B2-4D2591E52CE5}"/>
              </a:ext>
            </a:extLst>
          </p:cNvPr>
          <p:cNvCxnSpPr>
            <a:cxnSpLocks/>
          </p:cNvCxnSpPr>
          <p:nvPr/>
        </p:nvCxnSpPr>
        <p:spPr>
          <a:xfrm flipH="1">
            <a:off x="4776325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" name="直線コネクタ 922">
            <a:extLst>
              <a:ext uri="{FF2B5EF4-FFF2-40B4-BE49-F238E27FC236}">
                <a16:creationId xmlns:a16="http://schemas.microsoft.com/office/drawing/2014/main" id="{E7B07A02-6CCC-407F-9C09-8E3E1571FB20}"/>
              </a:ext>
            </a:extLst>
          </p:cNvPr>
          <p:cNvCxnSpPr>
            <a:cxnSpLocks/>
          </p:cNvCxnSpPr>
          <p:nvPr/>
        </p:nvCxnSpPr>
        <p:spPr>
          <a:xfrm>
            <a:off x="4479534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直線コネクタ 923">
            <a:extLst>
              <a:ext uri="{FF2B5EF4-FFF2-40B4-BE49-F238E27FC236}">
                <a16:creationId xmlns:a16="http://schemas.microsoft.com/office/drawing/2014/main" id="{1EBD504A-A8F3-48B1-ADE4-5967C2D60BB8}"/>
              </a:ext>
            </a:extLst>
          </p:cNvPr>
          <p:cNvCxnSpPr>
            <a:cxnSpLocks/>
          </p:cNvCxnSpPr>
          <p:nvPr/>
        </p:nvCxnSpPr>
        <p:spPr>
          <a:xfrm>
            <a:off x="4783314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直線コネクタ 924">
            <a:extLst>
              <a:ext uri="{FF2B5EF4-FFF2-40B4-BE49-F238E27FC236}">
                <a16:creationId xmlns:a16="http://schemas.microsoft.com/office/drawing/2014/main" id="{99503387-1C1A-4E2E-8B1F-2CD40AE22F0A}"/>
              </a:ext>
            </a:extLst>
          </p:cNvPr>
          <p:cNvCxnSpPr>
            <a:cxnSpLocks/>
          </p:cNvCxnSpPr>
          <p:nvPr/>
        </p:nvCxnSpPr>
        <p:spPr>
          <a:xfrm>
            <a:off x="4476439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直線コネクタ 925">
            <a:extLst>
              <a:ext uri="{FF2B5EF4-FFF2-40B4-BE49-F238E27FC236}">
                <a16:creationId xmlns:a16="http://schemas.microsoft.com/office/drawing/2014/main" id="{0B0270B9-B7A7-442F-B2EA-1DAA95F1945E}"/>
              </a:ext>
            </a:extLst>
          </p:cNvPr>
          <p:cNvCxnSpPr>
            <a:cxnSpLocks/>
          </p:cNvCxnSpPr>
          <p:nvPr/>
        </p:nvCxnSpPr>
        <p:spPr>
          <a:xfrm flipH="1">
            <a:off x="5133265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直線コネクタ 926">
            <a:extLst>
              <a:ext uri="{FF2B5EF4-FFF2-40B4-BE49-F238E27FC236}">
                <a16:creationId xmlns:a16="http://schemas.microsoft.com/office/drawing/2014/main" id="{A4572703-453A-40C8-88CB-1F844696021F}"/>
              </a:ext>
            </a:extLst>
          </p:cNvPr>
          <p:cNvCxnSpPr>
            <a:cxnSpLocks/>
          </p:cNvCxnSpPr>
          <p:nvPr/>
        </p:nvCxnSpPr>
        <p:spPr>
          <a:xfrm>
            <a:off x="4836474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直線コネクタ 927">
            <a:extLst>
              <a:ext uri="{FF2B5EF4-FFF2-40B4-BE49-F238E27FC236}">
                <a16:creationId xmlns:a16="http://schemas.microsoft.com/office/drawing/2014/main" id="{3B927A67-7385-4145-889B-2FAB5C45EAFA}"/>
              </a:ext>
            </a:extLst>
          </p:cNvPr>
          <p:cNvCxnSpPr>
            <a:cxnSpLocks/>
          </p:cNvCxnSpPr>
          <p:nvPr/>
        </p:nvCxnSpPr>
        <p:spPr>
          <a:xfrm>
            <a:off x="5140255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直線コネクタ 928">
            <a:extLst>
              <a:ext uri="{FF2B5EF4-FFF2-40B4-BE49-F238E27FC236}">
                <a16:creationId xmlns:a16="http://schemas.microsoft.com/office/drawing/2014/main" id="{AC517EA7-1C3F-43C4-B92E-5669554B250B}"/>
              </a:ext>
            </a:extLst>
          </p:cNvPr>
          <p:cNvCxnSpPr>
            <a:cxnSpLocks/>
          </p:cNvCxnSpPr>
          <p:nvPr/>
        </p:nvCxnSpPr>
        <p:spPr>
          <a:xfrm>
            <a:off x="4833379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直線コネクタ 929">
            <a:extLst>
              <a:ext uri="{FF2B5EF4-FFF2-40B4-BE49-F238E27FC236}">
                <a16:creationId xmlns:a16="http://schemas.microsoft.com/office/drawing/2014/main" id="{2B7C90B9-B4CE-46A3-A4D3-E5A034D5746A}"/>
              </a:ext>
            </a:extLst>
          </p:cNvPr>
          <p:cNvCxnSpPr>
            <a:cxnSpLocks/>
          </p:cNvCxnSpPr>
          <p:nvPr/>
        </p:nvCxnSpPr>
        <p:spPr>
          <a:xfrm flipH="1">
            <a:off x="5496832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直線コネクタ 930">
            <a:extLst>
              <a:ext uri="{FF2B5EF4-FFF2-40B4-BE49-F238E27FC236}">
                <a16:creationId xmlns:a16="http://schemas.microsoft.com/office/drawing/2014/main" id="{10B21F69-7AB5-4C0A-8FE2-25E8E18BE96C}"/>
              </a:ext>
            </a:extLst>
          </p:cNvPr>
          <p:cNvCxnSpPr>
            <a:cxnSpLocks/>
          </p:cNvCxnSpPr>
          <p:nvPr/>
        </p:nvCxnSpPr>
        <p:spPr>
          <a:xfrm>
            <a:off x="5200040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" name="直線コネクタ 931">
            <a:extLst>
              <a:ext uri="{FF2B5EF4-FFF2-40B4-BE49-F238E27FC236}">
                <a16:creationId xmlns:a16="http://schemas.microsoft.com/office/drawing/2014/main" id="{85886FEE-0662-4D3D-9262-E1F4D05A9ED4}"/>
              </a:ext>
            </a:extLst>
          </p:cNvPr>
          <p:cNvCxnSpPr>
            <a:cxnSpLocks/>
          </p:cNvCxnSpPr>
          <p:nvPr/>
        </p:nvCxnSpPr>
        <p:spPr>
          <a:xfrm>
            <a:off x="5503821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直線コネクタ 932">
            <a:extLst>
              <a:ext uri="{FF2B5EF4-FFF2-40B4-BE49-F238E27FC236}">
                <a16:creationId xmlns:a16="http://schemas.microsoft.com/office/drawing/2014/main" id="{8A303E6C-1BE7-403A-B3D7-B7080115A4D0}"/>
              </a:ext>
            </a:extLst>
          </p:cNvPr>
          <p:cNvCxnSpPr>
            <a:cxnSpLocks/>
          </p:cNvCxnSpPr>
          <p:nvPr/>
        </p:nvCxnSpPr>
        <p:spPr>
          <a:xfrm>
            <a:off x="5196945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直線コネクタ 933">
            <a:extLst>
              <a:ext uri="{FF2B5EF4-FFF2-40B4-BE49-F238E27FC236}">
                <a16:creationId xmlns:a16="http://schemas.microsoft.com/office/drawing/2014/main" id="{9C60162F-0002-4736-ADCB-C288B0A5BA56}"/>
              </a:ext>
            </a:extLst>
          </p:cNvPr>
          <p:cNvCxnSpPr>
            <a:cxnSpLocks/>
          </p:cNvCxnSpPr>
          <p:nvPr/>
        </p:nvCxnSpPr>
        <p:spPr>
          <a:xfrm flipH="1">
            <a:off x="8271877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直線コネクタ 934">
            <a:extLst>
              <a:ext uri="{FF2B5EF4-FFF2-40B4-BE49-F238E27FC236}">
                <a16:creationId xmlns:a16="http://schemas.microsoft.com/office/drawing/2014/main" id="{9C5970EE-9F39-4D09-8DF7-B8B5836D7322}"/>
              </a:ext>
            </a:extLst>
          </p:cNvPr>
          <p:cNvCxnSpPr>
            <a:cxnSpLocks/>
          </p:cNvCxnSpPr>
          <p:nvPr/>
        </p:nvCxnSpPr>
        <p:spPr>
          <a:xfrm>
            <a:off x="7975086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直線コネクタ 935">
            <a:extLst>
              <a:ext uri="{FF2B5EF4-FFF2-40B4-BE49-F238E27FC236}">
                <a16:creationId xmlns:a16="http://schemas.microsoft.com/office/drawing/2014/main" id="{FC0A0F8A-F51E-4EFA-B74B-BCD0A7991FBA}"/>
              </a:ext>
            </a:extLst>
          </p:cNvPr>
          <p:cNvCxnSpPr>
            <a:cxnSpLocks/>
          </p:cNvCxnSpPr>
          <p:nvPr/>
        </p:nvCxnSpPr>
        <p:spPr>
          <a:xfrm>
            <a:off x="8278866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直線コネクタ 936">
            <a:extLst>
              <a:ext uri="{FF2B5EF4-FFF2-40B4-BE49-F238E27FC236}">
                <a16:creationId xmlns:a16="http://schemas.microsoft.com/office/drawing/2014/main" id="{9582B3E1-E5C5-4A16-B814-DCBFDCF7F4C9}"/>
              </a:ext>
            </a:extLst>
          </p:cNvPr>
          <p:cNvCxnSpPr>
            <a:cxnSpLocks/>
          </p:cNvCxnSpPr>
          <p:nvPr/>
        </p:nvCxnSpPr>
        <p:spPr>
          <a:xfrm>
            <a:off x="7971991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直線コネクタ 937">
            <a:extLst>
              <a:ext uri="{FF2B5EF4-FFF2-40B4-BE49-F238E27FC236}">
                <a16:creationId xmlns:a16="http://schemas.microsoft.com/office/drawing/2014/main" id="{DB64938D-B9D6-49ED-A6F0-B304AFB441B5}"/>
              </a:ext>
            </a:extLst>
          </p:cNvPr>
          <p:cNvCxnSpPr>
            <a:cxnSpLocks/>
          </p:cNvCxnSpPr>
          <p:nvPr/>
        </p:nvCxnSpPr>
        <p:spPr>
          <a:xfrm flipH="1">
            <a:off x="8628793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直線コネクタ 938">
            <a:extLst>
              <a:ext uri="{FF2B5EF4-FFF2-40B4-BE49-F238E27FC236}">
                <a16:creationId xmlns:a16="http://schemas.microsoft.com/office/drawing/2014/main" id="{535ABF9B-014B-4D78-894C-924C70C4806B}"/>
              </a:ext>
            </a:extLst>
          </p:cNvPr>
          <p:cNvCxnSpPr>
            <a:cxnSpLocks/>
          </p:cNvCxnSpPr>
          <p:nvPr/>
        </p:nvCxnSpPr>
        <p:spPr>
          <a:xfrm>
            <a:off x="8332002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直線コネクタ 939">
            <a:extLst>
              <a:ext uri="{FF2B5EF4-FFF2-40B4-BE49-F238E27FC236}">
                <a16:creationId xmlns:a16="http://schemas.microsoft.com/office/drawing/2014/main" id="{94D28FD2-E165-4041-88D5-BDE44924B2E5}"/>
              </a:ext>
            </a:extLst>
          </p:cNvPr>
          <p:cNvCxnSpPr>
            <a:cxnSpLocks/>
          </p:cNvCxnSpPr>
          <p:nvPr/>
        </p:nvCxnSpPr>
        <p:spPr>
          <a:xfrm>
            <a:off x="8635782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直線コネクタ 940">
            <a:extLst>
              <a:ext uri="{FF2B5EF4-FFF2-40B4-BE49-F238E27FC236}">
                <a16:creationId xmlns:a16="http://schemas.microsoft.com/office/drawing/2014/main" id="{E865255A-61CD-4562-B6FA-DC2DE0840C0E}"/>
              </a:ext>
            </a:extLst>
          </p:cNvPr>
          <p:cNvCxnSpPr>
            <a:cxnSpLocks/>
          </p:cNvCxnSpPr>
          <p:nvPr/>
        </p:nvCxnSpPr>
        <p:spPr>
          <a:xfrm>
            <a:off x="8328907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直線コネクタ 941">
            <a:extLst>
              <a:ext uri="{FF2B5EF4-FFF2-40B4-BE49-F238E27FC236}">
                <a16:creationId xmlns:a16="http://schemas.microsoft.com/office/drawing/2014/main" id="{301834D1-8BC6-4EC2-BFB6-8D0843E7071A}"/>
              </a:ext>
            </a:extLst>
          </p:cNvPr>
          <p:cNvCxnSpPr>
            <a:cxnSpLocks/>
          </p:cNvCxnSpPr>
          <p:nvPr/>
        </p:nvCxnSpPr>
        <p:spPr>
          <a:xfrm flipH="1">
            <a:off x="8985733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直線コネクタ 942">
            <a:extLst>
              <a:ext uri="{FF2B5EF4-FFF2-40B4-BE49-F238E27FC236}">
                <a16:creationId xmlns:a16="http://schemas.microsoft.com/office/drawing/2014/main" id="{EFA698A8-0EAB-4C7E-B928-6E241091D3AF}"/>
              </a:ext>
            </a:extLst>
          </p:cNvPr>
          <p:cNvCxnSpPr>
            <a:cxnSpLocks/>
          </p:cNvCxnSpPr>
          <p:nvPr/>
        </p:nvCxnSpPr>
        <p:spPr>
          <a:xfrm>
            <a:off x="8688942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直線コネクタ 943">
            <a:extLst>
              <a:ext uri="{FF2B5EF4-FFF2-40B4-BE49-F238E27FC236}">
                <a16:creationId xmlns:a16="http://schemas.microsoft.com/office/drawing/2014/main" id="{A798BDF3-113E-4433-8C60-602BE059EA8C}"/>
              </a:ext>
            </a:extLst>
          </p:cNvPr>
          <p:cNvCxnSpPr>
            <a:cxnSpLocks/>
          </p:cNvCxnSpPr>
          <p:nvPr/>
        </p:nvCxnSpPr>
        <p:spPr>
          <a:xfrm>
            <a:off x="8992722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直線コネクタ 944">
            <a:extLst>
              <a:ext uri="{FF2B5EF4-FFF2-40B4-BE49-F238E27FC236}">
                <a16:creationId xmlns:a16="http://schemas.microsoft.com/office/drawing/2014/main" id="{9FDF29C8-EBD1-4342-AFEE-8B5FE350E9FA}"/>
              </a:ext>
            </a:extLst>
          </p:cNvPr>
          <p:cNvCxnSpPr>
            <a:cxnSpLocks/>
          </p:cNvCxnSpPr>
          <p:nvPr/>
        </p:nvCxnSpPr>
        <p:spPr>
          <a:xfrm>
            <a:off x="8685847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直線コネクタ 945">
            <a:extLst>
              <a:ext uri="{FF2B5EF4-FFF2-40B4-BE49-F238E27FC236}">
                <a16:creationId xmlns:a16="http://schemas.microsoft.com/office/drawing/2014/main" id="{E587EB25-1C7F-4F14-A7DA-0F2CE2E7FAF6}"/>
              </a:ext>
            </a:extLst>
          </p:cNvPr>
          <p:cNvCxnSpPr>
            <a:cxnSpLocks/>
          </p:cNvCxnSpPr>
          <p:nvPr/>
        </p:nvCxnSpPr>
        <p:spPr>
          <a:xfrm flipH="1">
            <a:off x="9340810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>
            <a:extLst>
              <a:ext uri="{FF2B5EF4-FFF2-40B4-BE49-F238E27FC236}">
                <a16:creationId xmlns:a16="http://schemas.microsoft.com/office/drawing/2014/main" id="{4BCD9E62-8308-48DA-9FF4-D6532F0751C7}"/>
              </a:ext>
            </a:extLst>
          </p:cNvPr>
          <p:cNvCxnSpPr>
            <a:cxnSpLocks/>
          </p:cNvCxnSpPr>
          <p:nvPr/>
        </p:nvCxnSpPr>
        <p:spPr>
          <a:xfrm>
            <a:off x="9044018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直線コネクタ 947">
            <a:extLst>
              <a:ext uri="{FF2B5EF4-FFF2-40B4-BE49-F238E27FC236}">
                <a16:creationId xmlns:a16="http://schemas.microsoft.com/office/drawing/2014/main" id="{71526796-207B-464A-B478-529D15076E53}"/>
              </a:ext>
            </a:extLst>
          </p:cNvPr>
          <p:cNvCxnSpPr>
            <a:cxnSpLocks/>
          </p:cNvCxnSpPr>
          <p:nvPr/>
        </p:nvCxnSpPr>
        <p:spPr>
          <a:xfrm>
            <a:off x="9347799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直線コネクタ 948">
            <a:extLst>
              <a:ext uri="{FF2B5EF4-FFF2-40B4-BE49-F238E27FC236}">
                <a16:creationId xmlns:a16="http://schemas.microsoft.com/office/drawing/2014/main" id="{0AA08203-5088-4D10-9E8B-FDEA007070F0}"/>
              </a:ext>
            </a:extLst>
          </p:cNvPr>
          <p:cNvCxnSpPr>
            <a:cxnSpLocks/>
          </p:cNvCxnSpPr>
          <p:nvPr/>
        </p:nvCxnSpPr>
        <p:spPr>
          <a:xfrm>
            <a:off x="9040923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0" name="直線コネクタ 949">
            <a:extLst>
              <a:ext uri="{FF2B5EF4-FFF2-40B4-BE49-F238E27FC236}">
                <a16:creationId xmlns:a16="http://schemas.microsoft.com/office/drawing/2014/main" id="{2E92D564-F38B-4957-AC89-9CC0B6C01956}"/>
              </a:ext>
            </a:extLst>
          </p:cNvPr>
          <p:cNvCxnSpPr>
            <a:cxnSpLocks/>
          </p:cNvCxnSpPr>
          <p:nvPr/>
        </p:nvCxnSpPr>
        <p:spPr>
          <a:xfrm flipH="1">
            <a:off x="9702647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1" name="直線コネクタ 950">
            <a:extLst>
              <a:ext uri="{FF2B5EF4-FFF2-40B4-BE49-F238E27FC236}">
                <a16:creationId xmlns:a16="http://schemas.microsoft.com/office/drawing/2014/main" id="{2BBDAC85-4F06-4D59-B484-F48F0D2CB089}"/>
              </a:ext>
            </a:extLst>
          </p:cNvPr>
          <p:cNvCxnSpPr>
            <a:cxnSpLocks/>
          </p:cNvCxnSpPr>
          <p:nvPr/>
        </p:nvCxnSpPr>
        <p:spPr>
          <a:xfrm>
            <a:off x="9405856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2" name="直線コネクタ 951">
            <a:extLst>
              <a:ext uri="{FF2B5EF4-FFF2-40B4-BE49-F238E27FC236}">
                <a16:creationId xmlns:a16="http://schemas.microsoft.com/office/drawing/2014/main" id="{6E6F6C57-3DC1-44C5-9A57-618121186224}"/>
              </a:ext>
            </a:extLst>
          </p:cNvPr>
          <p:cNvCxnSpPr>
            <a:cxnSpLocks/>
          </p:cNvCxnSpPr>
          <p:nvPr/>
        </p:nvCxnSpPr>
        <p:spPr>
          <a:xfrm>
            <a:off x="9709636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直線コネクタ 952">
            <a:extLst>
              <a:ext uri="{FF2B5EF4-FFF2-40B4-BE49-F238E27FC236}">
                <a16:creationId xmlns:a16="http://schemas.microsoft.com/office/drawing/2014/main" id="{5D8079EA-9278-4698-AD78-2D48E13DD6FA}"/>
              </a:ext>
            </a:extLst>
          </p:cNvPr>
          <p:cNvCxnSpPr>
            <a:cxnSpLocks/>
          </p:cNvCxnSpPr>
          <p:nvPr/>
        </p:nvCxnSpPr>
        <p:spPr>
          <a:xfrm>
            <a:off x="9402761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直線コネクタ 953">
            <a:extLst>
              <a:ext uri="{FF2B5EF4-FFF2-40B4-BE49-F238E27FC236}">
                <a16:creationId xmlns:a16="http://schemas.microsoft.com/office/drawing/2014/main" id="{FE647223-AECC-4E69-8FA6-1E78ED9C774F}"/>
              </a:ext>
            </a:extLst>
          </p:cNvPr>
          <p:cNvCxnSpPr>
            <a:cxnSpLocks/>
          </p:cNvCxnSpPr>
          <p:nvPr/>
        </p:nvCxnSpPr>
        <p:spPr>
          <a:xfrm flipH="1">
            <a:off x="10059563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直線コネクタ 954">
            <a:extLst>
              <a:ext uri="{FF2B5EF4-FFF2-40B4-BE49-F238E27FC236}">
                <a16:creationId xmlns:a16="http://schemas.microsoft.com/office/drawing/2014/main" id="{CE239256-F838-49F8-A89E-10001E9FB8B2}"/>
              </a:ext>
            </a:extLst>
          </p:cNvPr>
          <p:cNvCxnSpPr>
            <a:cxnSpLocks/>
          </p:cNvCxnSpPr>
          <p:nvPr/>
        </p:nvCxnSpPr>
        <p:spPr>
          <a:xfrm>
            <a:off x="9762772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直線コネクタ 955">
            <a:extLst>
              <a:ext uri="{FF2B5EF4-FFF2-40B4-BE49-F238E27FC236}">
                <a16:creationId xmlns:a16="http://schemas.microsoft.com/office/drawing/2014/main" id="{402FCBDC-E516-4D82-A78C-A72B6546AE04}"/>
              </a:ext>
            </a:extLst>
          </p:cNvPr>
          <p:cNvCxnSpPr>
            <a:cxnSpLocks/>
          </p:cNvCxnSpPr>
          <p:nvPr/>
        </p:nvCxnSpPr>
        <p:spPr>
          <a:xfrm>
            <a:off x="10066552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7" name="直線コネクタ 956">
            <a:extLst>
              <a:ext uri="{FF2B5EF4-FFF2-40B4-BE49-F238E27FC236}">
                <a16:creationId xmlns:a16="http://schemas.microsoft.com/office/drawing/2014/main" id="{14496B89-E880-4C0C-9693-63D3346E5548}"/>
              </a:ext>
            </a:extLst>
          </p:cNvPr>
          <p:cNvCxnSpPr>
            <a:cxnSpLocks/>
          </p:cNvCxnSpPr>
          <p:nvPr/>
        </p:nvCxnSpPr>
        <p:spPr>
          <a:xfrm>
            <a:off x="9759677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8" name="テキスト ボックス 957">
            <a:extLst>
              <a:ext uri="{FF2B5EF4-FFF2-40B4-BE49-F238E27FC236}">
                <a16:creationId xmlns:a16="http://schemas.microsoft.com/office/drawing/2014/main" id="{2395FB6B-2F18-4458-ABBC-D81E1DACD911}"/>
              </a:ext>
            </a:extLst>
          </p:cNvPr>
          <p:cNvSpPr txBox="1"/>
          <p:nvPr/>
        </p:nvSpPr>
        <p:spPr>
          <a:xfrm>
            <a:off x="1576806" y="3298157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9" name="テキスト ボックス 958">
            <a:extLst>
              <a:ext uri="{FF2B5EF4-FFF2-40B4-BE49-F238E27FC236}">
                <a16:creationId xmlns:a16="http://schemas.microsoft.com/office/drawing/2014/main" id="{7F9B5C8B-F508-4A4E-8673-7AB17A4ACF7A}"/>
              </a:ext>
            </a:extLst>
          </p:cNvPr>
          <p:cNvSpPr txBox="1"/>
          <p:nvPr/>
        </p:nvSpPr>
        <p:spPr>
          <a:xfrm>
            <a:off x="1939196" y="3298157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0" name="テキスト ボックス 959">
            <a:extLst>
              <a:ext uri="{FF2B5EF4-FFF2-40B4-BE49-F238E27FC236}">
                <a16:creationId xmlns:a16="http://schemas.microsoft.com/office/drawing/2014/main" id="{4CD08395-6916-458F-8CE7-2F7DAF879F91}"/>
              </a:ext>
            </a:extLst>
          </p:cNvPr>
          <p:cNvSpPr txBox="1"/>
          <p:nvPr/>
        </p:nvSpPr>
        <p:spPr>
          <a:xfrm>
            <a:off x="2656222" y="3298157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1" name="テキスト ボックス 960">
            <a:extLst>
              <a:ext uri="{FF2B5EF4-FFF2-40B4-BE49-F238E27FC236}">
                <a16:creationId xmlns:a16="http://schemas.microsoft.com/office/drawing/2014/main" id="{96E11178-4837-425B-B970-785BB1B99E66}"/>
              </a:ext>
            </a:extLst>
          </p:cNvPr>
          <p:cNvSpPr txBox="1"/>
          <p:nvPr/>
        </p:nvSpPr>
        <p:spPr>
          <a:xfrm>
            <a:off x="3008950" y="3298157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2" name="テキスト ボックス 961">
            <a:extLst>
              <a:ext uri="{FF2B5EF4-FFF2-40B4-BE49-F238E27FC236}">
                <a16:creationId xmlns:a16="http://schemas.microsoft.com/office/drawing/2014/main" id="{85FDAAF3-F100-4284-AA8B-DF0F83F4E5ED}"/>
              </a:ext>
            </a:extLst>
          </p:cNvPr>
          <p:cNvSpPr txBox="1"/>
          <p:nvPr/>
        </p:nvSpPr>
        <p:spPr>
          <a:xfrm>
            <a:off x="3770707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3" name="テキスト ボックス 962">
            <a:extLst>
              <a:ext uri="{FF2B5EF4-FFF2-40B4-BE49-F238E27FC236}">
                <a16:creationId xmlns:a16="http://schemas.microsoft.com/office/drawing/2014/main" id="{61C7F7E2-F5A9-4CA9-9B7D-6C739255FFAF}"/>
              </a:ext>
            </a:extLst>
          </p:cNvPr>
          <p:cNvSpPr txBox="1"/>
          <p:nvPr/>
        </p:nvSpPr>
        <p:spPr>
          <a:xfrm>
            <a:off x="4132503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4" name="テキスト ボックス 963">
            <a:extLst>
              <a:ext uri="{FF2B5EF4-FFF2-40B4-BE49-F238E27FC236}">
                <a16:creationId xmlns:a16="http://schemas.microsoft.com/office/drawing/2014/main" id="{AECCCC4F-DF9B-4D59-A5A2-420142AB4FA5}"/>
              </a:ext>
            </a:extLst>
          </p:cNvPr>
          <p:cNvSpPr txBox="1"/>
          <p:nvPr/>
        </p:nvSpPr>
        <p:spPr>
          <a:xfrm>
            <a:off x="4856772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5" name="テキスト ボックス 964">
            <a:extLst>
              <a:ext uri="{FF2B5EF4-FFF2-40B4-BE49-F238E27FC236}">
                <a16:creationId xmlns:a16="http://schemas.microsoft.com/office/drawing/2014/main" id="{4C20EF36-2942-4E62-ABFA-3C7F3198A7A1}"/>
              </a:ext>
            </a:extLst>
          </p:cNvPr>
          <p:cNvSpPr txBox="1"/>
          <p:nvPr/>
        </p:nvSpPr>
        <p:spPr>
          <a:xfrm>
            <a:off x="5214794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6" name="テキスト ボックス 965">
            <a:extLst>
              <a:ext uri="{FF2B5EF4-FFF2-40B4-BE49-F238E27FC236}">
                <a16:creationId xmlns:a16="http://schemas.microsoft.com/office/drawing/2014/main" id="{E686F70F-7E2C-4EA9-AECB-82A62CB96FB6}"/>
              </a:ext>
            </a:extLst>
          </p:cNvPr>
          <p:cNvSpPr txBox="1"/>
          <p:nvPr/>
        </p:nvSpPr>
        <p:spPr>
          <a:xfrm>
            <a:off x="7980290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7" name="テキスト ボックス 966">
            <a:extLst>
              <a:ext uri="{FF2B5EF4-FFF2-40B4-BE49-F238E27FC236}">
                <a16:creationId xmlns:a16="http://schemas.microsoft.com/office/drawing/2014/main" id="{542ECAFB-8E86-4FCA-948F-D3F31B296B8E}"/>
              </a:ext>
            </a:extLst>
          </p:cNvPr>
          <p:cNvSpPr txBox="1"/>
          <p:nvPr/>
        </p:nvSpPr>
        <p:spPr>
          <a:xfrm>
            <a:off x="8345723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8" name="テキスト ボックス 967">
            <a:extLst>
              <a:ext uri="{FF2B5EF4-FFF2-40B4-BE49-F238E27FC236}">
                <a16:creationId xmlns:a16="http://schemas.microsoft.com/office/drawing/2014/main" id="{297FFFC3-EB9E-4CC0-A9C7-F8619F925CCC}"/>
              </a:ext>
            </a:extLst>
          </p:cNvPr>
          <p:cNvSpPr txBox="1"/>
          <p:nvPr/>
        </p:nvSpPr>
        <p:spPr>
          <a:xfrm>
            <a:off x="8703430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9" name="テキスト ボックス 968">
            <a:extLst>
              <a:ext uri="{FF2B5EF4-FFF2-40B4-BE49-F238E27FC236}">
                <a16:creationId xmlns:a16="http://schemas.microsoft.com/office/drawing/2014/main" id="{8DC01BE8-C9F8-4DEB-A09C-E8C5544E1D3B}"/>
              </a:ext>
            </a:extLst>
          </p:cNvPr>
          <p:cNvSpPr txBox="1"/>
          <p:nvPr/>
        </p:nvSpPr>
        <p:spPr>
          <a:xfrm>
            <a:off x="9068862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70" name="直線コネクタ 969">
            <a:extLst>
              <a:ext uri="{FF2B5EF4-FFF2-40B4-BE49-F238E27FC236}">
                <a16:creationId xmlns:a16="http://schemas.microsoft.com/office/drawing/2014/main" id="{68A92789-1567-4679-8D36-3D864B7527A7}"/>
              </a:ext>
            </a:extLst>
          </p:cNvPr>
          <p:cNvCxnSpPr>
            <a:cxnSpLocks/>
          </p:cNvCxnSpPr>
          <p:nvPr/>
        </p:nvCxnSpPr>
        <p:spPr>
          <a:xfrm flipH="1">
            <a:off x="10418759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直線コネクタ 970">
            <a:extLst>
              <a:ext uri="{FF2B5EF4-FFF2-40B4-BE49-F238E27FC236}">
                <a16:creationId xmlns:a16="http://schemas.microsoft.com/office/drawing/2014/main" id="{A86A98A2-A06F-4A84-8A3F-582DD26B89BB}"/>
              </a:ext>
            </a:extLst>
          </p:cNvPr>
          <p:cNvCxnSpPr>
            <a:cxnSpLocks/>
          </p:cNvCxnSpPr>
          <p:nvPr/>
        </p:nvCxnSpPr>
        <p:spPr>
          <a:xfrm>
            <a:off x="10121968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直線コネクタ 971">
            <a:extLst>
              <a:ext uri="{FF2B5EF4-FFF2-40B4-BE49-F238E27FC236}">
                <a16:creationId xmlns:a16="http://schemas.microsoft.com/office/drawing/2014/main" id="{AB4F040C-61A8-4C12-9608-D3E598404376}"/>
              </a:ext>
            </a:extLst>
          </p:cNvPr>
          <p:cNvCxnSpPr>
            <a:cxnSpLocks/>
          </p:cNvCxnSpPr>
          <p:nvPr/>
        </p:nvCxnSpPr>
        <p:spPr>
          <a:xfrm>
            <a:off x="10425748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3" name="直線コネクタ 972">
            <a:extLst>
              <a:ext uri="{FF2B5EF4-FFF2-40B4-BE49-F238E27FC236}">
                <a16:creationId xmlns:a16="http://schemas.microsoft.com/office/drawing/2014/main" id="{62AAEFD3-AC45-4C28-BD64-ACE3B610A712}"/>
              </a:ext>
            </a:extLst>
          </p:cNvPr>
          <p:cNvCxnSpPr>
            <a:cxnSpLocks/>
          </p:cNvCxnSpPr>
          <p:nvPr/>
        </p:nvCxnSpPr>
        <p:spPr>
          <a:xfrm>
            <a:off x="10118873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直線コネクタ 973">
            <a:extLst>
              <a:ext uri="{FF2B5EF4-FFF2-40B4-BE49-F238E27FC236}">
                <a16:creationId xmlns:a16="http://schemas.microsoft.com/office/drawing/2014/main" id="{A2464D4D-302E-4E4B-9028-580C6FAD299C}"/>
              </a:ext>
            </a:extLst>
          </p:cNvPr>
          <p:cNvCxnSpPr>
            <a:cxnSpLocks/>
          </p:cNvCxnSpPr>
          <p:nvPr/>
        </p:nvCxnSpPr>
        <p:spPr>
          <a:xfrm flipH="1">
            <a:off x="10775675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直線コネクタ 974">
            <a:extLst>
              <a:ext uri="{FF2B5EF4-FFF2-40B4-BE49-F238E27FC236}">
                <a16:creationId xmlns:a16="http://schemas.microsoft.com/office/drawing/2014/main" id="{50AD1FB4-F62A-4224-B016-794A584300CA}"/>
              </a:ext>
            </a:extLst>
          </p:cNvPr>
          <p:cNvCxnSpPr>
            <a:cxnSpLocks/>
          </p:cNvCxnSpPr>
          <p:nvPr/>
        </p:nvCxnSpPr>
        <p:spPr>
          <a:xfrm>
            <a:off x="10478884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直線コネクタ 975">
            <a:extLst>
              <a:ext uri="{FF2B5EF4-FFF2-40B4-BE49-F238E27FC236}">
                <a16:creationId xmlns:a16="http://schemas.microsoft.com/office/drawing/2014/main" id="{32C6419A-2256-4825-A5C6-F76AE71D3ED1}"/>
              </a:ext>
            </a:extLst>
          </p:cNvPr>
          <p:cNvCxnSpPr>
            <a:cxnSpLocks/>
          </p:cNvCxnSpPr>
          <p:nvPr/>
        </p:nvCxnSpPr>
        <p:spPr>
          <a:xfrm>
            <a:off x="10782664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直線コネクタ 976">
            <a:extLst>
              <a:ext uri="{FF2B5EF4-FFF2-40B4-BE49-F238E27FC236}">
                <a16:creationId xmlns:a16="http://schemas.microsoft.com/office/drawing/2014/main" id="{BAA5704F-E648-435D-9C9B-C22B0E8D4EC5}"/>
              </a:ext>
            </a:extLst>
          </p:cNvPr>
          <p:cNvCxnSpPr>
            <a:cxnSpLocks/>
          </p:cNvCxnSpPr>
          <p:nvPr/>
        </p:nvCxnSpPr>
        <p:spPr>
          <a:xfrm>
            <a:off x="10475789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直線コネクタ 977">
            <a:extLst>
              <a:ext uri="{FF2B5EF4-FFF2-40B4-BE49-F238E27FC236}">
                <a16:creationId xmlns:a16="http://schemas.microsoft.com/office/drawing/2014/main" id="{4E486CB9-E456-430B-8836-69D463320174}"/>
              </a:ext>
            </a:extLst>
          </p:cNvPr>
          <p:cNvCxnSpPr>
            <a:cxnSpLocks/>
          </p:cNvCxnSpPr>
          <p:nvPr/>
        </p:nvCxnSpPr>
        <p:spPr>
          <a:xfrm flipH="1">
            <a:off x="11132615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直線コネクタ 978">
            <a:extLst>
              <a:ext uri="{FF2B5EF4-FFF2-40B4-BE49-F238E27FC236}">
                <a16:creationId xmlns:a16="http://schemas.microsoft.com/office/drawing/2014/main" id="{F5A2C8D4-72CB-4CD6-85A7-CCD6945E46AD}"/>
              </a:ext>
            </a:extLst>
          </p:cNvPr>
          <p:cNvCxnSpPr>
            <a:cxnSpLocks/>
          </p:cNvCxnSpPr>
          <p:nvPr/>
        </p:nvCxnSpPr>
        <p:spPr>
          <a:xfrm>
            <a:off x="10835824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直線コネクタ 979">
            <a:extLst>
              <a:ext uri="{FF2B5EF4-FFF2-40B4-BE49-F238E27FC236}">
                <a16:creationId xmlns:a16="http://schemas.microsoft.com/office/drawing/2014/main" id="{3EA56C91-0E52-483C-B88B-B935C314984B}"/>
              </a:ext>
            </a:extLst>
          </p:cNvPr>
          <p:cNvCxnSpPr>
            <a:cxnSpLocks/>
          </p:cNvCxnSpPr>
          <p:nvPr/>
        </p:nvCxnSpPr>
        <p:spPr>
          <a:xfrm>
            <a:off x="11139604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1" name="直線コネクタ 980">
            <a:extLst>
              <a:ext uri="{FF2B5EF4-FFF2-40B4-BE49-F238E27FC236}">
                <a16:creationId xmlns:a16="http://schemas.microsoft.com/office/drawing/2014/main" id="{4E025066-BD2C-443A-8CBF-757ED4AA4081}"/>
              </a:ext>
            </a:extLst>
          </p:cNvPr>
          <p:cNvCxnSpPr>
            <a:cxnSpLocks/>
          </p:cNvCxnSpPr>
          <p:nvPr/>
        </p:nvCxnSpPr>
        <p:spPr>
          <a:xfrm>
            <a:off x="10832729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直線コネクタ 981">
            <a:extLst>
              <a:ext uri="{FF2B5EF4-FFF2-40B4-BE49-F238E27FC236}">
                <a16:creationId xmlns:a16="http://schemas.microsoft.com/office/drawing/2014/main" id="{AAC0E785-45DB-4946-ADF5-E64852F2CD58}"/>
              </a:ext>
            </a:extLst>
          </p:cNvPr>
          <p:cNvCxnSpPr>
            <a:cxnSpLocks/>
          </p:cNvCxnSpPr>
          <p:nvPr/>
        </p:nvCxnSpPr>
        <p:spPr>
          <a:xfrm flipH="1">
            <a:off x="11487692" y="3401045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直線コネクタ 982">
            <a:extLst>
              <a:ext uri="{FF2B5EF4-FFF2-40B4-BE49-F238E27FC236}">
                <a16:creationId xmlns:a16="http://schemas.microsoft.com/office/drawing/2014/main" id="{7B61786D-3340-4B79-9F44-1D76F9B5959A}"/>
              </a:ext>
            </a:extLst>
          </p:cNvPr>
          <p:cNvCxnSpPr>
            <a:cxnSpLocks/>
          </p:cNvCxnSpPr>
          <p:nvPr/>
        </p:nvCxnSpPr>
        <p:spPr>
          <a:xfrm>
            <a:off x="11190900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直線コネクタ 983">
            <a:extLst>
              <a:ext uri="{FF2B5EF4-FFF2-40B4-BE49-F238E27FC236}">
                <a16:creationId xmlns:a16="http://schemas.microsoft.com/office/drawing/2014/main" id="{90913325-B225-4570-97CB-35B2881210A3}"/>
              </a:ext>
            </a:extLst>
          </p:cNvPr>
          <p:cNvCxnSpPr>
            <a:cxnSpLocks/>
          </p:cNvCxnSpPr>
          <p:nvPr/>
        </p:nvCxnSpPr>
        <p:spPr>
          <a:xfrm>
            <a:off x="11486603" y="3240464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直線コネクタ 984">
            <a:extLst>
              <a:ext uri="{FF2B5EF4-FFF2-40B4-BE49-F238E27FC236}">
                <a16:creationId xmlns:a16="http://schemas.microsoft.com/office/drawing/2014/main" id="{B876396A-074C-48E0-9EF2-E91FC26D681F}"/>
              </a:ext>
            </a:extLst>
          </p:cNvPr>
          <p:cNvCxnSpPr>
            <a:cxnSpLocks/>
          </p:cNvCxnSpPr>
          <p:nvPr/>
        </p:nvCxnSpPr>
        <p:spPr>
          <a:xfrm>
            <a:off x="11187805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6" name="テキスト ボックス 985">
            <a:extLst>
              <a:ext uri="{FF2B5EF4-FFF2-40B4-BE49-F238E27FC236}">
                <a16:creationId xmlns:a16="http://schemas.microsoft.com/office/drawing/2014/main" id="{3EEC19CE-9509-4E52-970E-A7F865843F8F}"/>
              </a:ext>
            </a:extLst>
          </p:cNvPr>
          <p:cNvSpPr txBox="1"/>
          <p:nvPr/>
        </p:nvSpPr>
        <p:spPr>
          <a:xfrm>
            <a:off x="10127172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7" name="テキスト ボックス 986">
            <a:extLst>
              <a:ext uri="{FF2B5EF4-FFF2-40B4-BE49-F238E27FC236}">
                <a16:creationId xmlns:a16="http://schemas.microsoft.com/office/drawing/2014/main" id="{04B2245A-2531-445B-B979-2A5E57629D45}"/>
              </a:ext>
            </a:extLst>
          </p:cNvPr>
          <p:cNvSpPr txBox="1"/>
          <p:nvPr/>
        </p:nvSpPr>
        <p:spPr>
          <a:xfrm>
            <a:off x="10492605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8" name="テキスト ボックス 987">
            <a:extLst>
              <a:ext uri="{FF2B5EF4-FFF2-40B4-BE49-F238E27FC236}">
                <a16:creationId xmlns:a16="http://schemas.microsoft.com/office/drawing/2014/main" id="{55F1813F-CDCE-46CA-BD9F-FD0E7CADCE1A}"/>
              </a:ext>
            </a:extLst>
          </p:cNvPr>
          <p:cNvSpPr txBox="1"/>
          <p:nvPr/>
        </p:nvSpPr>
        <p:spPr>
          <a:xfrm>
            <a:off x="10850312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9" name="テキスト ボックス 988">
            <a:extLst>
              <a:ext uri="{FF2B5EF4-FFF2-40B4-BE49-F238E27FC236}">
                <a16:creationId xmlns:a16="http://schemas.microsoft.com/office/drawing/2014/main" id="{EFCF6A27-250C-455B-9311-BDC8BCA72336}"/>
              </a:ext>
            </a:extLst>
          </p:cNvPr>
          <p:cNvSpPr txBox="1"/>
          <p:nvPr/>
        </p:nvSpPr>
        <p:spPr>
          <a:xfrm>
            <a:off x="11215744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90" name="テキスト ボックス 989">
            <a:extLst>
              <a:ext uri="{FF2B5EF4-FFF2-40B4-BE49-F238E27FC236}">
                <a16:creationId xmlns:a16="http://schemas.microsoft.com/office/drawing/2014/main" id="{7A687E3B-9EAF-4B2E-BAC6-5BC4E3E6278F}"/>
              </a:ext>
            </a:extLst>
          </p:cNvPr>
          <p:cNvSpPr txBox="1"/>
          <p:nvPr/>
        </p:nvSpPr>
        <p:spPr>
          <a:xfrm>
            <a:off x="7965553" y="3589566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1</a:t>
            </a:r>
            <a:r>
              <a:rPr kumimoji="1"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sp>
        <p:nvSpPr>
          <p:cNvPr id="994" name="テキスト ボックス 993">
            <a:extLst>
              <a:ext uri="{FF2B5EF4-FFF2-40B4-BE49-F238E27FC236}">
                <a16:creationId xmlns:a16="http://schemas.microsoft.com/office/drawing/2014/main" id="{4061C7A1-8E0F-4877-B5B3-5B527CC74A4C}"/>
              </a:ext>
            </a:extLst>
          </p:cNvPr>
          <p:cNvSpPr txBox="1"/>
          <p:nvPr/>
        </p:nvSpPr>
        <p:spPr>
          <a:xfrm>
            <a:off x="8699022" y="3589566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2</a:t>
            </a:r>
            <a:r>
              <a:rPr kumimoji="1"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sp>
        <p:nvSpPr>
          <p:cNvPr id="996" name="テキスト ボックス 995">
            <a:extLst>
              <a:ext uri="{FF2B5EF4-FFF2-40B4-BE49-F238E27FC236}">
                <a16:creationId xmlns:a16="http://schemas.microsoft.com/office/drawing/2014/main" id="{9C36FFDB-05F6-4523-823B-E3C6E61BD489}"/>
              </a:ext>
            </a:extLst>
          </p:cNvPr>
          <p:cNvSpPr txBox="1"/>
          <p:nvPr/>
        </p:nvSpPr>
        <p:spPr>
          <a:xfrm>
            <a:off x="10113362" y="3589566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511</a:t>
            </a:r>
            <a:r>
              <a:rPr kumimoji="1"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sp>
        <p:nvSpPr>
          <p:cNvPr id="997" name="テキスト ボックス 996">
            <a:extLst>
              <a:ext uri="{FF2B5EF4-FFF2-40B4-BE49-F238E27FC236}">
                <a16:creationId xmlns:a16="http://schemas.microsoft.com/office/drawing/2014/main" id="{8999518C-5413-4804-9F83-CBDA063DCC48}"/>
              </a:ext>
            </a:extLst>
          </p:cNvPr>
          <p:cNvSpPr txBox="1"/>
          <p:nvPr/>
        </p:nvSpPr>
        <p:spPr>
          <a:xfrm>
            <a:off x="10828434" y="3589566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512</a:t>
            </a:r>
            <a:r>
              <a:rPr kumimoji="1"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cxnSp>
        <p:nvCxnSpPr>
          <p:cNvPr id="1000" name="直線コネクタ 999">
            <a:extLst>
              <a:ext uri="{FF2B5EF4-FFF2-40B4-BE49-F238E27FC236}">
                <a16:creationId xmlns:a16="http://schemas.microsoft.com/office/drawing/2014/main" id="{09B559D8-46A6-413F-870D-016D29E93116}"/>
              </a:ext>
            </a:extLst>
          </p:cNvPr>
          <p:cNvCxnSpPr>
            <a:cxnSpLocks/>
          </p:cNvCxnSpPr>
          <p:nvPr/>
        </p:nvCxnSpPr>
        <p:spPr>
          <a:xfrm>
            <a:off x="8659730" y="1683422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3" name="テキスト ボックス 1002">
            <a:extLst>
              <a:ext uri="{FF2B5EF4-FFF2-40B4-BE49-F238E27FC236}">
                <a16:creationId xmlns:a16="http://schemas.microsoft.com/office/drawing/2014/main" id="{58E5AB39-9EDE-4FE3-8411-9FC342859BE6}"/>
              </a:ext>
            </a:extLst>
          </p:cNvPr>
          <p:cNvSpPr txBox="1"/>
          <p:nvPr/>
        </p:nvSpPr>
        <p:spPr>
          <a:xfrm>
            <a:off x="1669818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4" name="テキスト ボックス 1003">
            <a:extLst>
              <a:ext uri="{FF2B5EF4-FFF2-40B4-BE49-F238E27FC236}">
                <a16:creationId xmlns:a16="http://schemas.microsoft.com/office/drawing/2014/main" id="{0061F065-DB37-446D-9639-02106A375B20}"/>
              </a:ext>
            </a:extLst>
          </p:cNvPr>
          <p:cNvSpPr txBox="1"/>
          <p:nvPr/>
        </p:nvSpPr>
        <p:spPr>
          <a:xfrm>
            <a:off x="2030206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5" name="テキスト ボックス 1004">
            <a:extLst>
              <a:ext uri="{FF2B5EF4-FFF2-40B4-BE49-F238E27FC236}">
                <a16:creationId xmlns:a16="http://schemas.microsoft.com/office/drawing/2014/main" id="{2E9F5D10-4AA3-4CDE-A72D-50FD9DD43E62}"/>
              </a:ext>
            </a:extLst>
          </p:cNvPr>
          <p:cNvSpPr txBox="1"/>
          <p:nvPr/>
        </p:nvSpPr>
        <p:spPr>
          <a:xfrm>
            <a:off x="2731871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6" name="テキスト ボックス 1005">
            <a:extLst>
              <a:ext uri="{FF2B5EF4-FFF2-40B4-BE49-F238E27FC236}">
                <a16:creationId xmlns:a16="http://schemas.microsoft.com/office/drawing/2014/main" id="{7202D0C3-1DB8-448B-8562-3BC754D0C366}"/>
              </a:ext>
            </a:extLst>
          </p:cNvPr>
          <p:cNvSpPr txBox="1"/>
          <p:nvPr/>
        </p:nvSpPr>
        <p:spPr>
          <a:xfrm>
            <a:off x="3092259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7" name="テキスト ボックス 1006">
            <a:extLst>
              <a:ext uri="{FF2B5EF4-FFF2-40B4-BE49-F238E27FC236}">
                <a16:creationId xmlns:a16="http://schemas.microsoft.com/office/drawing/2014/main" id="{D5934019-4D03-43D5-9A84-B5BC217F7452}"/>
              </a:ext>
            </a:extLst>
          </p:cNvPr>
          <p:cNvSpPr txBox="1"/>
          <p:nvPr/>
        </p:nvSpPr>
        <p:spPr>
          <a:xfrm>
            <a:off x="3853102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8" name="テキスト ボックス 1007">
            <a:extLst>
              <a:ext uri="{FF2B5EF4-FFF2-40B4-BE49-F238E27FC236}">
                <a16:creationId xmlns:a16="http://schemas.microsoft.com/office/drawing/2014/main" id="{9D5E0B5E-54B5-4508-AA39-D2FC82126A83}"/>
              </a:ext>
            </a:extLst>
          </p:cNvPr>
          <p:cNvSpPr txBox="1"/>
          <p:nvPr/>
        </p:nvSpPr>
        <p:spPr>
          <a:xfrm>
            <a:off x="4213490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9" name="テキスト ボックス 1008">
            <a:extLst>
              <a:ext uri="{FF2B5EF4-FFF2-40B4-BE49-F238E27FC236}">
                <a16:creationId xmlns:a16="http://schemas.microsoft.com/office/drawing/2014/main" id="{44ED2E71-2BB1-4D9B-A33B-5D7BA5B7F1A9}"/>
              </a:ext>
            </a:extLst>
          </p:cNvPr>
          <p:cNvSpPr txBox="1"/>
          <p:nvPr/>
        </p:nvSpPr>
        <p:spPr>
          <a:xfrm>
            <a:off x="4926644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0" name="テキスト ボックス 1009">
            <a:extLst>
              <a:ext uri="{FF2B5EF4-FFF2-40B4-BE49-F238E27FC236}">
                <a16:creationId xmlns:a16="http://schemas.microsoft.com/office/drawing/2014/main" id="{DB6894B3-8E6B-43DD-976B-C0A0D23AF1C4}"/>
              </a:ext>
            </a:extLst>
          </p:cNvPr>
          <p:cNvSpPr txBox="1"/>
          <p:nvPr/>
        </p:nvSpPr>
        <p:spPr>
          <a:xfrm>
            <a:off x="5287032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1" name="テキスト ボックス 1010">
            <a:extLst>
              <a:ext uri="{FF2B5EF4-FFF2-40B4-BE49-F238E27FC236}">
                <a16:creationId xmlns:a16="http://schemas.microsoft.com/office/drawing/2014/main" id="{D17D6C56-162C-4B5A-9E57-3FAA492F9102}"/>
              </a:ext>
            </a:extLst>
          </p:cNvPr>
          <p:cNvSpPr txBox="1"/>
          <p:nvPr/>
        </p:nvSpPr>
        <p:spPr>
          <a:xfrm>
            <a:off x="5648002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2" name="テキスト ボックス 1011">
            <a:extLst>
              <a:ext uri="{FF2B5EF4-FFF2-40B4-BE49-F238E27FC236}">
                <a16:creationId xmlns:a16="http://schemas.microsoft.com/office/drawing/2014/main" id="{531FE762-8AB0-43A0-90FB-BDE47CD37C9E}"/>
              </a:ext>
            </a:extLst>
          </p:cNvPr>
          <p:cNvSpPr txBox="1"/>
          <p:nvPr/>
        </p:nvSpPr>
        <p:spPr>
          <a:xfrm>
            <a:off x="6008390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3" name="テキスト ボックス 1012">
            <a:extLst>
              <a:ext uri="{FF2B5EF4-FFF2-40B4-BE49-F238E27FC236}">
                <a16:creationId xmlns:a16="http://schemas.microsoft.com/office/drawing/2014/main" id="{D191F76A-9769-43C5-A20E-8DE50B72FB97}"/>
              </a:ext>
            </a:extLst>
          </p:cNvPr>
          <p:cNvSpPr txBox="1"/>
          <p:nvPr/>
        </p:nvSpPr>
        <p:spPr>
          <a:xfrm>
            <a:off x="8755452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4" name="テキスト ボックス 1013">
            <a:extLst>
              <a:ext uri="{FF2B5EF4-FFF2-40B4-BE49-F238E27FC236}">
                <a16:creationId xmlns:a16="http://schemas.microsoft.com/office/drawing/2014/main" id="{44510C37-9A4D-450F-8D3A-4030BEC4490F}"/>
              </a:ext>
            </a:extLst>
          </p:cNvPr>
          <p:cNvSpPr txBox="1"/>
          <p:nvPr/>
        </p:nvSpPr>
        <p:spPr>
          <a:xfrm>
            <a:off x="9115840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5" name="テキスト ボックス 1014">
            <a:extLst>
              <a:ext uri="{FF2B5EF4-FFF2-40B4-BE49-F238E27FC236}">
                <a16:creationId xmlns:a16="http://schemas.microsoft.com/office/drawing/2014/main" id="{A898D7BE-2EAB-46F5-9671-74610B5D8C97}"/>
              </a:ext>
            </a:extLst>
          </p:cNvPr>
          <p:cNvSpPr txBox="1"/>
          <p:nvPr/>
        </p:nvSpPr>
        <p:spPr>
          <a:xfrm>
            <a:off x="10197297" y="1097008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1045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6" name="テキスト ボックス 1015">
            <a:extLst>
              <a:ext uri="{FF2B5EF4-FFF2-40B4-BE49-F238E27FC236}">
                <a16:creationId xmlns:a16="http://schemas.microsoft.com/office/drawing/2014/main" id="{F1B8C907-27C4-4FBD-8244-F5227F82C97C}"/>
              </a:ext>
            </a:extLst>
          </p:cNvPr>
          <p:cNvSpPr txBox="1"/>
          <p:nvPr/>
        </p:nvSpPr>
        <p:spPr>
          <a:xfrm>
            <a:off x="10557685" y="1097008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1046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7" name="テキスト ボックス 1016">
            <a:extLst>
              <a:ext uri="{FF2B5EF4-FFF2-40B4-BE49-F238E27FC236}">
                <a16:creationId xmlns:a16="http://schemas.microsoft.com/office/drawing/2014/main" id="{D39D6F06-89A4-4513-BECB-CBE9BC28F90A}"/>
              </a:ext>
            </a:extLst>
          </p:cNvPr>
          <p:cNvSpPr txBox="1"/>
          <p:nvPr/>
        </p:nvSpPr>
        <p:spPr>
          <a:xfrm>
            <a:off x="10911255" y="1097008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1047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8" name="テキスト ボックス 1017">
            <a:extLst>
              <a:ext uri="{FF2B5EF4-FFF2-40B4-BE49-F238E27FC236}">
                <a16:creationId xmlns:a16="http://schemas.microsoft.com/office/drawing/2014/main" id="{F742F18A-F676-4D4E-940F-ABD5D06585B2}"/>
              </a:ext>
            </a:extLst>
          </p:cNvPr>
          <p:cNvSpPr txBox="1"/>
          <p:nvPr/>
        </p:nvSpPr>
        <p:spPr>
          <a:xfrm>
            <a:off x="11271643" y="1097008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1048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20" name="テキスト ボックス 1019">
            <a:extLst>
              <a:ext uri="{FF2B5EF4-FFF2-40B4-BE49-F238E27FC236}">
                <a16:creationId xmlns:a16="http://schemas.microsoft.com/office/drawing/2014/main" id="{5856731D-9D5C-4CA2-90E0-E43F43E01D61}"/>
              </a:ext>
            </a:extLst>
          </p:cNvPr>
          <p:cNvSpPr txBox="1"/>
          <p:nvPr/>
        </p:nvSpPr>
        <p:spPr>
          <a:xfrm>
            <a:off x="3757232" y="3679140"/>
            <a:ext cx="1717122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24-Bit Address (6Cycle)</a:t>
            </a:r>
          </a:p>
        </p:txBody>
      </p:sp>
      <p:cxnSp>
        <p:nvCxnSpPr>
          <p:cNvPr id="1021" name="直線コネクタ 1020">
            <a:extLst>
              <a:ext uri="{FF2B5EF4-FFF2-40B4-BE49-F238E27FC236}">
                <a16:creationId xmlns:a16="http://schemas.microsoft.com/office/drawing/2014/main" id="{500E192F-A326-449A-B427-A9F109108C4D}"/>
              </a:ext>
            </a:extLst>
          </p:cNvPr>
          <p:cNvCxnSpPr>
            <a:cxnSpLocks/>
          </p:cNvCxnSpPr>
          <p:nvPr/>
        </p:nvCxnSpPr>
        <p:spPr>
          <a:xfrm>
            <a:off x="1528458" y="188640"/>
            <a:ext cx="0" cy="37444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2" name="テキスト ボックス 1021">
            <a:extLst>
              <a:ext uri="{FF2B5EF4-FFF2-40B4-BE49-F238E27FC236}">
                <a16:creationId xmlns:a16="http://schemas.microsoft.com/office/drawing/2014/main" id="{A5D508ED-111E-450E-89E0-D2054CAEA139}"/>
              </a:ext>
            </a:extLst>
          </p:cNvPr>
          <p:cNvSpPr txBox="1"/>
          <p:nvPr/>
        </p:nvSpPr>
        <p:spPr>
          <a:xfrm>
            <a:off x="1668190" y="3679140"/>
            <a:ext cx="1507584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Instruction (8Cycle)</a:t>
            </a:r>
          </a:p>
        </p:txBody>
      </p:sp>
      <p:grpSp>
        <p:nvGrpSpPr>
          <p:cNvPr id="1023" name="グループ化 1022">
            <a:extLst>
              <a:ext uri="{FF2B5EF4-FFF2-40B4-BE49-F238E27FC236}">
                <a16:creationId xmlns:a16="http://schemas.microsoft.com/office/drawing/2014/main" id="{1FAB659D-87D7-4CB2-A2EB-F5BC4295E104}"/>
              </a:ext>
            </a:extLst>
          </p:cNvPr>
          <p:cNvGrpSpPr/>
          <p:nvPr/>
        </p:nvGrpSpPr>
        <p:grpSpPr>
          <a:xfrm>
            <a:off x="9648901" y="764704"/>
            <a:ext cx="195210" cy="3168352"/>
            <a:chOff x="5538415" y="294271"/>
            <a:chExt cx="195210" cy="5438984"/>
          </a:xfrm>
        </p:grpSpPr>
        <p:sp>
          <p:nvSpPr>
            <p:cNvPr id="1024" name="フリーフォーム: 図形 1023">
              <a:extLst>
                <a:ext uri="{FF2B5EF4-FFF2-40B4-BE49-F238E27FC236}">
                  <a16:creationId xmlns:a16="http://schemas.microsoft.com/office/drawing/2014/main" id="{E612D6A3-3DC2-4D36-B3BE-B094213A9FC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5" name="フリーフォーム: 図形 1024">
              <a:extLst>
                <a:ext uri="{FF2B5EF4-FFF2-40B4-BE49-F238E27FC236}">
                  <a16:creationId xmlns:a16="http://schemas.microsoft.com/office/drawing/2014/main" id="{1C494715-944D-4823-BEE3-904B5E8DB92D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6" name="フリーフォーム: 図形 1025">
              <a:extLst>
                <a:ext uri="{FF2B5EF4-FFF2-40B4-BE49-F238E27FC236}">
                  <a16:creationId xmlns:a16="http://schemas.microsoft.com/office/drawing/2014/main" id="{F6393139-81EF-455E-A255-1FC9BFAF835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27" name="グループ化 1026">
            <a:extLst>
              <a:ext uri="{FF2B5EF4-FFF2-40B4-BE49-F238E27FC236}">
                <a16:creationId xmlns:a16="http://schemas.microsoft.com/office/drawing/2014/main" id="{FFD4D293-1047-4356-A51B-91309F5CF704}"/>
              </a:ext>
            </a:extLst>
          </p:cNvPr>
          <p:cNvGrpSpPr/>
          <p:nvPr/>
        </p:nvGrpSpPr>
        <p:grpSpPr>
          <a:xfrm>
            <a:off x="2394081" y="764704"/>
            <a:ext cx="195210" cy="2914432"/>
            <a:chOff x="5538415" y="294271"/>
            <a:chExt cx="195210" cy="5438984"/>
          </a:xfrm>
        </p:grpSpPr>
        <p:sp>
          <p:nvSpPr>
            <p:cNvPr id="1028" name="フリーフォーム: 図形 1027">
              <a:extLst>
                <a:ext uri="{FF2B5EF4-FFF2-40B4-BE49-F238E27FC236}">
                  <a16:creationId xmlns:a16="http://schemas.microsoft.com/office/drawing/2014/main" id="{C3C0C997-E89B-4CA1-8248-0989C46E37AF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9" name="フリーフォーム: 図形 1028">
              <a:extLst>
                <a:ext uri="{FF2B5EF4-FFF2-40B4-BE49-F238E27FC236}">
                  <a16:creationId xmlns:a16="http://schemas.microsoft.com/office/drawing/2014/main" id="{59938A36-D3F7-4610-A5BC-2592800303F0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0" name="フリーフォーム: 図形 1029">
              <a:extLst>
                <a:ext uri="{FF2B5EF4-FFF2-40B4-BE49-F238E27FC236}">
                  <a16:creationId xmlns:a16="http://schemas.microsoft.com/office/drawing/2014/main" id="{3CF1C62B-DC93-48FF-866A-38711A6D5B64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8BDB2EE9-FC55-4C6A-A7CE-049741A6CB77}"/>
              </a:ext>
            </a:extLst>
          </p:cNvPr>
          <p:cNvCxnSpPr>
            <a:cxnSpLocks/>
          </p:cNvCxnSpPr>
          <p:nvPr/>
        </p:nvCxnSpPr>
        <p:spPr>
          <a:xfrm flipH="1">
            <a:off x="3734805" y="1824622"/>
            <a:ext cx="27302" cy="1528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58507151-6BF1-48C8-BC87-C1F1762C2AB2}"/>
              </a:ext>
            </a:extLst>
          </p:cNvPr>
          <p:cNvCxnSpPr>
            <a:cxnSpLocks/>
          </p:cNvCxnSpPr>
          <p:nvPr/>
        </p:nvCxnSpPr>
        <p:spPr>
          <a:xfrm>
            <a:off x="3738943" y="1981267"/>
            <a:ext cx="30152" cy="16882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E9AFA4D8-3174-4F34-A019-528812E96632}"/>
              </a:ext>
            </a:extLst>
          </p:cNvPr>
          <p:cNvCxnSpPr>
            <a:cxnSpLocks/>
          </p:cNvCxnSpPr>
          <p:nvPr/>
        </p:nvCxnSpPr>
        <p:spPr>
          <a:xfrm flipH="1">
            <a:off x="4066072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27B963A3-24F5-4095-96F1-E3447925051B}"/>
              </a:ext>
            </a:extLst>
          </p:cNvPr>
          <p:cNvCxnSpPr>
            <a:cxnSpLocks/>
          </p:cNvCxnSpPr>
          <p:nvPr/>
        </p:nvCxnSpPr>
        <p:spPr>
          <a:xfrm>
            <a:off x="3769281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AF32E426-8DEA-4134-AA35-3A3EF494E1C2}"/>
              </a:ext>
            </a:extLst>
          </p:cNvPr>
          <p:cNvCxnSpPr>
            <a:cxnSpLocks/>
          </p:cNvCxnSpPr>
          <p:nvPr/>
        </p:nvCxnSpPr>
        <p:spPr>
          <a:xfrm>
            <a:off x="4073061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FC54C13C-F91C-44C2-A115-B456926BC696}"/>
              </a:ext>
            </a:extLst>
          </p:cNvPr>
          <p:cNvCxnSpPr>
            <a:cxnSpLocks/>
          </p:cNvCxnSpPr>
          <p:nvPr/>
        </p:nvCxnSpPr>
        <p:spPr>
          <a:xfrm>
            <a:off x="3766186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29BAC4B1-FE3B-469C-8370-FF83F7437341}"/>
              </a:ext>
            </a:extLst>
          </p:cNvPr>
          <p:cNvCxnSpPr>
            <a:cxnSpLocks/>
          </p:cNvCxnSpPr>
          <p:nvPr/>
        </p:nvCxnSpPr>
        <p:spPr>
          <a:xfrm flipH="1">
            <a:off x="4422988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コネクタ 407">
            <a:extLst>
              <a:ext uri="{FF2B5EF4-FFF2-40B4-BE49-F238E27FC236}">
                <a16:creationId xmlns:a16="http://schemas.microsoft.com/office/drawing/2014/main" id="{6F875FC9-9D0A-4BC5-86FA-5721C7D3EAB2}"/>
              </a:ext>
            </a:extLst>
          </p:cNvPr>
          <p:cNvCxnSpPr>
            <a:cxnSpLocks/>
          </p:cNvCxnSpPr>
          <p:nvPr/>
        </p:nvCxnSpPr>
        <p:spPr>
          <a:xfrm>
            <a:off x="4126197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A121282D-AF1D-4E33-AA00-3B73ADE73392}"/>
              </a:ext>
            </a:extLst>
          </p:cNvPr>
          <p:cNvCxnSpPr>
            <a:cxnSpLocks/>
          </p:cNvCxnSpPr>
          <p:nvPr/>
        </p:nvCxnSpPr>
        <p:spPr>
          <a:xfrm>
            <a:off x="4429977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60329BEA-8F6F-419F-9C16-0508728AD094}"/>
              </a:ext>
            </a:extLst>
          </p:cNvPr>
          <p:cNvCxnSpPr>
            <a:cxnSpLocks/>
          </p:cNvCxnSpPr>
          <p:nvPr/>
        </p:nvCxnSpPr>
        <p:spPr>
          <a:xfrm>
            <a:off x="4123102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線コネクタ 410">
            <a:extLst>
              <a:ext uri="{FF2B5EF4-FFF2-40B4-BE49-F238E27FC236}">
                <a16:creationId xmlns:a16="http://schemas.microsoft.com/office/drawing/2014/main" id="{9A9ED242-0DD6-448B-8995-ABE1B1DFE39D}"/>
              </a:ext>
            </a:extLst>
          </p:cNvPr>
          <p:cNvCxnSpPr>
            <a:cxnSpLocks/>
          </p:cNvCxnSpPr>
          <p:nvPr/>
        </p:nvCxnSpPr>
        <p:spPr>
          <a:xfrm flipH="1">
            <a:off x="4779928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線コネクタ 415">
            <a:extLst>
              <a:ext uri="{FF2B5EF4-FFF2-40B4-BE49-F238E27FC236}">
                <a16:creationId xmlns:a16="http://schemas.microsoft.com/office/drawing/2014/main" id="{5D929273-7CEF-4821-BEE8-A42ED4E4E727}"/>
              </a:ext>
            </a:extLst>
          </p:cNvPr>
          <p:cNvCxnSpPr>
            <a:cxnSpLocks/>
          </p:cNvCxnSpPr>
          <p:nvPr/>
        </p:nvCxnSpPr>
        <p:spPr>
          <a:xfrm>
            <a:off x="4483137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線コネクタ 416">
            <a:extLst>
              <a:ext uri="{FF2B5EF4-FFF2-40B4-BE49-F238E27FC236}">
                <a16:creationId xmlns:a16="http://schemas.microsoft.com/office/drawing/2014/main" id="{1411E33E-EA3A-4B33-BC25-582BCC548A8A}"/>
              </a:ext>
            </a:extLst>
          </p:cNvPr>
          <p:cNvCxnSpPr>
            <a:cxnSpLocks/>
          </p:cNvCxnSpPr>
          <p:nvPr/>
        </p:nvCxnSpPr>
        <p:spPr>
          <a:xfrm>
            <a:off x="4786917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線コネクタ 417">
            <a:extLst>
              <a:ext uri="{FF2B5EF4-FFF2-40B4-BE49-F238E27FC236}">
                <a16:creationId xmlns:a16="http://schemas.microsoft.com/office/drawing/2014/main" id="{10BDF59A-4A7C-4F16-83E7-1DBE82ADFF85}"/>
              </a:ext>
            </a:extLst>
          </p:cNvPr>
          <p:cNvCxnSpPr>
            <a:cxnSpLocks/>
          </p:cNvCxnSpPr>
          <p:nvPr/>
        </p:nvCxnSpPr>
        <p:spPr>
          <a:xfrm>
            <a:off x="4480042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線コネクタ 418">
            <a:extLst>
              <a:ext uri="{FF2B5EF4-FFF2-40B4-BE49-F238E27FC236}">
                <a16:creationId xmlns:a16="http://schemas.microsoft.com/office/drawing/2014/main" id="{A13D6418-5E3B-4688-9B1F-F44F627DB231}"/>
              </a:ext>
            </a:extLst>
          </p:cNvPr>
          <p:cNvCxnSpPr>
            <a:cxnSpLocks/>
          </p:cNvCxnSpPr>
          <p:nvPr/>
        </p:nvCxnSpPr>
        <p:spPr>
          <a:xfrm flipH="1">
            <a:off x="5135005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コネクタ 464">
            <a:extLst>
              <a:ext uri="{FF2B5EF4-FFF2-40B4-BE49-F238E27FC236}">
                <a16:creationId xmlns:a16="http://schemas.microsoft.com/office/drawing/2014/main" id="{CEB461B5-B308-4682-B84A-9C35CD8B86EA}"/>
              </a:ext>
            </a:extLst>
          </p:cNvPr>
          <p:cNvCxnSpPr>
            <a:cxnSpLocks/>
          </p:cNvCxnSpPr>
          <p:nvPr/>
        </p:nvCxnSpPr>
        <p:spPr>
          <a:xfrm>
            <a:off x="4838213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線コネクタ 466">
            <a:extLst>
              <a:ext uri="{FF2B5EF4-FFF2-40B4-BE49-F238E27FC236}">
                <a16:creationId xmlns:a16="http://schemas.microsoft.com/office/drawing/2014/main" id="{22737F25-F0A0-4012-9F67-2A5469290AB3}"/>
              </a:ext>
            </a:extLst>
          </p:cNvPr>
          <p:cNvCxnSpPr>
            <a:cxnSpLocks/>
          </p:cNvCxnSpPr>
          <p:nvPr/>
        </p:nvCxnSpPr>
        <p:spPr>
          <a:xfrm>
            <a:off x="5141994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直線コネクタ 468">
            <a:extLst>
              <a:ext uri="{FF2B5EF4-FFF2-40B4-BE49-F238E27FC236}">
                <a16:creationId xmlns:a16="http://schemas.microsoft.com/office/drawing/2014/main" id="{D0740A05-6F95-49F5-8EAC-9F88BF80C588}"/>
              </a:ext>
            </a:extLst>
          </p:cNvPr>
          <p:cNvCxnSpPr>
            <a:cxnSpLocks/>
          </p:cNvCxnSpPr>
          <p:nvPr/>
        </p:nvCxnSpPr>
        <p:spPr>
          <a:xfrm>
            <a:off x="4835118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テキスト ボックス 469">
            <a:extLst>
              <a:ext uri="{FF2B5EF4-FFF2-40B4-BE49-F238E27FC236}">
                <a16:creationId xmlns:a16="http://schemas.microsoft.com/office/drawing/2014/main" id="{6FF3D2DB-027B-40AC-9C08-3D33FF736A9D}"/>
              </a:ext>
            </a:extLst>
          </p:cNvPr>
          <p:cNvSpPr txBox="1"/>
          <p:nvPr/>
        </p:nvSpPr>
        <p:spPr>
          <a:xfrm>
            <a:off x="3774485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1" name="テキスト ボックス 470">
            <a:extLst>
              <a:ext uri="{FF2B5EF4-FFF2-40B4-BE49-F238E27FC236}">
                <a16:creationId xmlns:a16="http://schemas.microsoft.com/office/drawing/2014/main" id="{AD910173-B71D-4E74-B35D-DFDE1ADA944E}"/>
              </a:ext>
            </a:extLst>
          </p:cNvPr>
          <p:cNvSpPr txBox="1"/>
          <p:nvPr/>
        </p:nvSpPr>
        <p:spPr>
          <a:xfrm>
            <a:off x="4139918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5" name="テキスト ボックス 474">
            <a:extLst>
              <a:ext uri="{FF2B5EF4-FFF2-40B4-BE49-F238E27FC236}">
                <a16:creationId xmlns:a16="http://schemas.microsoft.com/office/drawing/2014/main" id="{82C28C3B-C24C-4DFF-A595-0D8A730C4091}"/>
              </a:ext>
            </a:extLst>
          </p:cNvPr>
          <p:cNvSpPr txBox="1"/>
          <p:nvPr/>
        </p:nvSpPr>
        <p:spPr>
          <a:xfrm>
            <a:off x="4863057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76" name="直線コネクタ 475">
            <a:extLst>
              <a:ext uri="{FF2B5EF4-FFF2-40B4-BE49-F238E27FC236}">
                <a16:creationId xmlns:a16="http://schemas.microsoft.com/office/drawing/2014/main" id="{4088E99D-3542-4728-9F2A-90D11C165150}"/>
              </a:ext>
            </a:extLst>
          </p:cNvPr>
          <p:cNvCxnSpPr>
            <a:cxnSpLocks/>
          </p:cNvCxnSpPr>
          <p:nvPr/>
        </p:nvCxnSpPr>
        <p:spPr>
          <a:xfrm flipH="1">
            <a:off x="3733588" y="2294094"/>
            <a:ext cx="28519" cy="1596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線コネクタ 476">
            <a:extLst>
              <a:ext uri="{FF2B5EF4-FFF2-40B4-BE49-F238E27FC236}">
                <a16:creationId xmlns:a16="http://schemas.microsoft.com/office/drawing/2014/main" id="{DB833D89-435F-4808-A545-60CBE9E96D4B}"/>
              </a:ext>
            </a:extLst>
          </p:cNvPr>
          <p:cNvCxnSpPr>
            <a:cxnSpLocks/>
          </p:cNvCxnSpPr>
          <p:nvPr/>
        </p:nvCxnSpPr>
        <p:spPr>
          <a:xfrm>
            <a:off x="3738157" y="2446336"/>
            <a:ext cx="30938" cy="17323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直線コネクタ 481">
            <a:extLst>
              <a:ext uri="{FF2B5EF4-FFF2-40B4-BE49-F238E27FC236}">
                <a16:creationId xmlns:a16="http://schemas.microsoft.com/office/drawing/2014/main" id="{1B773E39-AA73-411A-9938-A5F11F33B097}"/>
              </a:ext>
            </a:extLst>
          </p:cNvPr>
          <p:cNvCxnSpPr>
            <a:cxnSpLocks/>
          </p:cNvCxnSpPr>
          <p:nvPr/>
        </p:nvCxnSpPr>
        <p:spPr>
          <a:xfrm flipH="1">
            <a:off x="4066072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線コネクタ 482">
            <a:extLst>
              <a:ext uri="{FF2B5EF4-FFF2-40B4-BE49-F238E27FC236}">
                <a16:creationId xmlns:a16="http://schemas.microsoft.com/office/drawing/2014/main" id="{C6AFDF76-2AA1-47EA-AFDE-5EC3E307ED0F}"/>
              </a:ext>
            </a:extLst>
          </p:cNvPr>
          <p:cNvCxnSpPr>
            <a:cxnSpLocks/>
          </p:cNvCxnSpPr>
          <p:nvPr/>
        </p:nvCxnSpPr>
        <p:spPr>
          <a:xfrm>
            <a:off x="3769281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コネクタ 483">
            <a:extLst>
              <a:ext uri="{FF2B5EF4-FFF2-40B4-BE49-F238E27FC236}">
                <a16:creationId xmlns:a16="http://schemas.microsoft.com/office/drawing/2014/main" id="{06AD3950-0534-475E-9CC6-969248735077}"/>
              </a:ext>
            </a:extLst>
          </p:cNvPr>
          <p:cNvCxnSpPr>
            <a:cxnSpLocks/>
          </p:cNvCxnSpPr>
          <p:nvPr/>
        </p:nvCxnSpPr>
        <p:spPr>
          <a:xfrm>
            <a:off x="4073061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線コネクタ 484">
            <a:extLst>
              <a:ext uri="{FF2B5EF4-FFF2-40B4-BE49-F238E27FC236}">
                <a16:creationId xmlns:a16="http://schemas.microsoft.com/office/drawing/2014/main" id="{388F4C1D-284C-4D01-B6D7-F0CBCE4FE733}"/>
              </a:ext>
            </a:extLst>
          </p:cNvPr>
          <p:cNvCxnSpPr>
            <a:cxnSpLocks/>
          </p:cNvCxnSpPr>
          <p:nvPr/>
        </p:nvCxnSpPr>
        <p:spPr>
          <a:xfrm>
            <a:off x="3766186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コネクタ 485">
            <a:extLst>
              <a:ext uri="{FF2B5EF4-FFF2-40B4-BE49-F238E27FC236}">
                <a16:creationId xmlns:a16="http://schemas.microsoft.com/office/drawing/2014/main" id="{4E41F8A1-D38D-4970-8CD8-1D3CA468A1F7}"/>
              </a:ext>
            </a:extLst>
          </p:cNvPr>
          <p:cNvCxnSpPr>
            <a:cxnSpLocks/>
          </p:cNvCxnSpPr>
          <p:nvPr/>
        </p:nvCxnSpPr>
        <p:spPr>
          <a:xfrm flipH="1">
            <a:off x="4422988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線コネクタ 486">
            <a:extLst>
              <a:ext uri="{FF2B5EF4-FFF2-40B4-BE49-F238E27FC236}">
                <a16:creationId xmlns:a16="http://schemas.microsoft.com/office/drawing/2014/main" id="{2389E5CF-6CDC-4D9B-A8C3-4C9006B0C906}"/>
              </a:ext>
            </a:extLst>
          </p:cNvPr>
          <p:cNvCxnSpPr>
            <a:cxnSpLocks/>
          </p:cNvCxnSpPr>
          <p:nvPr/>
        </p:nvCxnSpPr>
        <p:spPr>
          <a:xfrm>
            <a:off x="4126197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コネクタ 487">
            <a:extLst>
              <a:ext uri="{FF2B5EF4-FFF2-40B4-BE49-F238E27FC236}">
                <a16:creationId xmlns:a16="http://schemas.microsoft.com/office/drawing/2014/main" id="{C7C02C5B-46E7-47DD-84F5-41BBFD660273}"/>
              </a:ext>
            </a:extLst>
          </p:cNvPr>
          <p:cNvCxnSpPr>
            <a:cxnSpLocks/>
          </p:cNvCxnSpPr>
          <p:nvPr/>
        </p:nvCxnSpPr>
        <p:spPr>
          <a:xfrm>
            <a:off x="4429977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線コネクタ 488">
            <a:extLst>
              <a:ext uri="{FF2B5EF4-FFF2-40B4-BE49-F238E27FC236}">
                <a16:creationId xmlns:a16="http://schemas.microsoft.com/office/drawing/2014/main" id="{03079E0C-EE55-4CB0-9522-9ACB5DE0A0D7}"/>
              </a:ext>
            </a:extLst>
          </p:cNvPr>
          <p:cNvCxnSpPr>
            <a:cxnSpLocks/>
          </p:cNvCxnSpPr>
          <p:nvPr/>
        </p:nvCxnSpPr>
        <p:spPr>
          <a:xfrm>
            <a:off x="4123102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184DDBB2-1A85-46D7-A8B4-C871E8132448}"/>
              </a:ext>
            </a:extLst>
          </p:cNvPr>
          <p:cNvCxnSpPr>
            <a:cxnSpLocks/>
          </p:cNvCxnSpPr>
          <p:nvPr/>
        </p:nvCxnSpPr>
        <p:spPr>
          <a:xfrm flipH="1">
            <a:off x="4779928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コネクタ 490">
            <a:extLst>
              <a:ext uri="{FF2B5EF4-FFF2-40B4-BE49-F238E27FC236}">
                <a16:creationId xmlns:a16="http://schemas.microsoft.com/office/drawing/2014/main" id="{37DAA44F-0D10-4BB1-9E22-B10B2A09D0F9}"/>
              </a:ext>
            </a:extLst>
          </p:cNvPr>
          <p:cNvCxnSpPr>
            <a:cxnSpLocks/>
          </p:cNvCxnSpPr>
          <p:nvPr/>
        </p:nvCxnSpPr>
        <p:spPr>
          <a:xfrm>
            <a:off x="4483137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4CBB40AC-E45F-4218-BB43-A911D3654E94}"/>
              </a:ext>
            </a:extLst>
          </p:cNvPr>
          <p:cNvCxnSpPr>
            <a:cxnSpLocks/>
          </p:cNvCxnSpPr>
          <p:nvPr/>
        </p:nvCxnSpPr>
        <p:spPr>
          <a:xfrm>
            <a:off x="4786917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コネクタ 492">
            <a:extLst>
              <a:ext uri="{FF2B5EF4-FFF2-40B4-BE49-F238E27FC236}">
                <a16:creationId xmlns:a16="http://schemas.microsoft.com/office/drawing/2014/main" id="{ECD0F985-5A1F-41B4-B2BE-D84E6D880EF3}"/>
              </a:ext>
            </a:extLst>
          </p:cNvPr>
          <p:cNvCxnSpPr>
            <a:cxnSpLocks/>
          </p:cNvCxnSpPr>
          <p:nvPr/>
        </p:nvCxnSpPr>
        <p:spPr>
          <a:xfrm>
            <a:off x="4480042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コネクタ 493">
            <a:extLst>
              <a:ext uri="{FF2B5EF4-FFF2-40B4-BE49-F238E27FC236}">
                <a16:creationId xmlns:a16="http://schemas.microsoft.com/office/drawing/2014/main" id="{5E5113C4-6D68-4472-84FA-4C54C5BDF439}"/>
              </a:ext>
            </a:extLst>
          </p:cNvPr>
          <p:cNvCxnSpPr>
            <a:cxnSpLocks/>
          </p:cNvCxnSpPr>
          <p:nvPr/>
        </p:nvCxnSpPr>
        <p:spPr>
          <a:xfrm flipH="1">
            <a:off x="5135005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9249184F-D5F6-43A7-B19C-51996BA79410}"/>
              </a:ext>
            </a:extLst>
          </p:cNvPr>
          <p:cNvCxnSpPr>
            <a:cxnSpLocks/>
          </p:cNvCxnSpPr>
          <p:nvPr/>
        </p:nvCxnSpPr>
        <p:spPr>
          <a:xfrm>
            <a:off x="4838213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192E4806-0775-4FCD-9685-441BDB53B44C}"/>
              </a:ext>
            </a:extLst>
          </p:cNvPr>
          <p:cNvCxnSpPr>
            <a:cxnSpLocks/>
          </p:cNvCxnSpPr>
          <p:nvPr/>
        </p:nvCxnSpPr>
        <p:spPr>
          <a:xfrm>
            <a:off x="5141994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4944D4C7-6B42-4362-B606-15ED7F9FE8C7}"/>
              </a:ext>
            </a:extLst>
          </p:cNvPr>
          <p:cNvCxnSpPr>
            <a:cxnSpLocks/>
          </p:cNvCxnSpPr>
          <p:nvPr/>
        </p:nvCxnSpPr>
        <p:spPr>
          <a:xfrm>
            <a:off x="4835118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テキスト ボックス 497">
            <a:extLst>
              <a:ext uri="{FF2B5EF4-FFF2-40B4-BE49-F238E27FC236}">
                <a16:creationId xmlns:a16="http://schemas.microsoft.com/office/drawing/2014/main" id="{D56ECB0A-DD88-41F4-95CB-1D4638D193A0}"/>
              </a:ext>
            </a:extLst>
          </p:cNvPr>
          <p:cNvSpPr txBox="1"/>
          <p:nvPr/>
        </p:nvSpPr>
        <p:spPr>
          <a:xfrm>
            <a:off x="3774485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9" name="テキスト ボックス 498">
            <a:extLst>
              <a:ext uri="{FF2B5EF4-FFF2-40B4-BE49-F238E27FC236}">
                <a16:creationId xmlns:a16="http://schemas.microsoft.com/office/drawing/2014/main" id="{CB4CB35E-0303-4689-A8B4-193B648FC95F}"/>
              </a:ext>
            </a:extLst>
          </p:cNvPr>
          <p:cNvSpPr txBox="1"/>
          <p:nvPr/>
        </p:nvSpPr>
        <p:spPr>
          <a:xfrm>
            <a:off x="4139918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1" name="テキスト ボックス 500">
            <a:extLst>
              <a:ext uri="{FF2B5EF4-FFF2-40B4-BE49-F238E27FC236}">
                <a16:creationId xmlns:a16="http://schemas.microsoft.com/office/drawing/2014/main" id="{2C4B4A01-DFD2-41CD-BC42-3BBC557652CF}"/>
              </a:ext>
            </a:extLst>
          </p:cNvPr>
          <p:cNvSpPr txBox="1"/>
          <p:nvPr/>
        </p:nvSpPr>
        <p:spPr>
          <a:xfrm>
            <a:off x="4863057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2" name="直線コネクタ 501">
            <a:extLst>
              <a:ext uri="{FF2B5EF4-FFF2-40B4-BE49-F238E27FC236}">
                <a16:creationId xmlns:a16="http://schemas.microsoft.com/office/drawing/2014/main" id="{6E4C2AF4-BCF7-4930-8DBA-C2ECB4A96900}"/>
              </a:ext>
            </a:extLst>
          </p:cNvPr>
          <p:cNvCxnSpPr>
            <a:cxnSpLocks/>
          </p:cNvCxnSpPr>
          <p:nvPr/>
        </p:nvCxnSpPr>
        <p:spPr>
          <a:xfrm flipH="1">
            <a:off x="3735270" y="2774022"/>
            <a:ext cx="26837" cy="150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直線コネクタ 502">
            <a:extLst>
              <a:ext uri="{FF2B5EF4-FFF2-40B4-BE49-F238E27FC236}">
                <a16:creationId xmlns:a16="http://schemas.microsoft.com/office/drawing/2014/main" id="{FD411456-C164-4311-847B-7B1BF1BB492A}"/>
              </a:ext>
            </a:extLst>
          </p:cNvPr>
          <p:cNvCxnSpPr>
            <a:cxnSpLocks/>
          </p:cNvCxnSpPr>
          <p:nvPr/>
        </p:nvCxnSpPr>
        <p:spPr>
          <a:xfrm>
            <a:off x="3741254" y="2943603"/>
            <a:ext cx="27841" cy="15589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コネクタ 503">
            <a:extLst>
              <a:ext uri="{FF2B5EF4-FFF2-40B4-BE49-F238E27FC236}">
                <a16:creationId xmlns:a16="http://schemas.microsoft.com/office/drawing/2014/main" id="{3A09B974-570E-41E2-AB61-16B62D9B1CEE}"/>
              </a:ext>
            </a:extLst>
          </p:cNvPr>
          <p:cNvCxnSpPr>
            <a:cxnSpLocks/>
          </p:cNvCxnSpPr>
          <p:nvPr/>
        </p:nvCxnSpPr>
        <p:spPr>
          <a:xfrm flipH="1">
            <a:off x="4066072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線コネクタ 504">
            <a:extLst>
              <a:ext uri="{FF2B5EF4-FFF2-40B4-BE49-F238E27FC236}">
                <a16:creationId xmlns:a16="http://schemas.microsoft.com/office/drawing/2014/main" id="{41DD083D-7DF0-4AC0-AACC-BA190CE2D738}"/>
              </a:ext>
            </a:extLst>
          </p:cNvPr>
          <p:cNvCxnSpPr>
            <a:cxnSpLocks/>
          </p:cNvCxnSpPr>
          <p:nvPr/>
        </p:nvCxnSpPr>
        <p:spPr>
          <a:xfrm>
            <a:off x="3769281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直線コネクタ 505">
            <a:extLst>
              <a:ext uri="{FF2B5EF4-FFF2-40B4-BE49-F238E27FC236}">
                <a16:creationId xmlns:a16="http://schemas.microsoft.com/office/drawing/2014/main" id="{2C9AD45E-11D1-47FD-813B-6B6E58466BF5}"/>
              </a:ext>
            </a:extLst>
          </p:cNvPr>
          <p:cNvCxnSpPr>
            <a:cxnSpLocks/>
          </p:cNvCxnSpPr>
          <p:nvPr/>
        </p:nvCxnSpPr>
        <p:spPr>
          <a:xfrm>
            <a:off x="4073061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直線コネクタ 506">
            <a:extLst>
              <a:ext uri="{FF2B5EF4-FFF2-40B4-BE49-F238E27FC236}">
                <a16:creationId xmlns:a16="http://schemas.microsoft.com/office/drawing/2014/main" id="{B5F2E93D-BCBC-42F4-A9FA-68D835C8A265}"/>
              </a:ext>
            </a:extLst>
          </p:cNvPr>
          <p:cNvCxnSpPr>
            <a:cxnSpLocks/>
          </p:cNvCxnSpPr>
          <p:nvPr/>
        </p:nvCxnSpPr>
        <p:spPr>
          <a:xfrm>
            <a:off x="3766186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直線コネクタ 507">
            <a:extLst>
              <a:ext uri="{FF2B5EF4-FFF2-40B4-BE49-F238E27FC236}">
                <a16:creationId xmlns:a16="http://schemas.microsoft.com/office/drawing/2014/main" id="{0969001B-05A8-47D1-A0BF-705E0A3A7549}"/>
              </a:ext>
            </a:extLst>
          </p:cNvPr>
          <p:cNvCxnSpPr>
            <a:cxnSpLocks/>
          </p:cNvCxnSpPr>
          <p:nvPr/>
        </p:nvCxnSpPr>
        <p:spPr>
          <a:xfrm flipH="1">
            <a:off x="4422988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線コネクタ 508">
            <a:extLst>
              <a:ext uri="{FF2B5EF4-FFF2-40B4-BE49-F238E27FC236}">
                <a16:creationId xmlns:a16="http://schemas.microsoft.com/office/drawing/2014/main" id="{D58881A6-8F57-4B0E-A07E-B0625A362523}"/>
              </a:ext>
            </a:extLst>
          </p:cNvPr>
          <p:cNvCxnSpPr>
            <a:cxnSpLocks/>
          </p:cNvCxnSpPr>
          <p:nvPr/>
        </p:nvCxnSpPr>
        <p:spPr>
          <a:xfrm>
            <a:off x="4126197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CC0D95F3-882D-43B8-9AC1-D88D351F1616}"/>
              </a:ext>
            </a:extLst>
          </p:cNvPr>
          <p:cNvCxnSpPr>
            <a:cxnSpLocks/>
          </p:cNvCxnSpPr>
          <p:nvPr/>
        </p:nvCxnSpPr>
        <p:spPr>
          <a:xfrm>
            <a:off x="4429977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6DBF2F81-C339-4092-9501-592A8FC0D228}"/>
              </a:ext>
            </a:extLst>
          </p:cNvPr>
          <p:cNvCxnSpPr>
            <a:cxnSpLocks/>
          </p:cNvCxnSpPr>
          <p:nvPr/>
        </p:nvCxnSpPr>
        <p:spPr>
          <a:xfrm>
            <a:off x="4123102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コネクタ 511">
            <a:extLst>
              <a:ext uri="{FF2B5EF4-FFF2-40B4-BE49-F238E27FC236}">
                <a16:creationId xmlns:a16="http://schemas.microsoft.com/office/drawing/2014/main" id="{220B515D-03FC-45EB-9DA4-24C5FEFF4B0C}"/>
              </a:ext>
            </a:extLst>
          </p:cNvPr>
          <p:cNvCxnSpPr>
            <a:cxnSpLocks/>
          </p:cNvCxnSpPr>
          <p:nvPr/>
        </p:nvCxnSpPr>
        <p:spPr>
          <a:xfrm flipH="1">
            <a:off x="4779928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コネクタ 512">
            <a:extLst>
              <a:ext uri="{FF2B5EF4-FFF2-40B4-BE49-F238E27FC236}">
                <a16:creationId xmlns:a16="http://schemas.microsoft.com/office/drawing/2014/main" id="{3205950F-BEB4-4DED-A735-13FE7864E114}"/>
              </a:ext>
            </a:extLst>
          </p:cNvPr>
          <p:cNvCxnSpPr>
            <a:cxnSpLocks/>
          </p:cNvCxnSpPr>
          <p:nvPr/>
        </p:nvCxnSpPr>
        <p:spPr>
          <a:xfrm>
            <a:off x="4483137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コネクタ 513">
            <a:extLst>
              <a:ext uri="{FF2B5EF4-FFF2-40B4-BE49-F238E27FC236}">
                <a16:creationId xmlns:a16="http://schemas.microsoft.com/office/drawing/2014/main" id="{66CAE03E-15F9-480C-B428-7BA46C0DCC31}"/>
              </a:ext>
            </a:extLst>
          </p:cNvPr>
          <p:cNvCxnSpPr>
            <a:cxnSpLocks/>
          </p:cNvCxnSpPr>
          <p:nvPr/>
        </p:nvCxnSpPr>
        <p:spPr>
          <a:xfrm>
            <a:off x="4786917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コネクタ 514">
            <a:extLst>
              <a:ext uri="{FF2B5EF4-FFF2-40B4-BE49-F238E27FC236}">
                <a16:creationId xmlns:a16="http://schemas.microsoft.com/office/drawing/2014/main" id="{DB74C148-5300-46DC-BA78-37E8E9B637EB}"/>
              </a:ext>
            </a:extLst>
          </p:cNvPr>
          <p:cNvCxnSpPr>
            <a:cxnSpLocks/>
          </p:cNvCxnSpPr>
          <p:nvPr/>
        </p:nvCxnSpPr>
        <p:spPr>
          <a:xfrm>
            <a:off x="4480042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CF9663EF-C89C-407E-99CE-41CF1240C100}"/>
              </a:ext>
            </a:extLst>
          </p:cNvPr>
          <p:cNvCxnSpPr>
            <a:cxnSpLocks/>
          </p:cNvCxnSpPr>
          <p:nvPr/>
        </p:nvCxnSpPr>
        <p:spPr>
          <a:xfrm flipH="1">
            <a:off x="5135005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7D6AF0E3-4DF3-48EA-8CCC-78526F3E7F27}"/>
              </a:ext>
            </a:extLst>
          </p:cNvPr>
          <p:cNvCxnSpPr>
            <a:cxnSpLocks/>
          </p:cNvCxnSpPr>
          <p:nvPr/>
        </p:nvCxnSpPr>
        <p:spPr>
          <a:xfrm>
            <a:off x="4838213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A2DD5F12-C2AA-4AAA-90C9-385973DA2FF0}"/>
              </a:ext>
            </a:extLst>
          </p:cNvPr>
          <p:cNvCxnSpPr>
            <a:cxnSpLocks/>
          </p:cNvCxnSpPr>
          <p:nvPr/>
        </p:nvCxnSpPr>
        <p:spPr>
          <a:xfrm>
            <a:off x="5141994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5AAAE054-5D54-4FF3-8E8C-5B7D89F0F960}"/>
              </a:ext>
            </a:extLst>
          </p:cNvPr>
          <p:cNvCxnSpPr>
            <a:cxnSpLocks/>
          </p:cNvCxnSpPr>
          <p:nvPr/>
        </p:nvCxnSpPr>
        <p:spPr>
          <a:xfrm>
            <a:off x="4835118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テキスト ボックス 519">
            <a:extLst>
              <a:ext uri="{FF2B5EF4-FFF2-40B4-BE49-F238E27FC236}">
                <a16:creationId xmlns:a16="http://schemas.microsoft.com/office/drawing/2014/main" id="{F2F07FB2-EA53-4E8E-B1D8-F2C17C10D42A}"/>
              </a:ext>
            </a:extLst>
          </p:cNvPr>
          <p:cNvSpPr txBox="1"/>
          <p:nvPr/>
        </p:nvSpPr>
        <p:spPr>
          <a:xfrm>
            <a:off x="3774485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1" name="テキスト ボックス 520">
            <a:extLst>
              <a:ext uri="{FF2B5EF4-FFF2-40B4-BE49-F238E27FC236}">
                <a16:creationId xmlns:a16="http://schemas.microsoft.com/office/drawing/2014/main" id="{CDC700A4-7EDE-430A-95E1-4BA5915153E6}"/>
              </a:ext>
            </a:extLst>
          </p:cNvPr>
          <p:cNvSpPr txBox="1"/>
          <p:nvPr/>
        </p:nvSpPr>
        <p:spPr>
          <a:xfrm>
            <a:off x="4139918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3" name="テキスト ボックス 522">
            <a:extLst>
              <a:ext uri="{FF2B5EF4-FFF2-40B4-BE49-F238E27FC236}">
                <a16:creationId xmlns:a16="http://schemas.microsoft.com/office/drawing/2014/main" id="{3C652DD7-5381-4D80-A11E-8D48AA5F4836}"/>
              </a:ext>
            </a:extLst>
          </p:cNvPr>
          <p:cNvSpPr txBox="1"/>
          <p:nvPr/>
        </p:nvSpPr>
        <p:spPr>
          <a:xfrm>
            <a:off x="4863057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6CB79431-988C-47AC-BAA5-2B3A932930B5}"/>
              </a:ext>
            </a:extLst>
          </p:cNvPr>
          <p:cNvCxnSpPr>
            <a:cxnSpLocks/>
          </p:cNvCxnSpPr>
          <p:nvPr/>
        </p:nvCxnSpPr>
        <p:spPr>
          <a:xfrm flipH="1">
            <a:off x="8274649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コネクタ 524">
            <a:extLst>
              <a:ext uri="{FF2B5EF4-FFF2-40B4-BE49-F238E27FC236}">
                <a16:creationId xmlns:a16="http://schemas.microsoft.com/office/drawing/2014/main" id="{0C931DA0-E9DA-4DBC-9672-F44CF8E1210A}"/>
              </a:ext>
            </a:extLst>
          </p:cNvPr>
          <p:cNvCxnSpPr>
            <a:cxnSpLocks/>
          </p:cNvCxnSpPr>
          <p:nvPr/>
        </p:nvCxnSpPr>
        <p:spPr>
          <a:xfrm>
            <a:off x="7977858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コネクタ 525">
            <a:extLst>
              <a:ext uri="{FF2B5EF4-FFF2-40B4-BE49-F238E27FC236}">
                <a16:creationId xmlns:a16="http://schemas.microsoft.com/office/drawing/2014/main" id="{9801F8A7-6784-49B4-8D9D-0922D7E75888}"/>
              </a:ext>
            </a:extLst>
          </p:cNvPr>
          <p:cNvCxnSpPr>
            <a:cxnSpLocks/>
          </p:cNvCxnSpPr>
          <p:nvPr/>
        </p:nvCxnSpPr>
        <p:spPr>
          <a:xfrm>
            <a:off x="8281638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コネクタ 526">
            <a:extLst>
              <a:ext uri="{FF2B5EF4-FFF2-40B4-BE49-F238E27FC236}">
                <a16:creationId xmlns:a16="http://schemas.microsoft.com/office/drawing/2014/main" id="{5A0024E7-D090-47BF-9880-F56F3AAE1DEF}"/>
              </a:ext>
            </a:extLst>
          </p:cNvPr>
          <p:cNvCxnSpPr>
            <a:cxnSpLocks/>
          </p:cNvCxnSpPr>
          <p:nvPr/>
        </p:nvCxnSpPr>
        <p:spPr>
          <a:xfrm>
            <a:off x="7974763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線コネクタ 527">
            <a:extLst>
              <a:ext uri="{FF2B5EF4-FFF2-40B4-BE49-F238E27FC236}">
                <a16:creationId xmlns:a16="http://schemas.microsoft.com/office/drawing/2014/main" id="{C9E6CDB6-BFA1-493C-B9F0-A0DE0A200E5A}"/>
              </a:ext>
            </a:extLst>
          </p:cNvPr>
          <p:cNvCxnSpPr>
            <a:cxnSpLocks/>
          </p:cNvCxnSpPr>
          <p:nvPr/>
        </p:nvCxnSpPr>
        <p:spPr>
          <a:xfrm flipH="1">
            <a:off x="8629726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線コネクタ 528">
            <a:extLst>
              <a:ext uri="{FF2B5EF4-FFF2-40B4-BE49-F238E27FC236}">
                <a16:creationId xmlns:a16="http://schemas.microsoft.com/office/drawing/2014/main" id="{6AF32881-5B25-4F92-B9F7-257864BBD5FB}"/>
              </a:ext>
            </a:extLst>
          </p:cNvPr>
          <p:cNvCxnSpPr>
            <a:cxnSpLocks/>
          </p:cNvCxnSpPr>
          <p:nvPr/>
        </p:nvCxnSpPr>
        <p:spPr>
          <a:xfrm>
            <a:off x="8332934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直線コネクタ 529">
            <a:extLst>
              <a:ext uri="{FF2B5EF4-FFF2-40B4-BE49-F238E27FC236}">
                <a16:creationId xmlns:a16="http://schemas.microsoft.com/office/drawing/2014/main" id="{4E7664F5-E558-460A-8059-5DE2D969B537}"/>
              </a:ext>
            </a:extLst>
          </p:cNvPr>
          <p:cNvCxnSpPr>
            <a:cxnSpLocks/>
          </p:cNvCxnSpPr>
          <p:nvPr/>
        </p:nvCxnSpPr>
        <p:spPr>
          <a:xfrm>
            <a:off x="8636715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28E19653-E2AA-4539-83FD-747AB107DF43}"/>
              </a:ext>
            </a:extLst>
          </p:cNvPr>
          <p:cNvCxnSpPr>
            <a:cxnSpLocks/>
          </p:cNvCxnSpPr>
          <p:nvPr/>
        </p:nvCxnSpPr>
        <p:spPr>
          <a:xfrm>
            <a:off x="8329839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テキスト ボックス 531">
            <a:extLst>
              <a:ext uri="{FF2B5EF4-FFF2-40B4-BE49-F238E27FC236}">
                <a16:creationId xmlns:a16="http://schemas.microsoft.com/office/drawing/2014/main" id="{927E61B8-A60C-4D28-A0B7-283704CB3EE4}"/>
              </a:ext>
            </a:extLst>
          </p:cNvPr>
          <p:cNvSpPr txBox="1"/>
          <p:nvPr/>
        </p:nvSpPr>
        <p:spPr>
          <a:xfrm>
            <a:off x="7992346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3" name="テキスト ボックス 532">
            <a:extLst>
              <a:ext uri="{FF2B5EF4-FFF2-40B4-BE49-F238E27FC236}">
                <a16:creationId xmlns:a16="http://schemas.microsoft.com/office/drawing/2014/main" id="{FD50C19A-083F-4F7D-AAF7-89218FFD2ACC}"/>
              </a:ext>
            </a:extLst>
          </p:cNvPr>
          <p:cNvSpPr txBox="1"/>
          <p:nvPr/>
        </p:nvSpPr>
        <p:spPr>
          <a:xfrm>
            <a:off x="8357778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8411B0C3-54BF-405F-B765-9D31C135C1FB}"/>
              </a:ext>
            </a:extLst>
          </p:cNvPr>
          <p:cNvCxnSpPr>
            <a:cxnSpLocks/>
          </p:cNvCxnSpPr>
          <p:nvPr/>
        </p:nvCxnSpPr>
        <p:spPr>
          <a:xfrm flipH="1">
            <a:off x="8274649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061DC108-940F-45A4-B037-959910ECBEC4}"/>
              </a:ext>
            </a:extLst>
          </p:cNvPr>
          <p:cNvCxnSpPr>
            <a:cxnSpLocks/>
          </p:cNvCxnSpPr>
          <p:nvPr/>
        </p:nvCxnSpPr>
        <p:spPr>
          <a:xfrm>
            <a:off x="7977858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EC8D3F4E-C78C-4CDC-8E5E-36693F0E577A}"/>
              </a:ext>
            </a:extLst>
          </p:cNvPr>
          <p:cNvCxnSpPr>
            <a:cxnSpLocks/>
          </p:cNvCxnSpPr>
          <p:nvPr/>
        </p:nvCxnSpPr>
        <p:spPr>
          <a:xfrm>
            <a:off x="8281638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>
            <a:extLst>
              <a:ext uri="{FF2B5EF4-FFF2-40B4-BE49-F238E27FC236}">
                <a16:creationId xmlns:a16="http://schemas.microsoft.com/office/drawing/2014/main" id="{4B29751B-8049-4FD5-BC51-C2C679A6E15A}"/>
              </a:ext>
            </a:extLst>
          </p:cNvPr>
          <p:cNvCxnSpPr>
            <a:cxnSpLocks/>
          </p:cNvCxnSpPr>
          <p:nvPr/>
        </p:nvCxnSpPr>
        <p:spPr>
          <a:xfrm>
            <a:off x="7974763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361DCFC6-A34A-49CE-9A74-420E349FB3AB}"/>
              </a:ext>
            </a:extLst>
          </p:cNvPr>
          <p:cNvCxnSpPr>
            <a:cxnSpLocks/>
          </p:cNvCxnSpPr>
          <p:nvPr/>
        </p:nvCxnSpPr>
        <p:spPr>
          <a:xfrm flipH="1">
            <a:off x="8629726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F0962E1A-58F0-4807-917B-304EBF037202}"/>
              </a:ext>
            </a:extLst>
          </p:cNvPr>
          <p:cNvCxnSpPr>
            <a:cxnSpLocks/>
          </p:cNvCxnSpPr>
          <p:nvPr/>
        </p:nvCxnSpPr>
        <p:spPr>
          <a:xfrm>
            <a:off x="8332934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9EC0371A-79C3-4BCC-AF03-156C0DFA60AC}"/>
              </a:ext>
            </a:extLst>
          </p:cNvPr>
          <p:cNvCxnSpPr>
            <a:cxnSpLocks/>
          </p:cNvCxnSpPr>
          <p:nvPr/>
        </p:nvCxnSpPr>
        <p:spPr>
          <a:xfrm>
            <a:off x="8636715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コネクタ 540">
            <a:extLst>
              <a:ext uri="{FF2B5EF4-FFF2-40B4-BE49-F238E27FC236}">
                <a16:creationId xmlns:a16="http://schemas.microsoft.com/office/drawing/2014/main" id="{9EA52324-96B5-4C11-BCF8-F8A9C42B7912}"/>
              </a:ext>
            </a:extLst>
          </p:cNvPr>
          <p:cNvCxnSpPr>
            <a:cxnSpLocks/>
          </p:cNvCxnSpPr>
          <p:nvPr/>
        </p:nvCxnSpPr>
        <p:spPr>
          <a:xfrm>
            <a:off x="8329839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テキスト ボックス 541">
            <a:extLst>
              <a:ext uri="{FF2B5EF4-FFF2-40B4-BE49-F238E27FC236}">
                <a16:creationId xmlns:a16="http://schemas.microsoft.com/office/drawing/2014/main" id="{8185C197-9555-4EED-BFD0-E6A9B938D9EF}"/>
              </a:ext>
            </a:extLst>
          </p:cNvPr>
          <p:cNvSpPr txBox="1"/>
          <p:nvPr/>
        </p:nvSpPr>
        <p:spPr>
          <a:xfrm>
            <a:off x="7992346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3" name="テキスト ボックス 542">
            <a:extLst>
              <a:ext uri="{FF2B5EF4-FFF2-40B4-BE49-F238E27FC236}">
                <a16:creationId xmlns:a16="http://schemas.microsoft.com/office/drawing/2014/main" id="{11AD3ABB-F19D-49C2-B9DF-934A09696ABA}"/>
              </a:ext>
            </a:extLst>
          </p:cNvPr>
          <p:cNvSpPr txBox="1"/>
          <p:nvPr/>
        </p:nvSpPr>
        <p:spPr>
          <a:xfrm>
            <a:off x="8357778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44" name="直線コネクタ 543">
            <a:extLst>
              <a:ext uri="{FF2B5EF4-FFF2-40B4-BE49-F238E27FC236}">
                <a16:creationId xmlns:a16="http://schemas.microsoft.com/office/drawing/2014/main" id="{470B36C2-7418-4FCF-B252-B236D8D4CAF1}"/>
              </a:ext>
            </a:extLst>
          </p:cNvPr>
          <p:cNvCxnSpPr>
            <a:cxnSpLocks/>
          </p:cNvCxnSpPr>
          <p:nvPr/>
        </p:nvCxnSpPr>
        <p:spPr>
          <a:xfrm flipH="1">
            <a:off x="8274649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コネクタ 544">
            <a:extLst>
              <a:ext uri="{FF2B5EF4-FFF2-40B4-BE49-F238E27FC236}">
                <a16:creationId xmlns:a16="http://schemas.microsoft.com/office/drawing/2014/main" id="{B170FF35-C9CB-429C-80F8-CC4B48F447FF}"/>
              </a:ext>
            </a:extLst>
          </p:cNvPr>
          <p:cNvCxnSpPr>
            <a:cxnSpLocks/>
          </p:cNvCxnSpPr>
          <p:nvPr/>
        </p:nvCxnSpPr>
        <p:spPr>
          <a:xfrm>
            <a:off x="7977858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コネクタ 545">
            <a:extLst>
              <a:ext uri="{FF2B5EF4-FFF2-40B4-BE49-F238E27FC236}">
                <a16:creationId xmlns:a16="http://schemas.microsoft.com/office/drawing/2014/main" id="{2CE95A98-5122-430A-BA61-B8963186ACFE}"/>
              </a:ext>
            </a:extLst>
          </p:cNvPr>
          <p:cNvCxnSpPr>
            <a:cxnSpLocks/>
          </p:cNvCxnSpPr>
          <p:nvPr/>
        </p:nvCxnSpPr>
        <p:spPr>
          <a:xfrm>
            <a:off x="8281638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コネクタ 546">
            <a:extLst>
              <a:ext uri="{FF2B5EF4-FFF2-40B4-BE49-F238E27FC236}">
                <a16:creationId xmlns:a16="http://schemas.microsoft.com/office/drawing/2014/main" id="{93D0260A-A73E-4269-B9FF-A9FB930D15A0}"/>
              </a:ext>
            </a:extLst>
          </p:cNvPr>
          <p:cNvCxnSpPr>
            <a:cxnSpLocks/>
          </p:cNvCxnSpPr>
          <p:nvPr/>
        </p:nvCxnSpPr>
        <p:spPr>
          <a:xfrm>
            <a:off x="7974763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コネクタ 549">
            <a:extLst>
              <a:ext uri="{FF2B5EF4-FFF2-40B4-BE49-F238E27FC236}">
                <a16:creationId xmlns:a16="http://schemas.microsoft.com/office/drawing/2014/main" id="{4712C966-7A61-487F-81F2-AFC7B0007C17}"/>
              </a:ext>
            </a:extLst>
          </p:cNvPr>
          <p:cNvCxnSpPr>
            <a:cxnSpLocks/>
          </p:cNvCxnSpPr>
          <p:nvPr/>
        </p:nvCxnSpPr>
        <p:spPr>
          <a:xfrm flipH="1">
            <a:off x="8629726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コネクタ 551">
            <a:extLst>
              <a:ext uri="{FF2B5EF4-FFF2-40B4-BE49-F238E27FC236}">
                <a16:creationId xmlns:a16="http://schemas.microsoft.com/office/drawing/2014/main" id="{A10B96E0-8F43-4A66-BF42-9B9B35890056}"/>
              </a:ext>
            </a:extLst>
          </p:cNvPr>
          <p:cNvCxnSpPr>
            <a:cxnSpLocks/>
          </p:cNvCxnSpPr>
          <p:nvPr/>
        </p:nvCxnSpPr>
        <p:spPr>
          <a:xfrm>
            <a:off x="8332934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コネクタ 552">
            <a:extLst>
              <a:ext uri="{FF2B5EF4-FFF2-40B4-BE49-F238E27FC236}">
                <a16:creationId xmlns:a16="http://schemas.microsoft.com/office/drawing/2014/main" id="{E3FD47BE-1557-4B79-9135-6147A6B9D130}"/>
              </a:ext>
            </a:extLst>
          </p:cNvPr>
          <p:cNvCxnSpPr>
            <a:cxnSpLocks/>
          </p:cNvCxnSpPr>
          <p:nvPr/>
        </p:nvCxnSpPr>
        <p:spPr>
          <a:xfrm>
            <a:off x="8636715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線コネクタ 553">
            <a:extLst>
              <a:ext uri="{FF2B5EF4-FFF2-40B4-BE49-F238E27FC236}">
                <a16:creationId xmlns:a16="http://schemas.microsoft.com/office/drawing/2014/main" id="{FF8FC82C-C0C0-460C-9A5F-E333A4E60BC9}"/>
              </a:ext>
            </a:extLst>
          </p:cNvPr>
          <p:cNvCxnSpPr>
            <a:cxnSpLocks/>
          </p:cNvCxnSpPr>
          <p:nvPr/>
        </p:nvCxnSpPr>
        <p:spPr>
          <a:xfrm>
            <a:off x="8329839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テキスト ボックス 554">
            <a:extLst>
              <a:ext uri="{FF2B5EF4-FFF2-40B4-BE49-F238E27FC236}">
                <a16:creationId xmlns:a16="http://schemas.microsoft.com/office/drawing/2014/main" id="{A4125B21-DBAC-47F9-9094-50F075E13A59}"/>
              </a:ext>
            </a:extLst>
          </p:cNvPr>
          <p:cNvSpPr txBox="1"/>
          <p:nvPr/>
        </p:nvSpPr>
        <p:spPr>
          <a:xfrm>
            <a:off x="7992346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6" name="テキスト ボックス 555">
            <a:extLst>
              <a:ext uri="{FF2B5EF4-FFF2-40B4-BE49-F238E27FC236}">
                <a16:creationId xmlns:a16="http://schemas.microsoft.com/office/drawing/2014/main" id="{F8E7C0DD-29D4-4012-B634-38ADCD1EACFF}"/>
              </a:ext>
            </a:extLst>
          </p:cNvPr>
          <p:cNvSpPr txBox="1"/>
          <p:nvPr/>
        </p:nvSpPr>
        <p:spPr>
          <a:xfrm>
            <a:off x="8357778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57" name="直線コネクタ 556">
            <a:extLst>
              <a:ext uri="{FF2B5EF4-FFF2-40B4-BE49-F238E27FC236}">
                <a16:creationId xmlns:a16="http://schemas.microsoft.com/office/drawing/2014/main" id="{CA383539-0F50-4FE8-B553-E014FDFFFA36}"/>
              </a:ext>
            </a:extLst>
          </p:cNvPr>
          <p:cNvCxnSpPr>
            <a:cxnSpLocks/>
          </p:cNvCxnSpPr>
          <p:nvPr/>
        </p:nvCxnSpPr>
        <p:spPr>
          <a:xfrm flipH="1">
            <a:off x="5495172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直線コネクタ 557">
            <a:extLst>
              <a:ext uri="{FF2B5EF4-FFF2-40B4-BE49-F238E27FC236}">
                <a16:creationId xmlns:a16="http://schemas.microsoft.com/office/drawing/2014/main" id="{820E8545-C08B-4536-8E50-C79B4C2B9E1A}"/>
              </a:ext>
            </a:extLst>
          </p:cNvPr>
          <p:cNvCxnSpPr>
            <a:cxnSpLocks/>
          </p:cNvCxnSpPr>
          <p:nvPr/>
        </p:nvCxnSpPr>
        <p:spPr>
          <a:xfrm>
            <a:off x="5198381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コネクタ 558">
            <a:extLst>
              <a:ext uri="{FF2B5EF4-FFF2-40B4-BE49-F238E27FC236}">
                <a16:creationId xmlns:a16="http://schemas.microsoft.com/office/drawing/2014/main" id="{F6EE54C5-AD71-4476-AD90-291518E1E709}"/>
              </a:ext>
            </a:extLst>
          </p:cNvPr>
          <p:cNvCxnSpPr>
            <a:cxnSpLocks/>
          </p:cNvCxnSpPr>
          <p:nvPr/>
        </p:nvCxnSpPr>
        <p:spPr>
          <a:xfrm>
            <a:off x="5502161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直線コネクタ 562">
            <a:extLst>
              <a:ext uri="{FF2B5EF4-FFF2-40B4-BE49-F238E27FC236}">
                <a16:creationId xmlns:a16="http://schemas.microsoft.com/office/drawing/2014/main" id="{5A613079-A17B-4E51-B03F-9F2B9E2FB414}"/>
              </a:ext>
            </a:extLst>
          </p:cNvPr>
          <p:cNvCxnSpPr>
            <a:cxnSpLocks/>
          </p:cNvCxnSpPr>
          <p:nvPr/>
        </p:nvCxnSpPr>
        <p:spPr>
          <a:xfrm>
            <a:off x="5195286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4" name="テキスト ボックス 563">
            <a:extLst>
              <a:ext uri="{FF2B5EF4-FFF2-40B4-BE49-F238E27FC236}">
                <a16:creationId xmlns:a16="http://schemas.microsoft.com/office/drawing/2014/main" id="{8004EA1A-557D-4CEB-806D-5F413FB43644}"/>
              </a:ext>
            </a:extLst>
          </p:cNvPr>
          <p:cNvSpPr txBox="1"/>
          <p:nvPr/>
        </p:nvSpPr>
        <p:spPr>
          <a:xfrm>
            <a:off x="5212869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5" name="直線コネクタ 564">
            <a:extLst>
              <a:ext uri="{FF2B5EF4-FFF2-40B4-BE49-F238E27FC236}">
                <a16:creationId xmlns:a16="http://schemas.microsoft.com/office/drawing/2014/main" id="{0FB9FA56-38DA-4F47-8ED7-50EE52AFD0B0}"/>
              </a:ext>
            </a:extLst>
          </p:cNvPr>
          <p:cNvCxnSpPr>
            <a:cxnSpLocks/>
          </p:cNvCxnSpPr>
          <p:nvPr/>
        </p:nvCxnSpPr>
        <p:spPr>
          <a:xfrm flipH="1">
            <a:off x="5495172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コネクタ 565">
            <a:extLst>
              <a:ext uri="{FF2B5EF4-FFF2-40B4-BE49-F238E27FC236}">
                <a16:creationId xmlns:a16="http://schemas.microsoft.com/office/drawing/2014/main" id="{A6303A74-F85F-4D9C-9136-08CC6D299658}"/>
              </a:ext>
            </a:extLst>
          </p:cNvPr>
          <p:cNvCxnSpPr>
            <a:cxnSpLocks/>
          </p:cNvCxnSpPr>
          <p:nvPr/>
        </p:nvCxnSpPr>
        <p:spPr>
          <a:xfrm>
            <a:off x="5198381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線コネクタ 566">
            <a:extLst>
              <a:ext uri="{FF2B5EF4-FFF2-40B4-BE49-F238E27FC236}">
                <a16:creationId xmlns:a16="http://schemas.microsoft.com/office/drawing/2014/main" id="{59F022A8-29FD-467A-BF1B-F352EC5D52E6}"/>
              </a:ext>
            </a:extLst>
          </p:cNvPr>
          <p:cNvCxnSpPr>
            <a:cxnSpLocks/>
          </p:cNvCxnSpPr>
          <p:nvPr/>
        </p:nvCxnSpPr>
        <p:spPr>
          <a:xfrm>
            <a:off x="5502161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直線コネクタ 567">
            <a:extLst>
              <a:ext uri="{FF2B5EF4-FFF2-40B4-BE49-F238E27FC236}">
                <a16:creationId xmlns:a16="http://schemas.microsoft.com/office/drawing/2014/main" id="{A7F2B06D-CFB0-40B5-AE76-4E9B487B015A}"/>
              </a:ext>
            </a:extLst>
          </p:cNvPr>
          <p:cNvCxnSpPr>
            <a:cxnSpLocks/>
          </p:cNvCxnSpPr>
          <p:nvPr/>
        </p:nvCxnSpPr>
        <p:spPr>
          <a:xfrm>
            <a:off x="5195286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9" name="テキスト ボックス 568">
            <a:extLst>
              <a:ext uri="{FF2B5EF4-FFF2-40B4-BE49-F238E27FC236}">
                <a16:creationId xmlns:a16="http://schemas.microsoft.com/office/drawing/2014/main" id="{94D3ABD2-DF2E-44D9-9370-DE276B6E5D3D}"/>
              </a:ext>
            </a:extLst>
          </p:cNvPr>
          <p:cNvSpPr txBox="1"/>
          <p:nvPr/>
        </p:nvSpPr>
        <p:spPr>
          <a:xfrm>
            <a:off x="5212869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0" name="直線コネクタ 569">
            <a:extLst>
              <a:ext uri="{FF2B5EF4-FFF2-40B4-BE49-F238E27FC236}">
                <a16:creationId xmlns:a16="http://schemas.microsoft.com/office/drawing/2014/main" id="{6A9F3DDB-77B6-4297-AE0B-A422D9EEA888}"/>
              </a:ext>
            </a:extLst>
          </p:cNvPr>
          <p:cNvCxnSpPr>
            <a:cxnSpLocks/>
          </p:cNvCxnSpPr>
          <p:nvPr/>
        </p:nvCxnSpPr>
        <p:spPr>
          <a:xfrm flipH="1">
            <a:off x="5495172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コネクタ 570">
            <a:extLst>
              <a:ext uri="{FF2B5EF4-FFF2-40B4-BE49-F238E27FC236}">
                <a16:creationId xmlns:a16="http://schemas.microsoft.com/office/drawing/2014/main" id="{47B38EAC-C419-45F6-8062-AABEEC1AD4C9}"/>
              </a:ext>
            </a:extLst>
          </p:cNvPr>
          <p:cNvCxnSpPr>
            <a:cxnSpLocks/>
          </p:cNvCxnSpPr>
          <p:nvPr/>
        </p:nvCxnSpPr>
        <p:spPr>
          <a:xfrm>
            <a:off x="5198381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線コネクタ 571">
            <a:extLst>
              <a:ext uri="{FF2B5EF4-FFF2-40B4-BE49-F238E27FC236}">
                <a16:creationId xmlns:a16="http://schemas.microsoft.com/office/drawing/2014/main" id="{31168A2F-302A-4E3A-A174-A260366BF48D}"/>
              </a:ext>
            </a:extLst>
          </p:cNvPr>
          <p:cNvCxnSpPr>
            <a:cxnSpLocks/>
          </p:cNvCxnSpPr>
          <p:nvPr/>
        </p:nvCxnSpPr>
        <p:spPr>
          <a:xfrm>
            <a:off x="5502161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直線コネクタ 572">
            <a:extLst>
              <a:ext uri="{FF2B5EF4-FFF2-40B4-BE49-F238E27FC236}">
                <a16:creationId xmlns:a16="http://schemas.microsoft.com/office/drawing/2014/main" id="{0D8D2472-2DD2-4EE8-9C75-9167B218B73B}"/>
              </a:ext>
            </a:extLst>
          </p:cNvPr>
          <p:cNvCxnSpPr>
            <a:cxnSpLocks/>
          </p:cNvCxnSpPr>
          <p:nvPr/>
        </p:nvCxnSpPr>
        <p:spPr>
          <a:xfrm>
            <a:off x="5195286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テキスト ボックス 573">
            <a:extLst>
              <a:ext uri="{FF2B5EF4-FFF2-40B4-BE49-F238E27FC236}">
                <a16:creationId xmlns:a16="http://schemas.microsoft.com/office/drawing/2014/main" id="{85DB9DFE-14A1-4526-92F2-E454806264A0}"/>
              </a:ext>
            </a:extLst>
          </p:cNvPr>
          <p:cNvSpPr txBox="1"/>
          <p:nvPr/>
        </p:nvSpPr>
        <p:spPr>
          <a:xfrm>
            <a:off x="5212869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5" name="直線コネクタ 574">
            <a:extLst>
              <a:ext uri="{FF2B5EF4-FFF2-40B4-BE49-F238E27FC236}">
                <a16:creationId xmlns:a16="http://schemas.microsoft.com/office/drawing/2014/main" id="{5287A242-7C63-410E-861B-BE048A94DBC1}"/>
              </a:ext>
            </a:extLst>
          </p:cNvPr>
          <p:cNvCxnSpPr>
            <a:cxnSpLocks/>
          </p:cNvCxnSpPr>
          <p:nvPr/>
        </p:nvCxnSpPr>
        <p:spPr>
          <a:xfrm>
            <a:off x="3323206" y="188640"/>
            <a:ext cx="0" cy="37444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直線コネクタ 575">
            <a:extLst>
              <a:ext uri="{FF2B5EF4-FFF2-40B4-BE49-F238E27FC236}">
                <a16:creationId xmlns:a16="http://schemas.microsoft.com/office/drawing/2014/main" id="{FD5D302C-F93B-4759-8ED1-34B5CC3C77D9}"/>
              </a:ext>
            </a:extLst>
          </p:cNvPr>
          <p:cNvCxnSpPr>
            <a:cxnSpLocks/>
          </p:cNvCxnSpPr>
          <p:nvPr/>
        </p:nvCxnSpPr>
        <p:spPr>
          <a:xfrm flipH="1">
            <a:off x="5853350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直線コネクタ 580">
            <a:extLst>
              <a:ext uri="{FF2B5EF4-FFF2-40B4-BE49-F238E27FC236}">
                <a16:creationId xmlns:a16="http://schemas.microsoft.com/office/drawing/2014/main" id="{66C470F8-2A8B-4D04-BD15-EFE66FD95FB1}"/>
              </a:ext>
            </a:extLst>
          </p:cNvPr>
          <p:cNvCxnSpPr>
            <a:cxnSpLocks/>
          </p:cNvCxnSpPr>
          <p:nvPr/>
        </p:nvCxnSpPr>
        <p:spPr>
          <a:xfrm>
            <a:off x="5556559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直線コネクタ 585">
            <a:extLst>
              <a:ext uri="{FF2B5EF4-FFF2-40B4-BE49-F238E27FC236}">
                <a16:creationId xmlns:a16="http://schemas.microsoft.com/office/drawing/2014/main" id="{36BD425B-6CFC-4D8D-8003-366DED3716F5}"/>
              </a:ext>
            </a:extLst>
          </p:cNvPr>
          <p:cNvCxnSpPr>
            <a:cxnSpLocks/>
          </p:cNvCxnSpPr>
          <p:nvPr/>
        </p:nvCxnSpPr>
        <p:spPr>
          <a:xfrm>
            <a:off x="5860340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直線コネクタ 587">
            <a:extLst>
              <a:ext uri="{FF2B5EF4-FFF2-40B4-BE49-F238E27FC236}">
                <a16:creationId xmlns:a16="http://schemas.microsoft.com/office/drawing/2014/main" id="{D9DA28F8-70DF-46DD-9AEE-306A8D40EC3E}"/>
              </a:ext>
            </a:extLst>
          </p:cNvPr>
          <p:cNvCxnSpPr>
            <a:cxnSpLocks/>
          </p:cNvCxnSpPr>
          <p:nvPr/>
        </p:nvCxnSpPr>
        <p:spPr>
          <a:xfrm>
            <a:off x="5553464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直線コネクタ 589">
            <a:extLst>
              <a:ext uri="{FF2B5EF4-FFF2-40B4-BE49-F238E27FC236}">
                <a16:creationId xmlns:a16="http://schemas.microsoft.com/office/drawing/2014/main" id="{5E77A81B-B13D-4E5D-A74F-020436355526}"/>
              </a:ext>
            </a:extLst>
          </p:cNvPr>
          <p:cNvCxnSpPr>
            <a:cxnSpLocks/>
          </p:cNvCxnSpPr>
          <p:nvPr/>
        </p:nvCxnSpPr>
        <p:spPr>
          <a:xfrm>
            <a:off x="5920125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直線コネクタ 592">
            <a:extLst>
              <a:ext uri="{FF2B5EF4-FFF2-40B4-BE49-F238E27FC236}">
                <a16:creationId xmlns:a16="http://schemas.microsoft.com/office/drawing/2014/main" id="{CFC89B18-A763-45F4-8BFA-8767145A83BA}"/>
              </a:ext>
            </a:extLst>
          </p:cNvPr>
          <p:cNvCxnSpPr>
            <a:cxnSpLocks/>
          </p:cNvCxnSpPr>
          <p:nvPr/>
        </p:nvCxnSpPr>
        <p:spPr>
          <a:xfrm>
            <a:off x="5917030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テキスト ボックス 593">
            <a:extLst>
              <a:ext uri="{FF2B5EF4-FFF2-40B4-BE49-F238E27FC236}">
                <a16:creationId xmlns:a16="http://schemas.microsoft.com/office/drawing/2014/main" id="{3978D336-D348-48B3-A9C8-3AA642ABB7E8}"/>
              </a:ext>
            </a:extLst>
          </p:cNvPr>
          <p:cNvSpPr txBox="1"/>
          <p:nvPr/>
        </p:nvSpPr>
        <p:spPr>
          <a:xfrm>
            <a:off x="5576857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5" name="テキスト ボックス 594">
            <a:extLst>
              <a:ext uri="{FF2B5EF4-FFF2-40B4-BE49-F238E27FC236}">
                <a16:creationId xmlns:a16="http://schemas.microsoft.com/office/drawing/2014/main" id="{2A17F958-A84B-4B50-88A1-FA86DD4E9780}"/>
              </a:ext>
            </a:extLst>
          </p:cNvPr>
          <p:cNvSpPr txBox="1"/>
          <p:nvPr/>
        </p:nvSpPr>
        <p:spPr>
          <a:xfrm>
            <a:off x="5934879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98" name="直線コネクタ 597">
            <a:extLst>
              <a:ext uri="{FF2B5EF4-FFF2-40B4-BE49-F238E27FC236}">
                <a16:creationId xmlns:a16="http://schemas.microsoft.com/office/drawing/2014/main" id="{BDD417B8-E67A-4F25-8CBF-6BDE3A7FDE02}"/>
              </a:ext>
            </a:extLst>
          </p:cNvPr>
          <p:cNvCxnSpPr>
            <a:cxnSpLocks/>
          </p:cNvCxnSpPr>
          <p:nvPr/>
        </p:nvCxnSpPr>
        <p:spPr>
          <a:xfrm flipH="1">
            <a:off x="5855090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直線コネクタ 601">
            <a:extLst>
              <a:ext uri="{FF2B5EF4-FFF2-40B4-BE49-F238E27FC236}">
                <a16:creationId xmlns:a16="http://schemas.microsoft.com/office/drawing/2014/main" id="{B0031C5C-1668-478F-9A03-457E093F1A28}"/>
              </a:ext>
            </a:extLst>
          </p:cNvPr>
          <p:cNvCxnSpPr>
            <a:cxnSpLocks/>
          </p:cNvCxnSpPr>
          <p:nvPr/>
        </p:nvCxnSpPr>
        <p:spPr>
          <a:xfrm>
            <a:off x="5558298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直線コネクタ 602">
            <a:extLst>
              <a:ext uri="{FF2B5EF4-FFF2-40B4-BE49-F238E27FC236}">
                <a16:creationId xmlns:a16="http://schemas.microsoft.com/office/drawing/2014/main" id="{B1101FB9-CF5D-4483-ABE2-1EE74EE0A55E}"/>
              </a:ext>
            </a:extLst>
          </p:cNvPr>
          <p:cNvCxnSpPr>
            <a:cxnSpLocks/>
          </p:cNvCxnSpPr>
          <p:nvPr/>
        </p:nvCxnSpPr>
        <p:spPr>
          <a:xfrm>
            <a:off x="5862079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コネクタ 603">
            <a:extLst>
              <a:ext uri="{FF2B5EF4-FFF2-40B4-BE49-F238E27FC236}">
                <a16:creationId xmlns:a16="http://schemas.microsoft.com/office/drawing/2014/main" id="{C39019A3-1634-4F40-86B6-EE76DFBAF531}"/>
              </a:ext>
            </a:extLst>
          </p:cNvPr>
          <p:cNvCxnSpPr>
            <a:cxnSpLocks/>
          </p:cNvCxnSpPr>
          <p:nvPr/>
        </p:nvCxnSpPr>
        <p:spPr>
          <a:xfrm>
            <a:off x="5555203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5" name="テキスト ボックス 604">
            <a:extLst>
              <a:ext uri="{FF2B5EF4-FFF2-40B4-BE49-F238E27FC236}">
                <a16:creationId xmlns:a16="http://schemas.microsoft.com/office/drawing/2014/main" id="{236206D3-8B17-4E0F-B3E3-DA0607834C24}"/>
              </a:ext>
            </a:extLst>
          </p:cNvPr>
          <p:cNvSpPr txBox="1"/>
          <p:nvPr/>
        </p:nvSpPr>
        <p:spPr>
          <a:xfrm>
            <a:off x="5583142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06" name="直線コネクタ 605">
            <a:extLst>
              <a:ext uri="{FF2B5EF4-FFF2-40B4-BE49-F238E27FC236}">
                <a16:creationId xmlns:a16="http://schemas.microsoft.com/office/drawing/2014/main" id="{EAB7507E-05A0-46A4-ADB3-3D24BFFA55E9}"/>
              </a:ext>
            </a:extLst>
          </p:cNvPr>
          <p:cNvCxnSpPr>
            <a:cxnSpLocks/>
          </p:cNvCxnSpPr>
          <p:nvPr/>
        </p:nvCxnSpPr>
        <p:spPr>
          <a:xfrm flipH="1">
            <a:off x="5855090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直線コネクタ 606">
            <a:extLst>
              <a:ext uri="{FF2B5EF4-FFF2-40B4-BE49-F238E27FC236}">
                <a16:creationId xmlns:a16="http://schemas.microsoft.com/office/drawing/2014/main" id="{0A97D3FB-AAAA-4CC6-A8B6-6E2198AA9F9C}"/>
              </a:ext>
            </a:extLst>
          </p:cNvPr>
          <p:cNvCxnSpPr>
            <a:cxnSpLocks/>
          </p:cNvCxnSpPr>
          <p:nvPr/>
        </p:nvCxnSpPr>
        <p:spPr>
          <a:xfrm>
            <a:off x="5558298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直線コネクタ 607">
            <a:extLst>
              <a:ext uri="{FF2B5EF4-FFF2-40B4-BE49-F238E27FC236}">
                <a16:creationId xmlns:a16="http://schemas.microsoft.com/office/drawing/2014/main" id="{5517D7B3-1332-44B1-8E74-02DD3DFACF46}"/>
              </a:ext>
            </a:extLst>
          </p:cNvPr>
          <p:cNvCxnSpPr>
            <a:cxnSpLocks/>
          </p:cNvCxnSpPr>
          <p:nvPr/>
        </p:nvCxnSpPr>
        <p:spPr>
          <a:xfrm>
            <a:off x="5862079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直線コネクタ 608">
            <a:extLst>
              <a:ext uri="{FF2B5EF4-FFF2-40B4-BE49-F238E27FC236}">
                <a16:creationId xmlns:a16="http://schemas.microsoft.com/office/drawing/2014/main" id="{65D26584-35F5-4959-A4F6-9B444DD3F3E4}"/>
              </a:ext>
            </a:extLst>
          </p:cNvPr>
          <p:cNvCxnSpPr>
            <a:cxnSpLocks/>
          </p:cNvCxnSpPr>
          <p:nvPr/>
        </p:nvCxnSpPr>
        <p:spPr>
          <a:xfrm>
            <a:off x="5555203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0" name="テキスト ボックス 609">
            <a:extLst>
              <a:ext uri="{FF2B5EF4-FFF2-40B4-BE49-F238E27FC236}">
                <a16:creationId xmlns:a16="http://schemas.microsoft.com/office/drawing/2014/main" id="{772D2862-5FF2-41F2-9F81-32CC88F0218F}"/>
              </a:ext>
            </a:extLst>
          </p:cNvPr>
          <p:cNvSpPr txBox="1"/>
          <p:nvPr/>
        </p:nvSpPr>
        <p:spPr>
          <a:xfrm>
            <a:off x="5583142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11" name="直線コネクタ 610">
            <a:extLst>
              <a:ext uri="{FF2B5EF4-FFF2-40B4-BE49-F238E27FC236}">
                <a16:creationId xmlns:a16="http://schemas.microsoft.com/office/drawing/2014/main" id="{B4EFF978-58DB-46C8-B22D-D56D262E4366}"/>
              </a:ext>
            </a:extLst>
          </p:cNvPr>
          <p:cNvCxnSpPr>
            <a:cxnSpLocks/>
          </p:cNvCxnSpPr>
          <p:nvPr/>
        </p:nvCxnSpPr>
        <p:spPr>
          <a:xfrm flipH="1">
            <a:off x="5855090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直線コネクタ 611">
            <a:extLst>
              <a:ext uri="{FF2B5EF4-FFF2-40B4-BE49-F238E27FC236}">
                <a16:creationId xmlns:a16="http://schemas.microsoft.com/office/drawing/2014/main" id="{53F93367-2DDD-441C-9DE4-1131E7CE7B53}"/>
              </a:ext>
            </a:extLst>
          </p:cNvPr>
          <p:cNvCxnSpPr>
            <a:cxnSpLocks/>
          </p:cNvCxnSpPr>
          <p:nvPr/>
        </p:nvCxnSpPr>
        <p:spPr>
          <a:xfrm>
            <a:off x="5558298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直線コネクタ 612">
            <a:extLst>
              <a:ext uri="{FF2B5EF4-FFF2-40B4-BE49-F238E27FC236}">
                <a16:creationId xmlns:a16="http://schemas.microsoft.com/office/drawing/2014/main" id="{DB761FB0-379A-406A-9C7B-FA6B6595CEF7}"/>
              </a:ext>
            </a:extLst>
          </p:cNvPr>
          <p:cNvCxnSpPr>
            <a:cxnSpLocks/>
          </p:cNvCxnSpPr>
          <p:nvPr/>
        </p:nvCxnSpPr>
        <p:spPr>
          <a:xfrm>
            <a:off x="5862079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直線コネクタ 613">
            <a:extLst>
              <a:ext uri="{FF2B5EF4-FFF2-40B4-BE49-F238E27FC236}">
                <a16:creationId xmlns:a16="http://schemas.microsoft.com/office/drawing/2014/main" id="{0D1097B4-2585-4419-8564-AB5A03AC141C}"/>
              </a:ext>
            </a:extLst>
          </p:cNvPr>
          <p:cNvCxnSpPr>
            <a:cxnSpLocks/>
          </p:cNvCxnSpPr>
          <p:nvPr/>
        </p:nvCxnSpPr>
        <p:spPr>
          <a:xfrm>
            <a:off x="5555203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" name="テキスト ボックス 616">
            <a:extLst>
              <a:ext uri="{FF2B5EF4-FFF2-40B4-BE49-F238E27FC236}">
                <a16:creationId xmlns:a16="http://schemas.microsoft.com/office/drawing/2014/main" id="{DC2C9ED3-4992-4D8D-875C-458D53247983}"/>
              </a:ext>
            </a:extLst>
          </p:cNvPr>
          <p:cNvSpPr txBox="1"/>
          <p:nvPr/>
        </p:nvSpPr>
        <p:spPr>
          <a:xfrm>
            <a:off x="5583142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19" name="直線コネクタ 618">
            <a:extLst>
              <a:ext uri="{FF2B5EF4-FFF2-40B4-BE49-F238E27FC236}">
                <a16:creationId xmlns:a16="http://schemas.microsoft.com/office/drawing/2014/main" id="{2166F30E-A07A-4498-AC86-DB5B2698CD8E}"/>
              </a:ext>
            </a:extLst>
          </p:cNvPr>
          <p:cNvCxnSpPr>
            <a:cxnSpLocks/>
          </p:cNvCxnSpPr>
          <p:nvPr/>
        </p:nvCxnSpPr>
        <p:spPr>
          <a:xfrm>
            <a:off x="5918466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直線コネクタ 620">
            <a:extLst>
              <a:ext uri="{FF2B5EF4-FFF2-40B4-BE49-F238E27FC236}">
                <a16:creationId xmlns:a16="http://schemas.microsoft.com/office/drawing/2014/main" id="{1859B1AB-497A-43EB-86D6-D82B6070B7BC}"/>
              </a:ext>
            </a:extLst>
          </p:cNvPr>
          <p:cNvCxnSpPr>
            <a:cxnSpLocks/>
          </p:cNvCxnSpPr>
          <p:nvPr/>
        </p:nvCxnSpPr>
        <p:spPr>
          <a:xfrm>
            <a:off x="5915371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テキスト ボックス 621">
            <a:extLst>
              <a:ext uri="{FF2B5EF4-FFF2-40B4-BE49-F238E27FC236}">
                <a16:creationId xmlns:a16="http://schemas.microsoft.com/office/drawing/2014/main" id="{B0585D88-510E-4BCE-992C-F43D68110C84}"/>
              </a:ext>
            </a:extLst>
          </p:cNvPr>
          <p:cNvSpPr txBox="1"/>
          <p:nvPr/>
        </p:nvSpPr>
        <p:spPr>
          <a:xfrm>
            <a:off x="5932954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24" name="直線コネクタ 623">
            <a:extLst>
              <a:ext uri="{FF2B5EF4-FFF2-40B4-BE49-F238E27FC236}">
                <a16:creationId xmlns:a16="http://schemas.microsoft.com/office/drawing/2014/main" id="{FAFD8759-F0B0-4168-93F9-0F23AB5740ED}"/>
              </a:ext>
            </a:extLst>
          </p:cNvPr>
          <p:cNvCxnSpPr>
            <a:cxnSpLocks/>
          </p:cNvCxnSpPr>
          <p:nvPr/>
        </p:nvCxnSpPr>
        <p:spPr>
          <a:xfrm>
            <a:off x="5918466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直線コネクタ 625">
            <a:extLst>
              <a:ext uri="{FF2B5EF4-FFF2-40B4-BE49-F238E27FC236}">
                <a16:creationId xmlns:a16="http://schemas.microsoft.com/office/drawing/2014/main" id="{34FD4401-D50B-4C04-B575-CB62CD2D036A}"/>
              </a:ext>
            </a:extLst>
          </p:cNvPr>
          <p:cNvCxnSpPr>
            <a:cxnSpLocks/>
          </p:cNvCxnSpPr>
          <p:nvPr/>
        </p:nvCxnSpPr>
        <p:spPr>
          <a:xfrm>
            <a:off x="5915371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7" name="テキスト ボックス 626">
            <a:extLst>
              <a:ext uri="{FF2B5EF4-FFF2-40B4-BE49-F238E27FC236}">
                <a16:creationId xmlns:a16="http://schemas.microsoft.com/office/drawing/2014/main" id="{3C9A5CBE-31EB-461B-9900-BA3476BAEC46}"/>
              </a:ext>
            </a:extLst>
          </p:cNvPr>
          <p:cNvSpPr txBox="1"/>
          <p:nvPr/>
        </p:nvSpPr>
        <p:spPr>
          <a:xfrm>
            <a:off x="5932954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29" name="直線コネクタ 628">
            <a:extLst>
              <a:ext uri="{FF2B5EF4-FFF2-40B4-BE49-F238E27FC236}">
                <a16:creationId xmlns:a16="http://schemas.microsoft.com/office/drawing/2014/main" id="{83120DF8-098D-4656-9640-0F7121B904B4}"/>
              </a:ext>
            </a:extLst>
          </p:cNvPr>
          <p:cNvCxnSpPr>
            <a:cxnSpLocks/>
          </p:cNvCxnSpPr>
          <p:nvPr/>
        </p:nvCxnSpPr>
        <p:spPr>
          <a:xfrm>
            <a:off x="5918466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直線コネクタ 630">
            <a:extLst>
              <a:ext uri="{FF2B5EF4-FFF2-40B4-BE49-F238E27FC236}">
                <a16:creationId xmlns:a16="http://schemas.microsoft.com/office/drawing/2014/main" id="{2AB64429-DAF7-4F7B-9073-09025C3097FC}"/>
              </a:ext>
            </a:extLst>
          </p:cNvPr>
          <p:cNvCxnSpPr>
            <a:cxnSpLocks/>
          </p:cNvCxnSpPr>
          <p:nvPr/>
        </p:nvCxnSpPr>
        <p:spPr>
          <a:xfrm>
            <a:off x="5915371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2" name="テキスト ボックス 631">
            <a:extLst>
              <a:ext uri="{FF2B5EF4-FFF2-40B4-BE49-F238E27FC236}">
                <a16:creationId xmlns:a16="http://schemas.microsoft.com/office/drawing/2014/main" id="{603E0466-1941-4BBD-ADC8-DB3CD165544E}"/>
              </a:ext>
            </a:extLst>
          </p:cNvPr>
          <p:cNvSpPr txBox="1"/>
          <p:nvPr/>
        </p:nvSpPr>
        <p:spPr>
          <a:xfrm>
            <a:off x="5932954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3" name="テキスト ボックス 632">
            <a:extLst>
              <a:ext uri="{FF2B5EF4-FFF2-40B4-BE49-F238E27FC236}">
                <a16:creationId xmlns:a16="http://schemas.microsoft.com/office/drawing/2014/main" id="{F266708C-8BAD-4209-BB72-D1B02C2229AA}"/>
              </a:ext>
            </a:extLst>
          </p:cNvPr>
          <p:cNvSpPr txBox="1"/>
          <p:nvPr/>
        </p:nvSpPr>
        <p:spPr>
          <a:xfrm>
            <a:off x="5572381" y="3673049"/>
            <a:ext cx="663240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Mode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34" name="直線コネクタ 633">
            <a:extLst>
              <a:ext uri="{FF2B5EF4-FFF2-40B4-BE49-F238E27FC236}">
                <a16:creationId xmlns:a16="http://schemas.microsoft.com/office/drawing/2014/main" id="{46D05304-A233-49EF-887F-9B61EA81E84D}"/>
              </a:ext>
            </a:extLst>
          </p:cNvPr>
          <p:cNvCxnSpPr>
            <a:cxnSpLocks/>
          </p:cNvCxnSpPr>
          <p:nvPr/>
        </p:nvCxnSpPr>
        <p:spPr>
          <a:xfrm>
            <a:off x="5534635" y="1683422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直線コネクタ 634">
            <a:extLst>
              <a:ext uri="{FF2B5EF4-FFF2-40B4-BE49-F238E27FC236}">
                <a16:creationId xmlns:a16="http://schemas.microsoft.com/office/drawing/2014/main" id="{03B01FB9-17DE-48CE-A75A-76D0E2D46C35}"/>
              </a:ext>
            </a:extLst>
          </p:cNvPr>
          <p:cNvCxnSpPr>
            <a:cxnSpLocks/>
          </p:cNvCxnSpPr>
          <p:nvPr/>
        </p:nvCxnSpPr>
        <p:spPr>
          <a:xfrm>
            <a:off x="6245892" y="1986640"/>
            <a:ext cx="16867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直線コネクタ 635">
            <a:extLst>
              <a:ext uri="{FF2B5EF4-FFF2-40B4-BE49-F238E27FC236}">
                <a16:creationId xmlns:a16="http://schemas.microsoft.com/office/drawing/2014/main" id="{9DAADB63-1857-4214-AA7D-1B9B2F76D60E}"/>
              </a:ext>
            </a:extLst>
          </p:cNvPr>
          <p:cNvCxnSpPr>
            <a:cxnSpLocks/>
          </p:cNvCxnSpPr>
          <p:nvPr/>
        </p:nvCxnSpPr>
        <p:spPr>
          <a:xfrm flipH="1">
            <a:off x="6211950" y="1986640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直線コネクタ 636">
            <a:extLst>
              <a:ext uri="{FF2B5EF4-FFF2-40B4-BE49-F238E27FC236}">
                <a16:creationId xmlns:a16="http://schemas.microsoft.com/office/drawing/2014/main" id="{7C39803C-608F-437F-9CBC-F0DC047AAAA3}"/>
              </a:ext>
            </a:extLst>
          </p:cNvPr>
          <p:cNvCxnSpPr>
            <a:cxnSpLocks/>
          </p:cNvCxnSpPr>
          <p:nvPr/>
        </p:nvCxnSpPr>
        <p:spPr>
          <a:xfrm>
            <a:off x="6210861" y="1826059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直線コネクタ 637">
            <a:extLst>
              <a:ext uri="{FF2B5EF4-FFF2-40B4-BE49-F238E27FC236}">
                <a16:creationId xmlns:a16="http://schemas.microsoft.com/office/drawing/2014/main" id="{60C1B7CE-D3AB-4E2E-BCDE-905247405448}"/>
              </a:ext>
            </a:extLst>
          </p:cNvPr>
          <p:cNvCxnSpPr>
            <a:cxnSpLocks/>
          </p:cNvCxnSpPr>
          <p:nvPr/>
        </p:nvCxnSpPr>
        <p:spPr>
          <a:xfrm>
            <a:off x="6245892" y="2456112"/>
            <a:ext cx="16944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直線コネクタ 638">
            <a:extLst>
              <a:ext uri="{FF2B5EF4-FFF2-40B4-BE49-F238E27FC236}">
                <a16:creationId xmlns:a16="http://schemas.microsoft.com/office/drawing/2014/main" id="{08EA834F-273F-4EAB-ACC7-1DF9AA86BE0F}"/>
              </a:ext>
            </a:extLst>
          </p:cNvPr>
          <p:cNvCxnSpPr>
            <a:cxnSpLocks/>
          </p:cNvCxnSpPr>
          <p:nvPr/>
        </p:nvCxnSpPr>
        <p:spPr>
          <a:xfrm flipH="1">
            <a:off x="6211950" y="2456112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直線コネクタ 639">
            <a:extLst>
              <a:ext uri="{FF2B5EF4-FFF2-40B4-BE49-F238E27FC236}">
                <a16:creationId xmlns:a16="http://schemas.microsoft.com/office/drawing/2014/main" id="{6E515971-B386-4D2E-B84B-338934D34D28}"/>
              </a:ext>
            </a:extLst>
          </p:cNvPr>
          <p:cNvCxnSpPr>
            <a:cxnSpLocks/>
          </p:cNvCxnSpPr>
          <p:nvPr/>
        </p:nvCxnSpPr>
        <p:spPr>
          <a:xfrm>
            <a:off x="6210861" y="2295531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直線コネクタ 641">
            <a:extLst>
              <a:ext uri="{FF2B5EF4-FFF2-40B4-BE49-F238E27FC236}">
                <a16:creationId xmlns:a16="http://schemas.microsoft.com/office/drawing/2014/main" id="{A328CEA8-25AD-443D-A2A3-146632EF39F1}"/>
              </a:ext>
            </a:extLst>
          </p:cNvPr>
          <p:cNvCxnSpPr>
            <a:cxnSpLocks/>
          </p:cNvCxnSpPr>
          <p:nvPr/>
        </p:nvCxnSpPr>
        <p:spPr>
          <a:xfrm>
            <a:off x="6245892" y="2936040"/>
            <a:ext cx="16944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直線コネクタ 642">
            <a:extLst>
              <a:ext uri="{FF2B5EF4-FFF2-40B4-BE49-F238E27FC236}">
                <a16:creationId xmlns:a16="http://schemas.microsoft.com/office/drawing/2014/main" id="{282E491E-BEEE-4116-AD4B-411F48E32B7A}"/>
              </a:ext>
            </a:extLst>
          </p:cNvPr>
          <p:cNvCxnSpPr>
            <a:cxnSpLocks/>
          </p:cNvCxnSpPr>
          <p:nvPr/>
        </p:nvCxnSpPr>
        <p:spPr>
          <a:xfrm flipH="1">
            <a:off x="6211950" y="2936040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線コネクタ 646">
            <a:extLst>
              <a:ext uri="{FF2B5EF4-FFF2-40B4-BE49-F238E27FC236}">
                <a16:creationId xmlns:a16="http://schemas.microsoft.com/office/drawing/2014/main" id="{E4323557-9F07-4B62-BF82-1D0CDF9D33D1}"/>
              </a:ext>
            </a:extLst>
          </p:cNvPr>
          <p:cNvCxnSpPr>
            <a:cxnSpLocks/>
          </p:cNvCxnSpPr>
          <p:nvPr/>
        </p:nvCxnSpPr>
        <p:spPr>
          <a:xfrm>
            <a:off x="6210861" y="2775459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直線コネクタ 651">
            <a:extLst>
              <a:ext uri="{FF2B5EF4-FFF2-40B4-BE49-F238E27FC236}">
                <a16:creationId xmlns:a16="http://schemas.microsoft.com/office/drawing/2014/main" id="{778BFA02-4319-4A00-99C6-5DC4B6FBC4A7}"/>
              </a:ext>
            </a:extLst>
          </p:cNvPr>
          <p:cNvCxnSpPr>
            <a:cxnSpLocks/>
          </p:cNvCxnSpPr>
          <p:nvPr/>
        </p:nvCxnSpPr>
        <p:spPr>
          <a:xfrm>
            <a:off x="6245892" y="3401045"/>
            <a:ext cx="16944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直線コネクタ 653">
            <a:extLst>
              <a:ext uri="{FF2B5EF4-FFF2-40B4-BE49-F238E27FC236}">
                <a16:creationId xmlns:a16="http://schemas.microsoft.com/office/drawing/2014/main" id="{BF7F0AE2-B401-4DB5-BDAB-E8FDBDFC5C3A}"/>
              </a:ext>
            </a:extLst>
          </p:cNvPr>
          <p:cNvCxnSpPr>
            <a:cxnSpLocks/>
          </p:cNvCxnSpPr>
          <p:nvPr/>
        </p:nvCxnSpPr>
        <p:spPr>
          <a:xfrm flipH="1">
            <a:off x="6211950" y="3401045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直線コネクタ 654">
            <a:extLst>
              <a:ext uri="{FF2B5EF4-FFF2-40B4-BE49-F238E27FC236}">
                <a16:creationId xmlns:a16="http://schemas.microsoft.com/office/drawing/2014/main" id="{AADD267B-8ABB-4E94-A305-0CA421D113EE}"/>
              </a:ext>
            </a:extLst>
          </p:cNvPr>
          <p:cNvCxnSpPr>
            <a:cxnSpLocks/>
          </p:cNvCxnSpPr>
          <p:nvPr/>
        </p:nvCxnSpPr>
        <p:spPr>
          <a:xfrm>
            <a:off x="6210861" y="3240464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直線コネクタ 655">
            <a:extLst>
              <a:ext uri="{FF2B5EF4-FFF2-40B4-BE49-F238E27FC236}">
                <a16:creationId xmlns:a16="http://schemas.microsoft.com/office/drawing/2014/main" id="{01D7740A-DA80-4B49-B471-5041A5E39780}"/>
              </a:ext>
            </a:extLst>
          </p:cNvPr>
          <p:cNvCxnSpPr>
            <a:cxnSpLocks/>
          </p:cNvCxnSpPr>
          <p:nvPr/>
        </p:nvCxnSpPr>
        <p:spPr>
          <a:xfrm flipH="1">
            <a:off x="7933860" y="1824622"/>
            <a:ext cx="27302" cy="1528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直線コネクタ 656">
            <a:extLst>
              <a:ext uri="{FF2B5EF4-FFF2-40B4-BE49-F238E27FC236}">
                <a16:creationId xmlns:a16="http://schemas.microsoft.com/office/drawing/2014/main" id="{7201D160-C18F-4F67-81D0-D78FA05DFFDC}"/>
              </a:ext>
            </a:extLst>
          </p:cNvPr>
          <p:cNvCxnSpPr>
            <a:cxnSpLocks/>
          </p:cNvCxnSpPr>
          <p:nvPr/>
        </p:nvCxnSpPr>
        <p:spPr>
          <a:xfrm>
            <a:off x="7937998" y="1981267"/>
            <a:ext cx="30152" cy="16882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直線コネクタ 657">
            <a:extLst>
              <a:ext uri="{FF2B5EF4-FFF2-40B4-BE49-F238E27FC236}">
                <a16:creationId xmlns:a16="http://schemas.microsoft.com/office/drawing/2014/main" id="{23A62F5C-3BEE-4CE4-B374-C31FBE76ED17}"/>
              </a:ext>
            </a:extLst>
          </p:cNvPr>
          <p:cNvCxnSpPr>
            <a:cxnSpLocks/>
          </p:cNvCxnSpPr>
          <p:nvPr/>
        </p:nvCxnSpPr>
        <p:spPr>
          <a:xfrm flipH="1">
            <a:off x="7932643" y="2294094"/>
            <a:ext cx="28519" cy="1596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直線コネクタ 658">
            <a:extLst>
              <a:ext uri="{FF2B5EF4-FFF2-40B4-BE49-F238E27FC236}">
                <a16:creationId xmlns:a16="http://schemas.microsoft.com/office/drawing/2014/main" id="{6D0DD56F-9B3E-4F0E-A552-A03A75CAA1EB}"/>
              </a:ext>
            </a:extLst>
          </p:cNvPr>
          <p:cNvCxnSpPr>
            <a:cxnSpLocks/>
          </p:cNvCxnSpPr>
          <p:nvPr/>
        </p:nvCxnSpPr>
        <p:spPr>
          <a:xfrm>
            <a:off x="7937212" y="2446336"/>
            <a:ext cx="30938" cy="17323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直線コネクタ 659">
            <a:extLst>
              <a:ext uri="{FF2B5EF4-FFF2-40B4-BE49-F238E27FC236}">
                <a16:creationId xmlns:a16="http://schemas.microsoft.com/office/drawing/2014/main" id="{4CC56064-976F-4195-849D-F8EC24630ACD}"/>
              </a:ext>
            </a:extLst>
          </p:cNvPr>
          <p:cNvCxnSpPr>
            <a:cxnSpLocks/>
          </p:cNvCxnSpPr>
          <p:nvPr/>
        </p:nvCxnSpPr>
        <p:spPr>
          <a:xfrm flipH="1">
            <a:off x="7934325" y="2774022"/>
            <a:ext cx="26837" cy="150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直線コネクタ 660">
            <a:extLst>
              <a:ext uri="{FF2B5EF4-FFF2-40B4-BE49-F238E27FC236}">
                <a16:creationId xmlns:a16="http://schemas.microsoft.com/office/drawing/2014/main" id="{9331F992-2734-487F-8A00-111351B1AB79}"/>
              </a:ext>
            </a:extLst>
          </p:cNvPr>
          <p:cNvCxnSpPr>
            <a:cxnSpLocks/>
          </p:cNvCxnSpPr>
          <p:nvPr/>
        </p:nvCxnSpPr>
        <p:spPr>
          <a:xfrm>
            <a:off x="7940309" y="2943603"/>
            <a:ext cx="27841" cy="15589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直線コネクタ 661">
            <a:extLst>
              <a:ext uri="{FF2B5EF4-FFF2-40B4-BE49-F238E27FC236}">
                <a16:creationId xmlns:a16="http://schemas.microsoft.com/office/drawing/2014/main" id="{AC5636AB-19A8-4D92-9D1B-CDDB9E2AA36E}"/>
              </a:ext>
            </a:extLst>
          </p:cNvPr>
          <p:cNvCxnSpPr>
            <a:cxnSpLocks/>
          </p:cNvCxnSpPr>
          <p:nvPr/>
        </p:nvCxnSpPr>
        <p:spPr>
          <a:xfrm flipH="1">
            <a:off x="7934325" y="3236555"/>
            <a:ext cx="26837" cy="150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直線コネクタ 662">
            <a:extLst>
              <a:ext uri="{FF2B5EF4-FFF2-40B4-BE49-F238E27FC236}">
                <a16:creationId xmlns:a16="http://schemas.microsoft.com/office/drawing/2014/main" id="{343C3AF4-D576-43CF-B008-07F2EA963B91}"/>
              </a:ext>
            </a:extLst>
          </p:cNvPr>
          <p:cNvCxnSpPr>
            <a:cxnSpLocks/>
          </p:cNvCxnSpPr>
          <p:nvPr/>
        </p:nvCxnSpPr>
        <p:spPr>
          <a:xfrm>
            <a:off x="7940309" y="3406136"/>
            <a:ext cx="27841" cy="15589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直線コネクタ 663">
            <a:extLst>
              <a:ext uri="{FF2B5EF4-FFF2-40B4-BE49-F238E27FC236}">
                <a16:creationId xmlns:a16="http://schemas.microsoft.com/office/drawing/2014/main" id="{92370196-21BC-466D-9686-18884365C8EB}"/>
              </a:ext>
            </a:extLst>
          </p:cNvPr>
          <p:cNvCxnSpPr>
            <a:cxnSpLocks/>
          </p:cNvCxnSpPr>
          <p:nvPr/>
        </p:nvCxnSpPr>
        <p:spPr>
          <a:xfrm flipH="1">
            <a:off x="638628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直線コネクタ 664">
            <a:extLst>
              <a:ext uri="{FF2B5EF4-FFF2-40B4-BE49-F238E27FC236}">
                <a16:creationId xmlns:a16="http://schemas.microsoft.com/office/drawing/2014/main" id="{5BB52DAD-8753-42EA-8470-37B711F87EAE}"/>
              </a:ext>
            </a:extLst>
          </p:cNvPr>
          <p:cNvCxnSpPr>
            <a:cxnSpLocks/>
          </p:cNvCxnSpPr>
          <p:nvPr/>
        </p:nvCxnSpPr>
        <p:spPr>
          <a:xfrm>
            <a:off x="644316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直線コネクタ 665">
            <a:extLst>
              <a:ext uri="{FF2B5EF4-FFF2-40B4-BE49-F238E27FC236}">
                <a16:creationId xmlns:a16="http://schemas.microsoft.com/office/drawing/2014/main" id="{69DF454F-AECA-4D62-A6CC-1E13D10E4131}"/>
              </a:ext>
            </a:extLst>
          </p:cNvPr>
          <p:cNvCxnSpPr>
            <a:cxnSpLocks/>
          </p:cNvCxnSpPr>
          <p:nvPr/>
        </p:nvCxnSpPr>
        <p:spPr>
          <a:xfrm>
            <a:off x="655691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直線コネクタ 666">
            <a:extLst>
              <a:ext uri="{FF2B5EF4-FFF2-40B4-BE49-F238E27FC236}">
                <a16:creationId xmlns:a16="http://schemas.microsoft.com/office/drawing/2014/main" id="{37FDF9A9-A860-4C65-8FDD-C62EAD8D12D7}"/>
              </a:ext>
            </a:extLst>
          </p:cNvPr>
          <p:cNvCxnSpPr>
            <a:cxnSpLocks/>
          </p:cNvCxnSpPr>
          <p:nvPr/>
        </p:nvCxnSpPr>
        <p:spPr>
          <a:xfrm>
            <a:off x="6617999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直線コネクタ 667">
            <a:extLst>
              <a:ext uri="{FF2B5EF4-FFF2-40B4-BE49-F238E27FC236}">
                <a16:creationId xmlns:a16="http://schemas.microsoft.com/office/drawing/2014/main" id="{751F46D8-C6DB-40E8-B180-2834336E68ED}"/>
              </a:ext>
            </a:extLst>
          </p:cNvPr>
          <p:cNvCxnSpPr>
            <a:cxnSpLocks/>
          </p:cNvCxnSpPr>
          <p:nvPr/>
        </p:nvCxnSpPr>
        <p:spPr>
          <a:xfrm flipH="1">
            <a:off x="6747460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直線コネクタ 668">
            <a:extLst>
              <a:ext uri="{FF2B5EF4-FFF2-40B4-BE49-F238E27FC236}">
                <a16:creationId xmlns:a16="http://schemas.microsoft.com/office/drawing/2014/main" id="{9737A451-8E6D-43FD-A9AB-0F3BC7E6FD01}"/>
              </a:ext>
            </a:extLst>
          </p:cNvPr>
          <p:cNvCxnSpPr>
            <a:cxnSpLocks/>
          </p:cNvCxnSpPr>
          <p:nvPr/>
        </p:nvCxnSpPr>
        <p:spPr>
          <a:xfrm>
            <a:off x="6804336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直線コネクタ 669">
            <a:extLst>
              <a:ext uri="{FF2B5EF4-FFF2-40B4-BE49-F238E27FC236}">
                <a16:creationId xmlns:a16="http://schemas.microsoft.com/office/drawing/2014/main" id="{F2396A83-8C56-44A8-82B6-82646A88828B}"/>
              </a:ext>
            </a:extLst>
          </p:cNvPr>
          <p:cNvCxnSpPr>
            <a:cxnSpLocks/>
          </p:cNvCxnSpPr>
          <p:nvPr/>
        </p:nvCxnSpPr>
        <p:spPr>
          <a:xfrm>
            <a:off x="6918088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直線コネクタ 670">
            <a:extLst>
              <a:ext uri="{FF2B5EF4-FFF2-40B4-BE49-F238E27FC236}">
                <a16:creationId xmlns:a16="http://schemas.microsoft.com/office/drawing/2014/main" id="{628AF995-CB34-4BE5-A132-EDB98320B469}"/>
              </a:ext>
            </a:extLst>
          </p:cNvPr>
          <p:cNvCxnSpPr>
            <a:cxnSpLocks/>
          </p:cNvCxnSpPr>
          <p:nvPr/>
        </p:nvCxnSpPr>
        <p:spPr>
          <a:xfrm>
            <a:off x="6971507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直線コネクタ 672">
            <a:extLst>
              <a:ext uri="{FF2B5EF4-FFF2-40B4-BE49-F238E27FC236}">
                <a16:creationId xmlns:a16="http://schemas.microsoft.com/office/drawing/2014/main" id="{206D6268-AF08-49D5-953B-64B0F007391E}"/>
              </a:ext>
            </a:extLst>
          </p:cNvPr>
          <p:cNvCxnSpPr>
            <a:cxnSpLocks/>
          </p:cNvCxnSpPr>
          <p:nvPr/>
        </p:nvCxnSpPr>
        <p:spPr>
          <a:xfrm flipH="1">
            <a:off x="7100969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直線コネクタ 673">
            <a:extLst>
              <a:ext uri="{FF2B5EF4-FFF2-40B4-BE49-F238E27FC236}">
                <a16:creationId xmlns:a16="http://schemas.microsoft.com/office/drawing/2014/main" id="{82661087-AFB5-4FA0-AE40-D473D085B091}"/>
              </a:ext>
            </a:extLst>
          </p:cNvPr>
          <p:cNvCxnSpPr>
            <a:cxnSpLocks/>
          </p:cNvCxnSpPr>
          <p:nvPr/>
        </p:nvCxnSpPr>
        <p:spPr>
          <a:xfrm>
            <a:off x="7157845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直線コネクタ 674">
            <a:extLst>
              <a:ext uri="{FF2B5EF4-FFF2-40B4-BE49-F238E27FC236}">
                <a16:creationId xmlns:a16="http://schemas.microsoft.com/office/drawing/2014/main" id="{7EB105ED-23B1-42ED-BEE1-D61297A6FC18}"/>
              </a:ext>
            </a:extLst>
          </p:cNvPr>
          <p:cNvCxnSpPr>
            <a:cxnSpLocks/>
          </p:cNvCxnSpPr>
          <p:nvPr/>
        </p:nvCxnSpPr>
        <p:spPr>
          <a:xfrm>
            <a:off x="727159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直線コネクタ 675">
            <a:extLst>
              <a:ext uri="{FF2B5EF4-FFF2-40B4-BE49-F238E27FC236}">
                <a16:creationId xmlns:a16="http://schemas.microsoft.com/office/drawing/2014/main" id="{AFAA49E9-5FA2-49CA-A424-FCE494DBAB0E}"/>
              </a:ext>
            </a:extLst>
          </p:cNvPr>
          <p:cNvCxnSpPr>
            <a:cxnSpLocks/>
          </p:cNvCxnSpPr>
          <p:nvPr/>
        </p:nvCxnSpPr>
        <p:spPr>
          <a:xfrm>
            <a:off x="7332684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直線コネクタ 677">
            <a:extLst>
              <a:ext uri="{FF2B5EF4-FFF2-40B4-BE49-F238E27FC236}">
                <a16:creationId xmlns:a16="http://schemas.microsoft.com/office/drawing/2014/main" id="{00412473-3FCB-4872-BFDC-AD19D86CCA0D}"/>
              </a:ext>
            </a:extLst>
          </p:cNvPr>
          <p:cNvCxnSpPr>
            <a:cxnSpLocks/>
          </p:cNvCxnSpPr>
          <p:nvPr/>
        </p:nvCxnSpPr>
        <p:spPr>
          <a:xfrm flipH="1">
            <a:off x="7462146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直線コネクタ 678">
            <a:extLst>
              <a:ext uri="{FF2B5EF4-FFF2-40B4-BE49-F238E27FC236}">
                <a16:creationId xmlns:a16="http://schemas.microsoft.com/office/drawing/2014/main" id="{9931BFAF-5441-4F86-8EDD-372D68B4A897}"/>
              </a:ext>
            </a:extLst>
          </p:cNvPr>
          <p:cNvCxnSpPr>
            <a:cxnSpLocks/>
          </p:cNvCxnSpPr>
          <p:nvPr/>
        </p:nvCxnSpPr>
        <p:spPr>
          <a:xfrm>
            <a:off x="7519022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直線コネクタ 679">
            <a:extLst>
              <a:ext uri="{FF2B5EF4-FFF2-40B4-BE49-F238E27FC236}">
                <a16:creationId xmlns:a16="http://schemas.microsoft.com/office/drawing/2014/main" id="{6C0FDCDD-D02E-4CF2-B130-BCF778261AFE}"/>
              </a:ext>
            </a:extLst>
          </p:cNvPr>
          <p:cNvCxnSpPr>
            <a:cxnSpLocks/>
          </p:cNvCxnSpPr>
          <p:nvPr/>
        </p:nvCxnSpPr>
        <p:spPr>
          <a:xfrm>
            <a:off x="7632773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直線コネクタ 680">
            <a:extLst>
              <a:ext uri="{FF2B5EF4-FFF2-40B4-BE49-F238E27FC236}">
                <a16:creationId xmlns:a16="http://schemas.microsoft.com/office/drawing/2014/main" id="{1E8CC0D0-A83A-41FF-BFD4-F5FEC212D2BA}"/>
              </a:ext>
            </a:extLst>
          </p:cNvPr>
          <p:cNvCxnSpPr>
            <a:cxnSpLocks/>
          </p:cNvCxnSpPr>
          <p:nvPr/>
        </p:nvCxnSpPr>
        <p:spPr>
          <a:xfrm>
            <a:off x="7689649" y="1683422"/>
            <a:ext cx="393055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2" name="テキスト ボックス 681">
            <a:extLst>
              <a:ext uri="{FF2B5EF4-FFF2-40B4-BE49-F238E27FC236}">
                <a16:creationId xmlns:a16="http://schemas.microsoft.com/office/drawing/2014/main" id="{A5E9D037-381B-4CEA-A722-8EB044E1494F}"/>
              </a:ext>
            </a:extLst>
          </p:cNvPr>
          <p:cNvSpPr txBox="1"/>
          <p:nvPr/>
        </p:nvSpPr>
        <p:spPr>
          <a:xfrm>
            <a:off x="6367379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3" name="テキスト ボックス 682">
            <a:extLst>
              <a:ext uri="{FF2B5EF4-FFF2-40B4-BE49-F238E27FC236}">
                <a16:creationId xmlns:a16="http://schemas.microsoft.com/office/drawing/2014/main" id="{C509C578-F8D7-4040-95B3-790F32AB8937}"/>
              </a:ext>
            </a:extLst>
          </p:cNvPr>
          <p:cNvSpPr txBox="1"/>
          <p:nvPr/>
        </p:nvSpPr>
        <p:spPr>
          <a:xfrm>
            <a:off x="6727767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4" name="テキスト ボックス 683">
            <a:extLst>
              <a:ext uri="{FF2B5EF4-FFF2-40B4-BE49-F238E27FC236}">
                <a16:creationId xmlns:a16="http://schemas.microsoft.com/office/drawing/2014/main" id="{D8F34DC3-394D-43A6-ACB8-CE97DE3B1847}"/>
              </a:ext>
            </a:extLst>
          </p:cNvPr>
          <p:cNvSpPr txBox="1"/>
          <p:nvPr/>
        </p:nvSpPr>
        <p:spPr>
          <a:xfrm>
            <a:off x="7088737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5" name="テキスト ボックス 684">
            <a:extLst>
              <a:ext uri="{FF2B5EF4-FFF2-40B4-BE49-F238E27FC236}">
                <a16:creationId xmlns:a16="http://schemas.microsoft.com/office/drawing/2014/main" id="{CD47D5BC-8E24-46AA-B9D9-B490F433219F}"/>
              </a:ext>
            </a:extLst>
          </p:cNvPr>
          <p:cNvSpPr txBox="1"/>
          <p:nvPr/>
        </p:nvSpPr>
        <p:spPr>
          <a:xfrm>
            <a:off x="7449125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86" name="直線コネクタ 685">
            <a:extLst>
              <a:ext uri="{FF2B5EF4-FFF2-40B4-BE49-F238E27FC236}">
                <a16:creationId xmlns:a16="http://schemas.microsoft.com/office/drawing/2014/main" id="{22EE1B98-389F-4E55-9B9E-08259A287E47}"/>
              </a:ext>
            </a:extLst>
          </p:cNvPr>
          <p:cNvCxnSpPr>
            <a:cxnSpLocks/>
          </p:cNvCxnSpPr>
          <p:nvPr/>
        </p:nvCxnSpPr>
        <p:spPr>
          <a:xfrm>
            <a:off x="8688887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直線コネクタ 686">
            <a:extLst>
              <a:ext uri="{FF2B5EF4-FFF2-40B4-BE49-F238E27FC236}">
                <a16:creationId xmlns:a16="http://schemas.microsoft.com/office/drawing/2014/main" id="{9DB5D465-4A9A-47E2-B71F-BC159A6C7A09}"/>
              </a:ext>
            </a:extLst>
          </p:cNvPr>
          <p:cNvCxnSpPr>
            <a:cxnSpLocks/>
          </p:cNvCxnSpPr>
          <p:nvPr/>
        </p:nvCxnSpPr>
        <p:spPr>
          <a:xfrm flipH="1">
            <a:off x="807968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直線コネクタ 687">
            <a:extLst>
              <a:ext uri="{FF2B5EF4-FFF2-40B4-BE49-F238E27FC236}">
                <a16:creationId xmlns:a16="http://schemas.microsoft.com/office/drawing/2014/main" id="{E4BA0908-BAE5-471D-AD3A-DC360C0955D4}"/>
              </a:ext>
            </a:extLst>
          </p:cNvPr>
          <p:cNvCxnSpPr>
            <a:cxnSpLocks/>
          </p:cNvCxnSpPr>
          <p:nvPr/>
        </p:nvCxnSpPr>
        <p:spPr>
          <a:xfrm>
            <a:off x="8136563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直線コネクタ 688">
            <a:extLst>
              <a:ext uri="{FF2B5EF4-FFF2-40B4-BE49-F238E27FC236}">
                <a16:creationId xmlns:a16="http://schemas.microsoft.com/office/drawing/2014/main" id="{EF6F6B06-115F-4191-BAF0-4C65CD6FAE57}"/>
              </a:ext>
            </a:extLst>
          </p:cNvPr>
          <p:cNvCxnSpPr>
            <a:cxnSpLocks/>
          </p:cNvCxnSpPr>
          <p:nvPr/>
        </p:nvCxnSpPr>
        <p:spPr>
          <a:xfrm>
            <a:off x="825031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直線コネクタ 689">
            <a:extLst>
              <a:ext uri="{FF2B5EF4-FFF2-40B4-BE49-F238E27FC236}">
                <a16:creationId xmlns:a16="http://schemas.microsoft.com/office/drawing/2014/main" id="{E70CF58F-8AC9-4729-BC8C-46BFD373AD7F}"/>
              </a:ext>
            </a:extLst>
          </p:cNvPr>
          <p:cNvCxnSpPr>
            <a:cxnSpLocks/>
          </p:cNvCxnSpPr>
          <p:nvPr/>
        </p:nvCxnSpPr>
        <p:spPr>
          <a:xfrm>
            <a:off x="8311402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直線コネクタ 690">
            <a:extLst>
              <a:ext uri="{FF2B5EF4-FFF2-40B4-BE49-F238E27FC236}">
                <a16:creationId xmlns:a16="http://schemas.microsoft.com/office/drawing/2014/main" id="{20970E94-DE0D-45CF-8855-3E7870AFB62F}"/>
              </a:ext>
            </a:extLst>
          </p:cNvPr>
          <p:cNvCxnSpPr>
            <a:cxnSpLocks/>
          </p:cNvCxnSpPr>
          <p:nvPr/>
        </p:nvCxnSpPr>
        <p:spPr>
          <a:xfrm flipH="1">
            <a:off x="844086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直線コネクタ 691">
            <a:extLst>
              <a:ext uri="{FF2B5EF4-FFF2-40B4-BE49-F238E27FC236}">
                <a16:creationId xmlns:a16="http://schemas.microsoft.com/office/drawing/2014/main" id="{D3D57CC7-F53A-4A7D-BB15-E1FCFA3DB322}"/>
              </a:ext>
            </a:extLst>
          </p:cNvPr>
          <p:cNvCxnSpPr>
            <a:cxnSpLocks/>
          </p:cNvCxnSpPr>
          <p:nvPr/>
        </p:nvCxnSpPr>
        <p:spPr>
          <a:xfrm>
            <a:off x="849774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直線コネクタ 692">
            <a:extLst>
              <a:ext uri="{FF2B5EF4-FFF2-40B4-BE49-F238E27FC236}">
                <a16:creationId xmlns:a16="http://schemas.microsoft.com/office/drawing/2014/main" id="{336FD9F8-B1AC-43E4-8C3C-2B3E987E74BA}"/>
              </a:ext>
            </a:extLst>
          </p:cNvPr>
          <p:cNvCxnSpPr>
            <a:cxnSpLocks/>
          </p:cNvCxnSpPr>
          <p:nvPr/>
        </p:nvCxnSpPr>
        <p:spPr>
          <a:xfrm>
            <a:off x="861149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直線コネクタ 693">
            <a:extLst>
              <a:ext uri="{FF2B5EF4-FFF2-40B4-BE49-F238E27FC236}">
                <a16:creationId xmlns:a16="http://schemas.microsoft.com/office/drawing/2014/main" id="{997FBB8A-DF7E-4B11-A3CF-BC755DAD4371}"/>
              </a:ext>
            </a:extLst>
          </p:cNvPr>
          <p:cNvCxnSpPr>
            <a:cxnSpLocks/>
          </p:cNvCxnSpPr>
          <p:nvPr/>
        </p:nvCxnSpPr>
        <p:spPr>
          <a:xfrm>
            <a:off x="8664271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5" name="テキスト ボックス 694">
            <a:extLst>
              <a:ext uri="{FF2B5EF4-FFF2-40B4-BE49-F238E27FC236}">
                <a16:creationId xmlns:a16="http://schemas.microsoft.com/office/drawing/2014/main" id="{ED00379A-05F4-410A-B626-F330FEBC2F1A}"/>
              </a:ext>
            </a:extLst>
          </p:cNvPr>
          <p:cNvSpPr txBox="1"/>
          <p:nvPr/>
        </p:nvSpPr>
        <p:spPr>
          <a:xfrm>
            <a:off x="8067455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96" name="テキスト ボックス 695">
            <a:extLst>
              <a:ext uri="{FF2B5EF4-FFF2-40B4-BE49-F238E27FC236}">
                <a16:creationId xmlns:a16="http://schemas.microsoft.com/office/drawing/2014/main" id="{0D33498A-DF1A-48C5-AEF3-02D810AAF4D5}"/>
              </a:ext>
            </a:extLst>
          </p:cNvPr>
          <p:cNvSpPr txBox="1"/>
          <p:nvPr/>
        </p:nvSpPr>
        <p:spPr>
          <a:xfrm>
            <a:off x="8427843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97" name="直線コネクタ 696">
            <a:extLst>
              <a:ext uri="{FF2B5EF4-FFF2-40B4-BE49-F238E27FC236}">
                <a16:creationId xmlns:a16="http://schemas.microsoft.com/office/drawing/2014/main" id="{4383A257-CB07-4FDD-B649-AB0EA104D868}"/>
              </a:ext>
            </a:extLst>
          </p:cNvPr>
          <p:cNvCxnSpPr>
            <a:cxnSpLocks/>
          </p:cNvCxnSpPr>
          <p:nvPr/>
        </p:nvCxnSpPr>
        <p:spPr>
          <a:xfrm>
            <a:off x="6236429" y="1700808"/>
            <a:ext cx="0" cy="22322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テキスト ボックス 700">
            <a:extLst>
              <a:ext uri="{FF2B5EF4-FFF2-40B4-BE49-F238E27FC236}">
                <a16:creationId xmlns:a16="http://schemas.microsoft.com/office/drawing/2014/main" id="{E3C4795F-9824-407D-8EB8-FD9777EC8A68}"/>
              </a:ext>
            </a:extLst>
          </p:cNvPr>
          <p:cNvSpPr txBox="1"/>
          <p:nvPr/>
        </p:nvSpPr>
        <p:spPr>
          <a:xfrm>
            <a:off x="6437016" y="3673049"/>
            <a:ext cx="1198443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6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Dummy (8Cycle)</a:t>
            </a:r>
            <a:endParaRPr kumimoji="1" lang="en-US" altLang="ja-JP" sz="1050" i="1" dirty="0">
              <a:solidFill>
                <a:schemeClr val="accent6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02" name="直線コネクタ 701">
            <a:extLst>
              <a:ext uri="{FF2B5EF4-FFF2-40B4-BE49-F238E27FC236}">
                <a16:creationId xmlns:a16="http://schemas.microsoft.com/office/drawing/2014/main" id="{5C912AA5-A627-4C1B-928A-E2DF6CF62BE9}"/>
              </a:ext>
            </a:extLst>
          </p:cNvPr>
          <p:cNvCxnSpPr>
            <a:cxnSpLocks/>
          </p:cNvCxnSpPr>
          <p:nvPr/>
        </p:nvCxnSpPr>
        <p:spPr>
          <a:xfrm>
            <a:off x="9362262" y="1683422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直線コネクタ 703">
            <a:extLst>
              <a:ext uri="{FF2B5EF4-FFF2-40B4-BE49-F238E27FC236}">
                <a16:creationId xmlns:a16="http://schemas.microsoft.com/office/drawing/2014/main" id="{10F36A71-8209-48A6-B3BC-A6E969F4E9CA}"/>
              </a:ext>
            </a:extLst>
          </p:cNvPr>
          <p:cNvCxnSpPr>
            <a:cxnSpLocks/>
          </p:cNvCxnSpPr>
          <p:nvPr/>
        </p:nvCxnSpPr>
        <p:spPr>
          <a:xfrm>
            <a:off x="10078886" y="1683422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直線コネクタ 704">
            <a:extLst>
              <a:ext uri="{FF2B5EF4-FFF2-40B4-BE49-F238E27FC236}">
                <a16:creationId xmlns:a16="http://schemas.microsoft.com/office/drawing/2014/main" id="{026379E9-2835-49DB-AA42-0D7D0BDA4103}"/>
              </a:ext>
            </a:extLst>
          </p:cNvPr>
          <p:cNvCxnSpPr>
            <a:cxnSpLocks/>
          </p:cNvCxnSpPr>
          <p:nvPr/>
        </p:nvCxnSpPr>
        <p:spPr>
          <a:xfrm>
            <a:off x="10798944" y="1683422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3" name="グループ化 1032">
            <a:extLst>
              <a:ext uri="{FF2B5EF4-FFF2-40B4-BE49-F238E27FC236}">
                <a16:creationId xmlns:a16="http://schemas.microsoft.com/office/drawing/2014/main" id="{9C87B0D0-EA74-4349-A34E-5DEC2BA0222A}"/>
              </a:ext>
            </a:extLst>
          </p:cNvPr>
          <p:cNvGrpSpPr/>
          <p:nvPr/>
        </p:nvGrpSpPr>
        <p:grpSpPr>
          <a:xfrm>
            <a:off x="4553603" y="764704"/>
            <a:ext cx="195210" cy="2914432"/>
            <a:chOff x="5538415" y="294271"/>
            <a:chExt cx="195210" cy="5438984"/>
          </a:xfrm>
        </p:grpSpPr>
        <p:sp>
          <p:nvSpPr>
            <p:cNvPr id="1034" name="フリーフォーム: 図形 1033">
              <a:extLst>
                <a:ext uri="{FF2B5EF4-FFF2-40B4-BE49-F238E27FC236}">
                  <a16:creationId xmlns:a16="http://schemas.microsoft.com/office/drawing/2014/main" id="{50E92CC3-0788-4789-BF2F-89BA02D4DE5B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5" name="フリーフォーム: 図形 1034">
              <a:extLst>
                <a:ext uri="{FF2B5EF4-FFF2-40B4-BE49-F238E27FC236}">
                  <a16:creationId xmlns:a16="http://schemas.microsoft.com/office/drawing/2014/main" id="{C62F36B7-BBD1-4F7D-82FE-1250F264EAED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6" name="フリーフォーム: 図形 1035">
              <a:extLst>
                <a:ext uri="{FF2B5EF4-FFF2-40B4-BE49-F238E27FC236}">
                  <a16:creationId xmlns:a16="http://schemas.microsoft.com/office/drawing/2014/main" id="{0854BC55-D3B0-4A0C-B92F-143E1D71D0B5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89" name="直線コネクタ 588">
            <a:extLst>
              <a:ext uri="{FF2B5EF4-FFF2-40B4-BE49-F238E27FC236}">
                <a16:creationId xmlns:a16="http://schemas.microsoft.com/office/drawing/2014/main" id="{1569D791-D2AD-4867-A610-17FE826BEF04}"/>
              </a:ext>
            </a:extLst>
          </p:cNvPr>
          <p:cNvCxnSpPr>
            <a:cxnSpLocks/>
          </p:cNvCxnSpPr>
          <p:nvPr/>
        </p:nvCxnSpPr>
        <p:spPr>
          <a:xfrm>
            <a:off x="1128920" y="188640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直線矢印コネクタ 591">
            <a:extLst>
              <a:ext uri="{FF2B5EF4-FFF2-40B4-BE49-F238E27FC236}">
                <a16:creationId xmlns:a16="http://schemas.microsoft.com/office/drawing/2014/main" id="{60F62A68-570D-453C-92C7-2E8DB4D2A6DF}"/>
              </a:ext>
            </a:extLst>
          </p:cNvPr>
          <p:cNvCxnSpPr>
            <a:cxnSpLocks/>
          </p:cNvCxnSpPr>
          <p:nvPr/>
        </p:nvCxnSpPr>
        <p:spPr>
          <a:xfrm>
            <a:off x="1116284" y="548680"/>
            <a:ext cx="40531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1" name="四角形: 角を丸くする 600">
            <a:extLst>
              <a:ext uri="{FF2B5EF4-FFF2-40B4-BE49-F238E27FC236}">
                <a16:creationId xmlns:a16="http://schemas.microsoft.com/office/drawing/2014/main" id="{1042C2EA-8273-4688-854E-0354898FBECD}"/>
              </a:ext>
            </a:extLst>
          </p:cNvPr>
          <p:cNvSpPr/>
          <p:nvPr/>
        </p:nvSpPr>
        <p:spPr>
          <a:xfrm>
            <a:off x="1225733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18" name="直線矢印コネクタ 617">
            <a:extLst>
              <a:ext uri="{FF2B5EF4-FFF2-40B4-BE49-F238E27FC236}">
                <a16:creationId xmlns:a16="http://schemas.microsoft.com/office/drawing/2014/main" id="{44207E26-1520-4876-8A74-AB25F6D7C5C5}"/>
              </a:ext>
            </a:extLst>
          </p:cNvPr>
          <p:cNvCxnSpPr>
            <a:cxnSpLocks/>
          </p:cNvCxnSpPr>
          <p:nvPr/>
        </p:nvCxnSpPr>
        <p:spPr>
          <a:xfrm>
            <a:off x="1528258" y="548680"/>
            <a:ext cx="1794948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0" name="四角形: 角を丸くする 619">
            <a:extLst>
              <a:ext uri="{FF2B5EF4-FFF2-40B4-BE49-F238E27FC236}">
                <a16:creationId xmlns:a16="http://schemas.microsoft.com/office/drawing/2014/main" id="{23F16DD1-1254-48B4-B3BD-2DCFE913C196}"/>
              </a:ext>
            </a:extLst>
          </p:cNvPr>
          <p:cNvSpPr/>
          <p:nvPr/>
        </p:nvSpPr>
        <p:spPr>
          <a:xfrm>
            <a:off x="2316501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23" name="直線コネクタ 622">
            <a:extLst>
              <a:ext uri="{FF2B5EF4-FFF2-40B4-BE49-F238E27FC236}">
                <a16:creationId xmlns:a16="http://schemas.microsoft.com/office/drawing/2014/main" id="{0FF428EC-90DD-481D-9686-ABCFCA44C47B}"/>
              </a:ext>
            </a:extLst>
          </p:cNvPr>
          <p:cNvCxnSpPr>
            <a:cxnSpLocks/>
          </p:cNvCxnSpPr>
          <p:nvPr/>
        </p:nvCxnSpPr>
        <p:spPr>
          <a:xfrm>
            <a:off x="3319538" y="3401045"/>
            <a:ext cx="4268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直線コネクタ 624">
            <a:extLst>
              <a:ext uri="{FF2B5EF4-FFF2-40B4-BE49-F238E27FC236}">
                <a16:creationId xmlns:a16="http://schemas.microsoft.com/office/drawing/2014/main" id="{E7364342-C550-4D5D-B4D8-E9D25BDFE0F1}"/>
              </a:ext>
            </a:extLst>
          </p:cNvPr>
          <p:cNvCxnSpPr>
            <a:cxnSpLocks/>
          </p:cNvCxnSpPr>
          <p:nvPr/>
        </p:nvCxnSpPr>
        <p:spPr>
          <a:xfrm flipH="1">
            <a:off x="3291948" y="3401045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直線コネクタ 627">
            <a:extLst>
              <a:ext uri="{FF2B5EF4-FFF2-40B4-BE49-F238E27FC236}">
                <a16:creationId xmlns:a16="http://schemas.microsoft.com/office/drawing/2014/main" id="{92AA6BD3-5FB2-43CD-8409-D4D354D5D104}"/>
              </a:ext>
            </a:extLst>
          </p:cNvPr>
          <p:cNvCxnSpPr>
            <a:cxnSpLocks/>
          </p:cNvCxnSpPr>
          <p:nvPr/>
        </p:nvCxnSpPr>
        <p:spPr>
          <a:xfrm>
            <a:off x="3290859" y="3240464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線コネクタ 629">
            <a:extLst>
              <a:ext uri="{FF2B5EF4-FFF2-40B4-BE49-F238E27FC236}">
                <a16:creationId xmlns:a16="http://schemas.microsoft.com/office/drawing/2014/main" id="{F5101358-8A12-4059-B277-2A0976D678DF}"/>
              </a:ext>
            </a:extLst>
          </p:cNvPr>
          <p:cNvCxnSpPr>
            <a:cxnSpLocks/>
          </p:cNvCxnSpPr>
          <p:nvPr/>
        </p:nvCxnSpPr>
        <p:spPr>
          <a:xfrm flipH="1">
            <a:off x="3737690" y="3236555"/>
            <a:ext cx="26837" cy="150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直線コネクタ 702">
            <a:extLst>
              <a:ext uri="{FF2B5EF4-FFF2-40B4-BE49-F238E27FC236}">
                <a16:creationId xmlns:a16="http://schemas.microsoft.com/office/drawing/2014/main" id="{EE4F79E2-6EE7-4294-B3DE-AC8180DCAE7F}"/>
              </a:ext>
            </a:extLst>
          </p:cNvPr>
          <p:cNvCxnSpPr>
            <a:cxnSpLocks/>
          </p:cNvCxnSpPr>
          <p:nvPr/>
        </p:nvCxnSpPr>
        <p:spPr>
          <a:xfrm>
            <a:off x="3743674" y="3406136"/>
            <a:ext cx="27841" cy="15589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直線コネクタ 705">
            <a:extLst>
              <a:ext uri="{FF2B5EF4-FFF2-40B4-BE49-F238E27FC236}">
                <a16:creationId xmlns:a16="http://schemas.microsoft.com/office/drawing/2014/main" id="{B82BB868-BFFE-4BFB-9AF1-8719418C54F2}"/>
              </a:ext>
            </a:extLst>
          </p:cNvPr>
          <p:cNvCxnSpPr>
            <a:cxnSpLocks/>
          </p:cNvCxnSpPr>
          <p:nvPr/>
        </p:nvCxnSpPr>
        <p:spPr>
          <a:xfrm>
            <a:off x="3725778" y="188640"/>
            <a:ext cx="0" cy="37444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直線矢印コネクタ 706">
            <a:extLst>
              <a:ext uri="{FF2B5EF4-FFF2-40B4-BE49-F238E27FC236}">
                <a16:creationId xmlns:a16="http://schemas.microsoft.com/office/drawing/2014/main" id="{52247391-180A-4FBD-920F-81E09CA67A20}"/>
              </a:ext>
            </a:extLst>
          </p:cNvPr>
          <p:cNvCxnSpPr>
            <a:cxnSpLocks/>
          </p:cNvCxnSpPr>
          <p:nvPr/>
        </p:nvCxnSpPr>
        <p:spPr>
          <a:xfrm>
            <a:off x="3315947" y="548680"/>
            <a:ext cx="40531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0" name="四角形: 角を丸くする 709">
            <a:extLst>
              <a:ext uri="{FF2B5EF4-FFF2-40B4-BE49-F238E27FC236}">
                <a16:creationId xmlns:a16="http://schemas.microsoft.com/office/drawing/2014/main" id="{5E3740F3-B608-429E-A0A3-50BCC9E6B38F}"/>
              </a:ext>
            </a:extLst>
          </p:cNvPr>
          <p:cNvSpPr/>
          <p:nvPr/>
        </p:nvSpPr>
        <p:spPr>
          <a:xfrm>
            <a:off x="3423053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11" name="直線コネクタ 710">
            <a:extLst>
              <a:ext uri="{FF2B5EF4-FFF2-40B4-BE49-F238E27FC236}">
                <a16:creationId xmlns:a16="http://schemas.microsoft.com/office/drawing/2014/main" id="{5DBC550B-F187-4177-AFB7-CA0AB57493AA}"/>
              </a:ext>
            </a:extLst>
          </p:cNvPr>
          <p:cNvCxnSpPr>
            <a:cxnSpLocks/>
          </p:cNvCxnSpPr>
          <p:nvPr/>
        </p:nvCxnSpPr>
        <p:spPr>
          <a:xfrm>
            <a:off x="11922680" y="188640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直線矢印コネクタ 711">
            <a:extLst>
              <a:ext uri="{FF2B5EF4-FFF2-40B4-BE49-F238E27FC236}">
                <a16:creationId xmlns:a16="http://schemas.microsoft.com/office/drawing/2014/main" id="{3EB32E67-9F90-4085-AFEB-7FABB45BDED9}"/>
              </a:ext>
            </a:extLst>
          </p:cNvPr>
          <p:cNvCxnSpPr>
            <a:cxnSpLocks/>
          </p:cNvCxnSpPr>
          <p:nvPr/>
        </p:nvCxnSpPr>
        <p:spPr>
          <a:xfrm>
            <a:off x="11517369" y="548680"/>
            <a:ext cx="40531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3" name="四角形: 角を丸くする 712">
            <a:extLst>
              <a:ext uri="{FF2B5EF4-FFF2-40B4-BE49-F238E27FC236}">
                <a16:creationId xmlns:a16="http://schemas.microsoft.com/office/drawing/2014/main" id="{21BDB23C-17A3-4C7A-85CB-2A728E58312D}"/>
              </a:ext>
            </a:extLst>
          </p:cNvPr>
          <p:cNvSpPr/>
          <p:nvPr/>
        </p:nvSpPr>
        <p:spPr>
          <a:xfrm>
            <a:off x="11640616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14" name="直線コネクタ 713">
            <a:extLst>
              <a:ext uri="{FF2B5EF4-FFF2-40B4-BE49-F238E27FC236}">
                <a16:creationId xmlns:a16="http://schemas.microsoft.com/office/drawing/2014/main" id="{C15B9A4D-2BC5-48A8-9747-ECDB3FDFCDF4}"/>
              </a:ext>
            </a:extLst>
          </p:cNvPr>
          <p:cNvCxnSpPr>
            <a:cxnSpLocks/>
          </p:cNvCxnSpPr>
          <p:nvPr/>
        </p:nvCxnSpPr>
        <p:spPr>
          <a:xfrm>
            <a:off x="7833247" y="188640"/>
            <a:ext cx="0" cy="37444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直線矢印コネクタ 714">
            <a:extLst>
              <a:ext uri="{FF2B5EF4-FFF2-40B4-BE49-F238E27FC236}">
                <a16:creationId xmlns:a16="http://schemas.microsoft.com/office/drawing/2014/main" id="{5AC70BAA-273C-4446-959E-8325C2D5BEEB}"/>
              </a:ext>
            </a:extLst>
          </p:cNvPr>
          <p:cNvCxnSpPr>
            <a:cxnSpLocks/>
          </p:cNvCxnSpPr>
          <p:nvPr/>
        </p:nvCxnSpPr>
        <p:spPr>
          <a:xfrm>
            <a:off x="3721258" y="548680"/>
            <a:ext cx="4107469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" name="四角形: 角を丸くする 715">
            <a:extLst>
              <a:ext uri="{FF2B5EF4-FFF2-40B4-BE49-F238E27FC236}">
                <a16:creationId xmlns:a16="http://schemas.microsoft.com/office/drawing/2014/main" id="{52B0A74E-069F-4248-83E0-8A4D4DCF32DD}"/>
              </a:ext>
            </a:extLst>
          </p:cNvPr>
          <p:cNvSpPr/>
          <p:nvPr/>
        </p:nvSpPr>
        <p:spPr>
          <a:xfrm>
            <a:off x="5535001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17" name="直線コネクタ 716">
            <a:extLst>
              <a:ext uri="{FF2B5EF4-FFF2-40B4-BE49-F238E27FC236}">
                <a16:creationId xmlns:a16="http://schemas.microsoft.com/office/drawing/2014/main" id="{886C5164-1D20-4870-B4C6-D1603929B5A3}"/>
              </a:ext>
            </a:extLst>
          </p:cNvPr>
          <p:cNvCxnSpPr>
            <a:cxnSpLocks/>
          </p:cNvCxnSpPr>
          <p:nvPr/>
        </p:nvCxnSpPr>
        <p:spPr>
          <a:xfrm>
            <a:off x="11522618" y="188640"/>
            <a:ext cx="0" cy="37444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直線矢印コネクタ 717">
            <a:extLst>
              <a:ext uri="{FF2B5EF4-FFF2-40B4-BE49-F238E27FC236}">
                <a16:creationId xmlns:a16="http://schemas.microsoft.com/office/drawing/2014/main" id="{0E439ACE-6EE6-4743-A583-677E9551F91E}"/>
              </a:ext>
            </a:extLst>
          </p:cNvPr>
          <p:cNvCxnSpPr>
            <a:cxnSpLocks/>
          </p:cNvCxnSpPr>
          <p:nvPr/>
        </p:nvCxnSpPr>
        <p:spPr>
          <a:xfrm>
            <a:off x="7828727" y="548680"/>
            <a:ext cx="369389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四角形: 角を丸くする 718">
            <a:extLst>
              <a:ext uri="{FF2B5EF4-FFF2-40B4-BE49-F238E27FC236}">
                <a16:creationId xmlns:a16="http://schemas.microsoft.com/office/drawing/2014/main" id="{CCD7F882-20CE-45F5-9519-5F6210E624FE}"/>
              </a:ext>
            </a:extLst>
          </p:cNvPr>
          <p:cNvSpPr/>
          <p:nvPr/>
        </p:nvSpPr>
        <p:spPr>
          <a:xfrm>
            <a:off x="9768408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672" name="グループ化 671">
            <a:extLst>
              <a:ext uri="{FF2B5EF4-FFF2-40B4-BE49-F238E27FC236}">
                <a16:creationId xmlns:a16="http://schemas.microsoft.com/office/drawing/2014/main" id="{F0E0B866-FE52-4FEA-9172-D30684860D1B}"/>
              </a:ext>
            </a:extLst>
          </p:cNvPr>
          <p:cNvGrpSpPr/>
          <p:nvPr/>
        </p:nvGrpSpPr>
        <p:grpSpPr>
          <a:xfrm>
            <a:off x="6923648" y="759751"/>
            <a:ext cx="195210" cy="2914432"/>
            <a:chOff x="5538415" y="294271"/>
            <a:chExt cx="195210" cy="5438984"/>
          </a:xfrm>
        </p:grpSpPr>
        <p:sp>
          <p:nvSpPr>
            <p:cNvPr id="677" name="フリーフォーム: 図形 676">
              <a:extLst>
                <a:ext uri="{FF2B5EF4-FFF2-40B4-BE49-F238E27FC236}">
                  <a16:creationId xmlns:a16="http://schemas.microsoft.com/office/drawing/2014/main" id="{D4EF773C-987E-4FF5-BC13-4AA6265440BA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8" name="フリーフォーム: 図形 697">
              <a:extLst>
                <a:ext uri="{FF2B5EF4-FFF2-40B4-BE49-F238E27FC236}">
                  <a16:creationId xmlns:a16="http://schemas.microsoft.com/office/drawing/2014/main" id="{7100B22C-B5AC-44C0-B7A9-E89CAA7C299E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9" name="フリーフォーム: 図形 698">
              <a:extLst>
                <a:ext uri="{FF2B5EF4-FFF2-40B4-BE49-F238E27FC236}">
                  <a16:creationId xmlns:a16="http://schemas.microsoft.com/office/drawing/2014/main" id="{2742301A-F46B-430E-BD33-86303DC559BD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4773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99737429-7D1E-4005-9B8F-6FF59869F41D}"/>
              </a:ext>
            </a:extLst>
          </p:cNvPr>
          <p:cNvSpPr txBox="1"/>
          <p:nvPr/>
        </p:nvSpPr>
        <p:spPr>
          <a:xfrm>
            <a:off x="133864" y="2616731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0" name="直線矢印コネクタ 129">
            <a:extLst>
              <a:ext uri="{FF2B5EF4-FFF2-40B4-BE49-F238E27FC236}">
                <a16:creationId xmlns:a16="http://schemas.microsoft.com/office/drawing/2014/main" id="{FBF9AF78-8567-4C04-B678-332B23A6A1E7}"/>
              </a:ext>
            </a:extLst>
          </p:cNvPr>
          <p:cNvCxnSpPr>
            <a:cxnSpLocks/>
          </p:cNvCxnSpPr>
          <p:nvPr/>
        </p:nvCxnSpPr>
        <p:spPr>
          <a:xfrm flipH="1">
            <a:off x="167216" y="2829094"/>
            <a:ext cx="31372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4E2DA44B-4CB8-49FB-8563-1D2503931B8D}"/>
              </a:ext>
            </a:extLst>
          </p:cNvPr>
          <p:cNvSpPr/>
          <p:nvPr/>
        </p:nvSpPr>
        <p:spPr>
          <a:xfrm>
            <a:off x="759047" y="142033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F7094F8-3C48-470F-B515-1BE1D9D8179A}"/>
              </a:ext>
            </a:extLst>
          </p:cNvPr>
          <p:cNvCxnSpPr>
            <a:cxnSpLocks/>
          </p:cNvCxnSpPr>
          <p:nvPr/>
        </p:nvCxnSpPr>
        <p:spPr>
          <a:xfrm>
            <a:off x="1407120" y="502073"/>
            <a:ext cx="0" cy="2880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CBE6334-DF15-477D-80B9-12873F1791C0}"/>
              </a:ext>
            </a:extLst>
          </p:cNvPr>
          <p:cNvSpPr/>
          <p:nvPr/>
        </p:nvSpPr>
        <p:spPr>
          <a:xfrm>
            <a:off x="615033" y="790105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Time Quantum</a:t>
            </a:r>
          </a:p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Cycle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F1A52B4-8C93-4AF5-88D5-03FC0560C88C}"/>
              </a:ext>
            </a:extLst>
          </p:cNvPr>
          <p:cNvCxnSpPr/>
          <p:nvPr/>
        </p:nvCxnSpPr>
        <p:spPr>
          <a:xfrm>
            <a:off x="1407120" y="126712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4F57D4-EE99-4EBA-9A18-6B83E7311264}"/>
              </a:ext>
            </a:extLst>
          </p:cNvPr>
          <p:cNvSpPr/>
          <p:nvPr/>
        </p:nvSpPr>
        <p:spPr>
          <a:xfrm>
            <a:off x="615033" y="1704773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Bit Timing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44F000B-02C0-4D41-B10A-C741B37FBB0D}"/>
              </a:ext>
            </a:extLst>
          </p:cNvPr>
          <p:cNvCxnSpPr>
            <a:cxnSpLocks/>
          </p:cNvCxnSpPr>
          <p:nvPr/>
        </p:nvCxnSpPr>
        <p:spPr>
          <a:xfrm>
            <a:off x="1415912" y="218179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733C032-01DC-4F8A-A56C-F899BEA68FC5}"/>
              </a:ext>
            </a:extLst>
          </p:cNvPr>
          <p:cNvSpPr txBox="1"/>
          <p:nvPr/>
        </p:nvSpPr>
        <p:spPr>
          <a:xfrm>
            <a:off x="2404066" y="1639240"/>
            <a:ext cx="26614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Bit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{SJW[1:0],TS2[2:0],TS1[3:0]}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41FF01CF-1AC0-4481-A956-EA977DE7E1F1}"/>
              </a:ext>
            </a:extLst>
          </p:cNvPr>
          <p:cNvSpPr txBox="1"/>
          <p:nvPr/>
        </p:nvSpPr>
        <p:spPr>
          <a:xfrm>
            <a:off x="2404066" y="734599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Time Quantum Prescaler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{TQ(CAN_CLK Cycle)[15:0]} 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4C91BA6D-810A-4CCE-B2BB-5ABB513A203A}"/>
              </a:ext>
            </a:extLst>
          </p:cNvPr>
          <p:cNvCxnSpPr>
            <a:cxnSpLocks/>
          </p:cNvCxnSpPr>
          <p:nvPr/>
        </p:nvCxnSpPr>
        <p:spPr>
          <a:xfrm>
            <a:off x="2424047" y="790100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E7DE3E8E-6376-4FA7-9FFE-B229D820B2C0}"/>
              </a:ext>
            </a:extLst>
          </p:cNvPr>
          <p:cNvCxnSpPr>
            <a:cxnSpLocks/>
          </p:cNvCxnSpPr>
          <p:nvPr/>
        </p:nvCxnSpPr>
        <p:spPr>
          <a:xfrm>
            <a:off x="2430441" y="1704773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84137543-2825-4817-8A83-EE5AC82AEA44}"/>
              </a:ext>
            </a:extLst>
          </p:cNvPr>
          <p:cNvCxnSpPr>
            <a:cxnSpLocks/>
          </p:cNvCxnSpPr>
          <p:nvPr/>
        </p:nvCxnSpPr>
        <p:spPr>
          <a:xfrm>
            <a:off x="5805615" y="3505831"/>
            <a:ext cx="0" cy="260398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EC5F5CCF-C6D3-404B-9F00-75A73EB758B2}"/>
              </a:ext>
            </a:extLst>
          </p:cNvPr>
          <p:cNvCxnSpPr>
            <a:cxnSpLocks/>
          </p:cNvCxnSpPr>
          <p:nvPr/>
        </p:nvCxnSpPr>
        <p:spPr>
          <a:xfrm>
            <a:off x="5805615" y="3505831"/>
            <a:ext cx="125904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66827884-0B0A-497A-9205-FFBCE90A362D}"/>
              </a:ext>
            </a:extLst>
          </p:cNvPr>
          <p:cNvCxnSpPr>
            <a:cxnSpLocks/>
          </p:cNvCxnSpPr>
          <p:nvPr/>
        </p:nvCxnSpPr>
        <p:spPr>
          <a:xfrm>
            <a:off x="7049092" y="3505831"/>
            <a:ext cx="6774" cy="37104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フローチャート: 判断 95">
            <a:extLst>
              <a:ext uri="{FF2B5EF4-FFF2-40B4-BE49-F238E27FC236}">
                <a16:creationId xmlns:a16="http://schemas.microsoft.com/office/drawing/2014/main" id="{6B7C0521-33A7-47F9-9C87-DD7F4D96D74B}"/>
              </a:ext>
            </a:extLst>
          </p:cNvPr>
          <p:cNvSpPr/>
          <p:nvPr/>
        </p:nvSpPr>
        <p:spPr>
          <a:xfrm>
            <a:off x="479811" y="2541837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4FC6FBD1-8999-4FE5-AF08-45E4679764E7}"/>
              </a:ext>
            </a:extLst>
          </p:cNvPr>
          <p:cNvSpPr/>
          <p:nvPr/>
        </p:nvSpPr>
        <p:spPr>
          <a:xfrm>
            <a:off x="591111" y="2754547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Use acceptance filtering?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F3827EE3-5E10-4448-8D3E-1CD18DD43AAB}"/>
              </a:ext>
            </a:extLst>
          </p:cNvPr>
          <p:cNvSpPr txBox="1"/>
          <p:nvPr/>
        </p:nvSpPr>
        <p:spPr>
          <a:xfrm>
            <a:off x="1374525" y="3149271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85B75989-420F-4A01-88EB-F3187F77E3E3}"/>
              </a:ext>
            </a:extLst>
          </p:cNvPr>
          <p:cNvCxnSpPr>
            <a:cxnSpLocks/>
          </p:cNvCxnSpPr>
          <p:nvPr/>
        </p:nvCxnSpPr>
        <p:spPr>
          <a:xfrm>
            <a:off x="1429307" y="3117901"/>
            <a:ext cx="0" cy="4472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325353FB-9DD6-4032-9469-94EFF94BC8EA}"/>
              </a:ext>
            </a:extLst>
          </p:cNvPr>
          <p:cNvSpPr/>
          <p:nvPr/>
        </p:nvSpPr>
        <p:spPr>
          <a:xfrm>
            <a:off x="615033" y="3571364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Acceptance Filter Mask Set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0D3DA27A-8B1B-498D-A7D5-F268C91A9E4B}"/>
              </a:ext>
            </a:extLst>
          </p:cNvPr>
          <p:cNvSpPr txBox="1"/>
          <p:nvPr/>
        </p:nvSpPr>
        <p:spPr>
          <a:xfrm>
            <a:off x="2404065" y="3505831"/>
            <a:ext cx="31910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Acceptance Filter ID Mask Register1/2/3/4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{ID1AFM[10:0],SRTRAFM,IDEAFM,</a:t>
            </a:r>
          </a:p>
          <a:p>
            <a:r>
              <a:rPr lang="ja-JP" altLang="en-US" sz="1100" dirty="0">
                <a:latin typeface="Meirio"/>
              </a:rPr>
              <a:t>　　　　　　 </a:t>
            </a:r>
            <a:r>
              <a:rPr lang="en-US" altLang="ja-JP" sz="1100" dirty="0">
                <a:latin typeface="Meirio"/>
              </a:rPr>
              <a:t>ID2AFM[17:0],ERTRAFM}</a:t>
            </a: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31EB5667-1FCF-4C2D-B490-9AF2D17DC0B7}"/>
              </a:ext>
            </a:extLst>
          </p:cNvPr>
          <p:cNvCxnSpPr>
            <a:cxnSpLocks/>
          </p:cNvCxnSpPr>
          <p:nvPr/>
        </p:nvCxnSpPr>
        <p:spPr>
          <a:xfrm>
            <a:off x="2430441" y="3571364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0FA42BF1-4F35-4271-86B3-22CD7DBD4302}"/>
              </a:ext>
            </a:extLst>
          </p:cNvPr>
          <p:cNvCxnSpPr>
            <a:cxnSpLocks/>
          </p:cNvCxnSpPr>
          <p:nvPr/>
        </p:nvCxnSpPr>
        <p:spPr>
          <a:xfrm>
            <a:off x="1415912" y="405043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37F4A0D1-730A-4830-8EBE-05C9C2898B89}"/>
              </a:ext>
            </a:extLst>
          </p:cNvPr>
          <p:cNvSpPr/>
          <p:nvPr/>
        </p:nvSpPr>
        <p:spPr>
          <a:xfrm>
            <a:off x="615033" y="4410472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Acceptance Filter Value Set</a:t>
            </a: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2A72E721-A94D-4DDF-B1D7-09F544A93574}"/>
              </a:ext>
            </a:extLst>
          </p:cNvPr>
          <p:cNvSpPr txBox="1"/>
          <p:nvPr/>
        </p:nvSpPr>
        <p:spPr>
          <a:xfrm>
            <a:off x="2404065" y="4344939"/>
            <a:ext cx="31910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Acceptance Filter ID Value Register1/2/3/4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{ID1AFV[10:0],SRTRAFV,IDEAFV,</a:t>
            </a:r>
          </a:p>
          <a:p>
            <a:r>
              <a:rPr lang="ja-JP" altLang="en-US" sz="1100" dirty="0">
                <a:latin typeface="Meirio"/>
              </a:rPr>
              <a:t>　　　　　　 </a:t>
            </a:r>
            <a:r>
              <a:rPr lang="en-US" altLang="ja-JP" sz="1100" dirty="0">
                <a:latin typeface="Meirio"/>
              </a:rPr>
              <a:t>ID2AFV[17:0],ERTRAFV}</a:t>
            </a:r>
          </a:p>
        </p:txBody>
      </p:sp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CB9D5F0D-5761-4E62-92DA-C663F8E03F68}"/>
              </a:ext>
            </a:extLst>
          </p:cNvPr>
          <p:cNvCxnSpPr>
            <a:cxnSpLocks/>
          </p:cNvCxnSpPr>
          <p:nvPr/>
        </p:nvCxnSpPr>
        <p:spPr>
          <a:xfrm>
            <a:off x="2430441" y="4410472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9C17D91A-4787-4041-9DFC-E60B366A5F59}"/>
              </a:ext>
            </a:extLst>
          </p:cNvPr>
          <p:cNvCxnSpPr>
            <a:cxnSpLocks/>
          </p:cNvCxnSpPr>
          <p:nvPr/>
        </p:nvCxnSpPr>
        <p:spPr>
          <a:xfrm>
            <a:off x="1415912" y="4887496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7EE200CC-FB16-4A16-A9C8-E0D7F181AAB2}"/>
              </a:ext>
            </a:extLst>
          </p:cNvPr>
          <p:cNvSpPr/>
          <p:nvPr/>
        </p:nvSpPr>
        <p:spPr>
          <a:xfrm>
            <a:off x="615033" y="5247536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Acceptance Filter Enable Set</a:t>
            </a: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0F0C061D-BB80-496F-A352-C6283F1B6ED9}"/>
              </a:ext>
            </a:extLst>
          </p:cNvPr>
          <p:cNvSpPr txBox="1"/>
          <p:nvPr/>
        </p:nvSpPr>
        <p:spPr>
          <a:xfrm>
            <a:off x="2404065" y="5182003"/>
            <a:ext cx="31910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5.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Acceptance Filter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{UAF4,UAF3,UAF2,UAF1}</a:t>
            </a:r>
          </a:p>
        </p:txBody>
      </p: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028C85BF-7F2A-4FEE-B11E-0D52145078B8}"/>
              </a:ext>
            </a:extLst>
          </p:cNvPr>
          <p:cNvCxnSpPr>
            <a:cxnSpLocks/>
          </p:cNvCxnSpPr>
          <p:nvPr/>
        </p:nvCxnSpPr>
        <p:spPr>
          <a:xfrm>
            <a:off x="2430441" y="5247536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5865BC28-6026-4251-9241-0D3F72BF81A0}"/>
              </a:ext>
            </a:extLst>
          </p:cNvPr>
          <p:cNvCxnSpPr>
            <a:cxnSpLocks/>
          </p:cNvCxnSpPr>
          <p:nvPr/>
        </p:nvCxnSpPr>
        <p:spPr>
          <a:xfrm>
            <a:off x="1417184" y="5724560"/>
            <a:ext cx="0" cy="38525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BB6FFD09-E21A-4772-9426-6676E0F48E72}"/>
              </a:ext>
            </a:extLst>
          </p:cNvPr>
          <p:cNvCxnSpPr>
            <a:cxnSpLocks/>
          </p:cNvCxnSpPr>
          <p:nvPr/>
        </p:nvCxnSpPr>
        <p:spPr>
          <a:xfrm>
            <a:off x="1407119" y="6109817"/>
            <a:ext cx="43984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B7510204-8045-4473-9A97-11D13545FA53}"/>
              </a:ext>
            </a:extLst>
          </p:cNvPr>
          <p:cNvCxnSpPr>
            <a:cxnSpLocks/>
          </p:cNvCxnSpPr>
          <p:nvPr/>
        </p:nvCxnSpPr>
        <p:spPr>
          <a:xfrm>
            <a:off x="182966" y="6109817"/>
            <a:ext cx="123294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AE7264AE-7634-4C3C-B297-42EA13C3F4DB}"/>
              </a:ext>
            </a:extLst>
          </p:cNvPr>
          <p:cNvCxnSpPr>
            <a:cxnSpLocks/>
          </p:cNvCxnSpPr>
          <p:nvPr/>
        </p:nvCxnSpPr>
        <p:spPr>
          <a:xfrm>
            <a:off x="182966" y="2829094"/>
            <a:ext cx="0" cy="328072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フローチャート: 端子 126">
            <a:extLst>
              <a:ext uri="{FF2B5EF4-FFF2-40B4-BE49-F238E27FC236}">
                <a16:creationId xmlns:a16="http://schemas.microsoft.com/office/drawing/2014/main" id="{EA4C4B73-11AC-4C20-80F9-4BB44D7DFEE5}"/>
              </a:ext>
            </a:extLst>
          </p:cNvPr>
          <p:cNvSpPr/>
          <p:nvPr/>
        </p:nvSpPr>
        <p:spPr>
          <a:xfrm>
            <a:off x="6407794" y="5619217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CC667F3-0ED9-486D-9EFD-68ED9FAB3578}"/>
              </a:ext>
            </a:extLst>
          </p:cNvPr>
          <p:cNvSpPr/>
          <p:nvPr/>
        </p:nvSpPr>
        <p:spPr>
          <a:xfrm>
            <a:off x="6263780" y="3867485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Interrput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Enable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DEAA50DF-0A63-4FB5-8892-7AA7A3A04BED}"/>
              </a:ext>
            </a:extLst>
          </p:cNvPr>
          <p:cNvCxnSpPr/>
          <p:nvPr/>
        </p:nvCxnSpPr>
        <p:spPr>
          <a:xfrm>
            <a:off x="7055867" y="434450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A752C33D-EA51-4594-A4EC-0B7A48C4BD35}"/>
              </a:ext>
            </a:extLst>
          </p:cNvPr>
          <p:cNvSpPr/>
          <p:nvPr/>
        </p:nvSpPr>
        <p:spPr>
          <a:xfrm>
            <a:off x="6263780" y="4782153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 Enable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FE75A2B8-5AD4-4123-9335-7E703E477C2F}"/>
              </a:ext>
            </a:extLst>
          </p:cNvPr>
          <p:cNvCxnSpPr>
            <a:cxnSpLocks/>
          </p:cNvCxnSpPr>
          <p:nvPr/>
        </p:nvCxnSpPr>
        <p:spPr>
          <a:xfrm>
            <a:off x="7064659" y="525917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AD421848-9C0E-4351-9455-3E0D02D4DDD4}"/>
              </a:ext>
            </a:extLst>
          </p:cNvPr>
          <p:cNvSpPr txBox="1"/>
          <p:nvPr/>
        </p:nvSpPr>
        <p:spPr>
          <a:xfrm>
            <a:off x="8076252" y="4716620"/>
            <a:ext cx="26614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7.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0x00000001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A158F8D9-ECE1-4041-8A10-31B59A178A6D}"/>
              </a:ext>
            </a:extLst>
          </p:cNvPr>
          <p:cNvSpPr txBox="1"/>
          <p:nvPr/>
        </p:nvSpPr>
        <p:spPr>
          <a:xfrm>
            <a:off x="8076252" y="3811979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6.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{Use Interrupt Bits} 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45D81F0-C164-43FB-9DAC-FA7545843145}"/>
              </a:ext>
            </a:extLst>
          </p:cNvPr>
          <p:cNvCxnSpPr>
            <a:cxnSpLocks/>
          </p:cNvCxnSpPr>
          <p:nvPr/>
        </p:nvCxnSpPr>
        <p:spPr>
          <a:xfrm>
            <a:off x="8096233" y="3867480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954FFEB6-3E3A-4C48-AFF6-F57CA25AC09B}"/>
              </a:ext>
            </a:extLst>
          </p:cNvPr>
          <p:cNvCxnSpPr>
            <a:cxnSpLocks/>
          </p:cNvCxnSpPr>
          <p:nvPr/>
        </p:nvCxnSpPr>
        <p:spPr>
          <a:xfrm>
            <a:off x="8102627" y="4782153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992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69D7E438-A6E9-479D-925E-6D8916959596}"/>
              </a:ext>
            </a:extLst>
          </p:cNvPr>
          <p:cNvCxnSpPr>
            <a:cxnSpLocks/>
          </p:cNvCxnSpPr>
          <p:nvPr/>
        </p:nvCxnSpPr>
        <p:spPr>
          <a:xfrm flipH="1">
            <a:off x="2499833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38A3CAD7-BCC7-4847-912B-0263AF548B96}"/>
              </a:ext>
            </a:extLst>
          </p:cNvPr>
          <p:cNvCxnSpPr>
            <a:cxnSpLocks/>
          </p:cNvCxnSpPr>
          <p:nvPr/>
        </p:nvCxnSpPr>
        <p:spPr>
          <a:xfrm>
            <a:off x="2536018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C7FFED55-0751-4041-9A0C-4661A994567D}"/>
              </a:ext>
            </a:extLst>
          </p:cNvPr>
          <p:cNvCxnSpPr>
            <a:cxnSpLocks/>
          </p:cNvCxnSpPr>
          <p:nvPr/>
        </p:nvCxnSpPr>
        <p:spPr>
          <a:xfrm>
            <a:off x="2608388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80C168E6-6D75-4C65-94EE-B6079D178021}"/>
              </a:ext>
            </a:extLst>
          </p:cNvPr>
          <p:cNvCxnSpPr>
            <a:cxnSpLocks/>
          </p:cNvCxnSpPr>
          <p:nvPr/>
        </p:nvCxnSpPr>
        <p:spPr>
          <a:xfrm>
            <a:off x="2640584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AB51FFCF-CEB9-4DEC-882C-FF0D18E21AD1}"/>
              </a:ext>
            </a:extLst>
          </p:cNvPr>
          <p:cNvCxnSpPr>
            <a:cxnSpLocks/>
          </p:cNvCxnSpPr>
          <p:nvPr/>
        </p:nvCxnSpPr>
        <p:spPr>
          <a:xfrm flipH="1">
            <a:off x="271295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767467E2-4B91-4236-9F41-66404CB970B2}"/>
              </a:ext>
            </a:extLst>
          </p:cNvPr>
          <p:cNvCxnSpPr>
            <a:cxnSpLocks/>
          </p:cNvCxnSpPr>
          <p:nvPr/>
        </p:nvCxnSpPr>
        <p:spPr>
          <a:xfrm>
            <a:off x="2749139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56808C34-9A87-47A1-9E21-B338CC8668A3}"/>
              </a:ext>
            </a:extLst>
          </p:cNvPr>
          <p:cNvCxnSpPr>
            <a:cxnSpLocks/>
          </p:cNvCxnSpPr>
          <p:nvPr/>
        </p:nvCxnSpPr>
        <p:spPr>
          <a:xfrm>
            <a:off x="282150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7BD4ADF0-AF6E-43CF-BCC0-AB2D16D3869B}"/>
              </a:ext>
            </a:extLst>
          </p:cNvPr>
          <p:cNvCxnSpPr>
            <a:cxnSpLocks/>
          </p:cNvCxnSpPr>
          <p:nvPr/>
        </p:nvCxnSpPr>
        <p:spPr>
          <a:xfrm>
            <a:off x="2857694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27665EB5-09D3-4F2E-BC00-F655F42044A8}"/>
              </a:ext>
            </a:extLst>
          </p:cNvPr>
          <p:cNvCxnSpPr>
            <a:cxnSpLocks/>
          </p:cNvCxnSpPr>
          <p:nvPr/>
        </p:nvCxnSpPr>
        <p:spPr>
          <a:xfrm flipH="1">
            <a:off x="293006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AE03F7C1-7297-4AED-909A-6AD15EC69A0D}"/>
              </a:ext>
            </a:extLst>
          </p:cNvPr>
          <p:cNvCxnSpPr>
            <a:cxnSpLocks/>
          </p:cNvCxnSpPr>
          <p:nvPr/>
        </p:nvCxnSpPr>
        <p:spPr>
          <a:xfrm>
            <a:off x="2966249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8419428E-EADC-4D3B-8FE8-20B3FA09AA97}"/>
              </a:ext>
            </a:extLst>
          </p:cNvPr>
          <p:cNvCxnSpPr>
            <a:cxnSpLocks/>
          </p:cNvCxnSpPr>
          <p:nvPr/>
        </p:nvCxnSpPr>
        <p:spPr>
          <a:xfrm>
            <a:off x="303861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9A93EC69-56AC-4C74-A1F4-EFCFFFFFAAFB}"/>
              </a:ext>
            </a:extLst>
          </p:cNvPr>
          <p:cNvCxnSpPr>
            <a:cxnSpLocks/>
          </p:cNvCxnSpPr>
          <p:nvPr/>
        </p:nvCxnSpPr>
        <p:spPr>
          <a:xfrm>
            <a:off x="3074318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42976071-039C-4A5D-9AEB-5CAFD647DA51}"/>
              </a:ext>
            </a:extLst>
          </p:cNvPr>
          <p:cNvCxnSpPr>
            <a:cxnSpLocks/>
          </p:cNvCxnSpPr>
          <p:nvPr/>
        </p:nvCxnSpPr>
        <p:spPr>
          <a:xfrm flipH="1">
            <a:off x="314190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D52621E0-ECC5-4F49-9EC3-B50F8D4C9A60}"/>
              </a:ext>
            </a:extLst>
          </p:cNvPr>
          <p:cNvCxnSpPr>
            <a:cxnSpLocks/>
          </p:cNvCxnSpPr>
          <p:nvPr/>
        </p:nvCxnSpPr>
        <p:spPr>
          <a:xfrm>
            <a:off x="317808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608D17E5-AC25-4246-9789-103DF389DD7A}"/>
              </a:ext>
            </a:extLst>
          </p:cNvPr>
          <p:cNvCxnSpPr>
            <a:cxnSpLocks/>
          </p:cNvCxnSpPr>
          <p:nvPr/>
        </p:nvCxnSpPr>
        <p:spPr>
          <a:xfrm>
            <a:off x="325045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B52E663E-918B-40B2-9DED-B7AAE3850C7D}"/>
              </a:ext>
            </a:extLst>
          </p:cNvPr>
          <p:cNvCxnSpPr>
            <a:cxnSpLocks/>
          </p:cNvCxnSpPr>
          <p:nvPr/>
        </p:nvCxnSpPr>
        <p:spPr>
          <a:xfrm>
            <a:off x="328265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4788BC85-A296-4C42-BA5A-DC4023751648}"/>
              </a:ext>
            </a:extLst>
          </p:cNvPr>
          <p:cNvCxnSpPr>
            <a:cxnSpLocks/>
          </p:cNvCxnSpPr>
          <p:nvPr/>
        </p:nvCxnSpPr>
        <p:spPr>
          <a:xfrm flipH="1">
            <a:off x="335502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7D5E8548-418F-449D-9242-3960DD58E60D}"/>
              </a:ext>
            </a:extLst>
          </p:cNvPr>
          <p:cNvCxnSpPr>
            <a:cxnSpLocks/>
          </p:cNvCxnSpPr>
          <p:nvPr/>
        </p:nvCxnSpPr>
        <p:spPr>
          <a:xfrm>
            <a:off x="3391208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>
            <a:extLst>
              <a:ext uri="{FF2B5EF4-FFF2-40B4-BE49-F238E27FC236}">
                <a16:creationId xmlns:a16="http://schemas.microsoft.com/office/drawing/2014/main" id="{689A2C0C-9F3D-4AEE-94E9-988C26992A21}"/>
              </a:ext>
            </a:extLst>
          </p:cNvPr>
          <p:cNvCxnSpPr>
            <a:cxnSpLocks/>
          </p:cNvCxnSpPr>
          <p:nvPr/>
        </p:nvCxnSpPr>
        <p:spPr>
          <a:xfrm>
            <a:off x="3463578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CA4D7E05-135F-44C4-BF19-9BC772D05925}"/>
              </a:ext>
            </a:extLst>
          </p:cNvPr>
          <p:cNvCxnSpPr>
            <a:cxnSpLocks/>
          </p:cNvCxnSpPr>
          <p:nvPr/>
        </p:nvCxnSpPr>
        <p:spPr>
          <a:xfrm>
            <a:off x="3499763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FF6CCE0C-A169-4666-BBD0-117B5A62B9D1}"/>
              </a:ext>
            </a:extLst>
          </p:cNvPr>
          <p:cNvCxnSpPr>
            <a:cxnSpLocks/>
          </p:cNvCxnSpPr>
          <p:nvPr/>
        </p:nvCxnSpPr>
        <p:spPr>
          <a:xfrm flipH="1">
            <a:off x="357213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20696B1B-E14C-42D7-A1D5-C2BAE645FF30}"/>
              </a:ext>
            </a:extLst>
          </p:cNvPr>
          <p:cNvCxnSpPr>
            <a:cxnSpLocks/>
          </p:cNvCxnSpPr>
          <p:nvPr/>
        </p:nvCxnSpPr>
        <p:spPr>
          <a:xfrm>
            <a:off x="3608318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2FFE5C11-136F-4073-87FB-5BBFDD30F0D7}"/>
              </a:ext>
            </a:extLst>
          </p:cNvPr>
          <p:cNvCxnSpPr>
            <a:cxnSpLocks/>
          </p:cNvCxnSpPr>
          <p:nvPr/>
        </p:nvCxnSpPr>
        <p:spPr>
          <a:xfrm>
            <a:off x="368068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F7E51B43-57A9-425B-8B57-C3A7139B7CDC}"/>
              </a:ext>
            </a:extLst>
          </p:cNvPr>
          <p:cNvCxnSpPr>
            <a:cxnSpLocks/>
          </p:cNvCxnSpPr>
          <p:nvPr/>
        </p:nvCxnSpPr>
        <p:spPr>
          <a:xfrm>
            <a:off x="3716874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0377E11A-2430-4DE1-85E7-ED6CC63929FB}"/>
              </a:ext>
            </a:extLst>
          </p:cNvPr>
          <p:cNvCxnSpPr>
            <a:cxnSpLocks/>
          </p:cNvCxnSpPr>
          <p:nvPr/>
        </p:nvCxnSpPr>
        <p:spPr>
          <a:xfrm flipH="1">
            <a:off x="3789243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コネクタ 151">
            <a:extLst>
              <a:ext uri="{FF2B5EF4-FFF2-40B4-BE49-F238E27FC236}">
                <a16:creationId xmlns:a16="http://schemas.microsoft.com/office/drawing/2014/main" id="{68D68E0D-64C5-4B88-84E6-B05A1AA7FDE4}"/>
              </a:ext>
            </a:extLst>
          </p:cNvPr>
          <p:cNvCxnSpPr>
            <a:cxnSpLocks/>
          </p:cNvCxnSpPr>
          <p:nvPr/>
        </p:nvCxnSpPr>
        <p:spPr>
          <a:xfrm>
            <a:off x="3825429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BB4F30D3-5AC0-45FE-9E94-A81916663542}"/>
              </a:ext>
            </a:extLst>
          </p:cNvPr>
          <p:cNvCxnSpPr>
            <a:cxnSpLocks/>
          </p:cNvCxnSpPr>
          <p:nvPr/>
        </p:nvCxnSpPr>
        <p:spPr>
          <a:xfrm>
            <a:off x="3897798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A88F2149-2407-4AEC-BD6A-19250483F08B}"/>
              </a:ext>
            </a:extLst>
          </p:cNvPr>
          <p:cNvCxnSpPr>
            <a:cxnSpLocks/>
          </p:cNvCxnSpPr>
          <p:nvPr/>
        </p:nvCxnSpPr>
        <p:spPr>
          <a:xfrm>
            <a:off x="392871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コネクタ 154">
            <a:extLst>
              <a:ext uri="{FF2B5EF4-FFF2-40B4-BE49-F238E27FC236}">
                <a16:creationId xmlns:a16="http://schemas.microsoft.com/office/drawing/2014/main" id="{469C8F14-D782-4B89-8B06-8FDAFCADF594}"/>
              </a:ext>
            </a:extLst>
          </p:cNvPr>
          <p:cNvCxnSpPr>
            <a:cxnSpLocks/>
          </p:cNvCxnSpPr>
          <p:nvPr/>
        </p:nvCxnSpPr>
        <p:spPr>
          <a:xfrm flipH="1">
            <a:off x="400108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コネクタ 155">
            <a:extLst>
              <a:ext uri="{FF2B5EF4-FFF2-40B4-BE49-F238E27FC236}">
                <a16:creationId xmlns:a16="http://schemas.microsoft.com/office/drawing/2014/main" id="{40D9D5EA-ECA0-4341-B2AE-8EB435120095}"/>
              </a:ext>
            </a:extLst>
          </p:cNvPr>
          <p:cNvCxnSpPr>
            <a:cxnSpLocks/>
          </p:cNvCxnSpPr>
          <p:nvPr/>
        </p:nvCxnSpPr>
        <p:spPr>
          <a:xfrm>
            <a:off x="4037266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4AC70BA6-3E9C-4BDA-88A8-17052D9D18F6}"/>
              </a:ext>
            </a:extLst>
          </p:cNvPr>
          <p:cNvCxnSpPr>
            <a:cxnSpLocks/>
          </p:cNvCxnSpPr>
          <p:nvPr/>
        </p:nvCxnSpPr>
        <p:spPr>
          <a:xfrm>
            <a:off x="410963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コネクタ 157">
            <a:extLst>
              <a:ext uri="{FF2B5EF4-FFF2-40B4-BE49-F238E27FC236}">
                <a16:creationId xmlns:a16="http://schemas.microsoft.com/office/drawing/2014/main" id="{835FFDD9-71C2-4FB7-A5E0-29C8BD808B9B}"/>
              </a:ext>
            </a:extLst>
          </p:cNvPr>
          <p:cNvCxnSpPr>
            <a:cxnSpLocks/>
          </p:cNvCxnSpPr>
          <p:nvPr/>
        </p:nvCxnSpPr>
        <p:spPr>
          <a:xfrm>
            <a:off x="414183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コネクタ 158">
            <a:extLst>
              <a:ext uri="{FF2B5EF4-FFF2-40B4-BE49-F238E27FC236}">
                <a16:creationId xmlns:a16="http://schemas.microsoft.com/office/drawing/2014/main" id="{C7DA6388-E045-45C4-96D9-4C80E382F791}"/>
              </a:ext>
            </a:extLst>
          </p:cNvPr>
          <p:cNvCxnSpPr>
            <a:cxnSpLocks/>
          </p:cNvCxnSpPr>
          <p:nvPr/>
        </p:nvCxnSpPr>
        <p:spPr>
          <a:xfrm flipH="1">
            <a:off x="421420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>
            <a:extLst>
              <a:ext uri="{FF2B5EF4-FFF2-40B4-BE49-F238E27FC236}">
                <a16:creationId xmlns:a16="http://schemas.microsoft.com/office/drawing/2014/main" id="{566380E7-E15B-4FD1-95A5-8BC69CB301F0}"/>
              </a:ext>
            </a:extLst>
          </p:cNvPr>
          <p:cNvCxnSpPr>
            <a:cxnSpLocks/>
          </p:cNvCxnSpPr>
          <p:nvPr/>
        </p:nvCxnSpPr>
        <p:spPr>
          <a:xfrm>
            <a:off x="425038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30685BF0-944B-4CD1-83A4-EEA754EE2746}"/>
              </a:ext>
            </a:extLst>
          </p:cNvPr>
          <p:cNvCxnSpPr>
            <a:cxnSpLocks/>
          </p:cNvCxnSpPr>
          <p:nvPr/>
        </p:nvCxnSpPr>
        <p:spPr>
          <a:xfrm>
            <a:off x="432275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コネクタ 161">
            <a:extLst>
              <a:ext uri="{FF2B5EF4-FFF2-40B4-BE49-F238E27FC236}">
                <a16:creationId xmlns:a16="http://schemas.microsoft.com/office/drawing/2014/main" id="{D64F0114-1982-4332-898E-558442EF612A}"/>
              </a:ext>
            </a:extLst>
          </p:cNvPr>
          <p:cNvCxnSpPr>
            <a:cxnSpLocks/>
          </p:cNvCxnSpPr>
          <p:nvPr/>
        </p:nvCxnSpPr>
        <p:spPr>
          <a:xfrm>
            <a:off x="435894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コネクタ 162">
            <a:extLst>
              <a:ext uri="{FF2B5EF4-FFF2-40B4-BE49-F238E27FC236}">
                <a16:creationId xmlns:a16="http://schemas.microsoft.com/office/drawing/2014/main" id="{82ED3A4C-ACEA-46D9-8894-452F490074BB}"/>
              </a:ext>
            </a:extLst>
          </p:cNvPr>
          <p:cNvCxnSpPr>
            <a:cxnSpLocks/>
          </p:cNvCxnSpPr>
          <p:nvPr/>
        </p:nvCxnSpPr>
        <p:spPr>
          <a:xfrm flipH="1">
            <a:off x="443131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コネクタ 163">
            <a:extLst>
              <a:ext uri="{FF2B5EF4-FFF2-40B4-BE49-F238E27FC236}">
                <a16:creationId xmlns:a16="http://schemas.microsoft.com/office/drawing/2014/main" id="{78F61E4E-6ACE-4FD0-8BCE-598CBA0212FC}"/>
              </a:ext>
            </a:extLst>
          </p:cNvPr>
          <p:cNvCxnSpPr>
            <a:cxnSpLocks/>
          </p:cNvCxnSpPr>
          <p:nvPr/>
        </p:nvCxnSpPr>
        <p:spPr>
          <a:xfrm>
            <a:off x="446749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678D577F-65C9-41A9-8D73-673406F29B74}"/>
              </a:ext>
            </a:extLst>
          </p:cNvPr>
          <p:cNvCxnSpPr>
            <a:cxnSpLocks/>
          </p:cNvCxnSpPr>
          <p:nvPr/>
        </p:nvCxnSpPr>
        <p:spPr>
          <a:xfrm>
            <a:off x="453986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コネクタ 165">
            <a:extLst>
              <a:ext uri="{FF2B5EF4-FFF2-40B4-BE49-F238E27FC236}">
                <a16:creationId xmlns:a16="http://schemas.microsoft.com/office/drawing/2014/main" id="{903BB26E-CC48-4D95-893A-CCC525971CB4}"/>
              </a:ext>
            </a:extLst>
          </p:cNvPr>
          <p:cNvCxnSpPr>
            <a:cxnSpLocks/>
          </p:cNvCxnSpPr>
          <p:nvPr/>
        </p:nvCxnSpPr>
        <p:spPr>
          <a:xfrm>
            <a:off x="4575419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コネクタ 166">
            <a:extLst>
              <a:ext uri="{FF2B5EF4-FFF2-40B4-BE49-F238E27FC236}">
                <a16:creationId xmlns:a16="http://schemas.microsoft.com/office/drawing/2014/main" id="{439B9058-94A2-4623-BEF0-B33A272AB68C}"/>
              </a:ext>
            </a:extLst>
          </p:cNvPr>
          <p:cNvCxnSpPr>
            <a:cxnSpLocks/>
          </p:cNvCxnSpPr>
          <p:nvPr/>
        </p:nvCxnSpPr>
        <p:spPr>
          <a:xfrm flipH="1">
            <a:off x="464778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コネクタ 167">
            <a:extLst>
              <a:ext uri="{FF2B5EF4-FFF2-40B4-BE49-F238E27FC236}">
                <a16:creationId xmlns:a16="http://schemas.microsoft.com/office/drawing/2014/main" id="{D42BFA14-9D24-406F-86A4-8EAE2CCF1B74}"/>
              </a:ext>
            </a:extLst>
          </p:cNvPr>
          <p:cNvCxnSpPr>
            <a:cxnSpLocks/>
          </p:cNvCxnSpPr>
          <p:nvPr/>
        </p:nvCxnSpPr>
        <p:spPr>
          <a:xfrm>
            <a:off x="4683974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コネクタ 168">
            <a:extLst>
              <a:ext uri="{FF2B5EF4-FFF2-40B4-BE49-F238E27FC236}">
                <a16:creationId xmlns:a16="http://schemas.microsoft.com/office/drawing/2014/main" id="{DD7568C0-2AF2-49D9-A6A9-4066CC71F145}"/>
              </a:ext>
            </a:extLst>
          </p:cNvPr>
          <p:cNvCxnSpPr>
            <a:cxnSpLocks/>
          </p:cNvCxnSpPr>
          <p:nvPr/>
        </p:nvCxnSpPr>
        <p:spPr>
          <a:xfrm>
            <a:off x="475634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9F54592A-E406-4743-8DB6-30D86D394BAC}"/>
              </a:ext>
            </a:extLst>
          </p:cNvPr>
          <p:cNvCxnSpPr>
            <a:cxnSpLocks/>
          </p:cNvCxnSpPr>
          <p:nvPr/>
        </p:nvCxnSpPr>
        <p:spPr>
          <a:xfrm>
            <a:off x="4790753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コネクタ 170">
            <a:extLst>
              <a:ext uri="{FF2B5EF4-FFF2-40B4-BE49-F238E27FC236}">
                <a16:creationId xmlns:a16="http://schemas.microsoft.com/office/drawing/2014/main" id="{2DD43945-2089-47E7-A46B-D7AF206E70D5}"/>
              </a:ext>
            </a:extLst>
          </p:cNvPr>
          <p:cNvCxnSpPr>
            <a:cxnSpLocks/>
          </p:cNvCxnSpPr>
          <p:nvPr/>
        </p:nvCxnSpPr>
        <p:spPr>
          <a:xfrm flipH="1">
            <a:off x="486312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コネクタ 171">
            <a:extLst>
              <a:ext uri="{FF2B5EF4-FFF2-40B4-BE49-F238E27FC236}">
                <a16:creationId xmlns:a16="http://schemas.microsoft.com/office/drawing/2014/main" id="{EDFBBA9C-4B44-45EA-8C32-70C7F70CA1EC}"/>
              </a:ext>
            </a:extLst>
          </p:cNvPr>
          <p:cNvCxnSpPr>
            <a:cxnSpLocks/>
          </p:cNvCxnSpPr>
          <p:nvPr/>
        </p:nvCxnSpPr>
        <p:spPr>
          <a:xfrm>
            <a:off x="4899308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コネクタ 172">
            <a:extLst>
              <a:ext uri="{FF2B5EF4-FFF2-40B4-BE49-F238E27FC236}">
                <a16:creationId xmlns:a16="http://schemas.microsoft.com/office/drawing/2014/main" id="{84DE6517-D31F-4A02-9701-F8ABB931A8A4}"/>
              </a:ext>
            </a:extLst>
          </p:cNvPr>
          <p:cNvCxnSpPr>
            <a:cxnSpLocks/>
          </p:cNvCxnSpPr>
          <p:nvPr/>
        </p:nvCxnSpPr>
        <p:spPr>
          <a:xfrm>
            <a:off x="497167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885B7910-4B2B-4EE4-A403-B8C0B0C98080}"/>
              </a:ext>
            </a:extLst>
          </p:cNvPr>
          <p:cNvCxnSpPr>
            <a:cxnSpLocks/>
          </p:cNvCxnSpPr>
          <p:nvPr/>
        </p:nvCxnSpPr>
        <p:spPr>
          <a:xfrm>
            <a:off x="500259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コネクタ 174">
            <a:extLst>
              <a:ext uri="{FF2B5EF4-FFF2-40B4-BE49-F238E27FC236}">
                <a16:creationId xmlns:a16="http://schemas.microsoft.com/office/drawing/2014/main" id="{BF7C4021-AD4E-48F6-A290-4BE98D3B8CD4}"/>
              </a:ext>
            </a:extLst>
          </p:cNvPr>
          <p:cNvCxnSpPr>
            <a:cxnSpLocks/>
          </p:cNvCxnSpPr>
          <p:nvPr/>
        </p:nvCxnSpPr>
        <p:spPr>
          <a:xfrm flipH="1">
            <a:off x="507496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コネクタ 175">
            <a:extLst>
              <a:ext uri="{FF2B5EF4-FFF2-40B4-BE49-F238E27FC236}">
                <a16:creationId xmlns:a16="http://schemas.microsoft.com/office/drawing/2014/main" id="{9DF0C7A7-D2E8-4C1B-860B-66A9FC8D9385}"/>
              </a:ext>
            </a:extLst>
          </p:cNvPr>
          <p:cNvCxnSpPr>
            <a:cxnSpLocks/>
          </p:cNvCxnSpPr>
          <p:nvPr/>
        </p:nvCxnSpPr>
        <p:spPr>
          <a:xfrm>
            <a:off x="511114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コネクタ 176">
            <a:extLst>
              <a:ext uri="{FF2B5EF4-FFF2-40B4-BE49-F238E27FC236}">
                <a16:creationId xmlns:a16="http://schemas.microsoft.com/office/drawing/2014/main" id="{CD7257B5-9812-4451-A55C-48F6CA3A0CF7}"/>
              </a:ext>
            </a:extLst>
          </p:cNvPr>
          <p:cNvCxnSpPr>
            <a:cxnSpLocks/>
          </p:cNvCxnSpPr>
          <p:nvPr/>
        </p:nvCxnSpPr>
        <p:spPr>
          <a:xfrm>
            <a:off x="518351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コネクタ 199">
            <a:extLst>
              <a:ext uri="{FF2B5EF4-FFF2-40B4-BE49-F238E27FC236}">
                <a16:creationId xmlns:a16="http://schemas.microsoft.com/office/drawing/2014/main" id="{EE927C06-45F1-41B0-9EF2-8DE592A63194}"/>
              </a:ext>
            </a:extLst>
          </p:cNvPr>
          <p:cNvCxnSpPr>
            <a:cxnSpLocks/>
          </p:cNvCxnSpPr>
          <p:nvPr/>
        </p:nvCxnSpPr>
        <p:spPr>
          <a:xfrm>
            <a:off x="2505205" y="2041101"/>
            <a:ext cx="92331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BA829FB1-7FA3-4767-9741-4B545E6E2B6C}"/>
              </a:ext>
            </a:extLst>
          </p:cNvPr>
          <p:cNvCxnSpPr>
            <a:cxnSpLocks/>
          </p:cNvCxnSpPr>
          <p:nvPr/>
        </p:nvCxnSpPr>
        <p:spPr>
          <a:xfrm>
            <a:off x="2499546" y="1718132"/>
            <a:ext cx="92388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コネクタ 206">
            <a:extLst>
              <a:ext uri="{FF2B5EF4-FFF2-40B4-BE49-F238E27FC236}">
                <a16:creationId xmlns:a16="http://schemas.microsoft.com/office/drawing/2014/main" id="{FDAD95CF-6580-49D7-ABEA-26CC8F287480}"/>
              </a:ext>
            </a:extLst>
          </p:cNvPr>
          <p:cNvCxnSpPr>
            <a:cxnSpLocks/>
          </p:cNvCxnSpPr>
          <p:nvPr/>
        </p:nvCxnSpPr>
        <p:spPr>
          <a:xfrm>
            <a:off x="2729319" y="722375"/>
            <a:ext cx="0" cy="3755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423BDB41-EFB5-45FE-AEDA-352D6B593F6A}"/>
              </a:ext>
            </a:extLst>
          </p:cNvPr>
          <p:cNvSpPr txBox="1"/>
          <p:nvPr/>
        </p:nvSpPr>
        <p:spPr>
          <a:xfrm>
            <a:off x="93134" y="1781748"/>
            <a:ext cx="23079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REG_TQPSET[15:0](Register)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E1C8745A-1AAE-4C4B-95CA-6E076B4FA235}"/>
              </a:ext>
            </a:extLst>
          </p:cNvPr>
          <p:cNvSpPr txBox="1"/>
          <p:nvPr/>
        </p:nvSpPr>
        <p:spPr>
          <a:xfrm>
            <a:off x="121758" y="1216606"/>
            <a:ext cx="227937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CAN_CLK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6E0BEDB6-AA49-438D-94D5-F5205499816F}"/>
              </a:ext>
            </a:extLst>
          </p:cNvPr>
          <p:cNvSpPr txBox="1"/>
          <p:nvPr/>
        </p:nvSpPr>
        <p:spPr>
          <a:xfrm>
            <a:off x="7088162" y="1787693"/>
            <a:ext cx="423774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A3FB1261-851E-4CE4-9398-01FA042C0ED4}"/>
              </a:ext>
            </a:extLst>
          </p:cNvPr>
          <p:cNvCxnSpPr>
            <a:cxnSpLocks/>
          </p:cNvCxnSpPr>
          <p:nvPr/>
        </p:nvCxnSpPr>
        <p:spPr>
          <a:xfrm>
            <a:off x="2505205" y="2606243"/>
            <a:ext cx="92331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93856483-8F75-4CE1-856F-C26868C5B1F4}"/>
              </a:ext>
            </a:extLst>
          </p:cNvPr>
          <p:cNvCxnSpPr>
            <a:cxnSpLocks/>
          </p:cNvCxnSpPr>
          <p:nvPr/>
        </p:nvCxnSpPr>
        <p:spPr>
          <a:xfrm>
            <a:off x="2499546" y="2283274"/>
            <a:ext cx="92388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74869B7A-C594-4C53-A6B4-8A2091122E5F}"/>
              </a:ext>
            </a:extLst>
          </p:cNvPr>
          <p:cNvSpPr txBox="1"/>
          <p:nvPr/>
        </p:nvSpPr>
        <p:spPr>
          <a:xfrm>
            <a:off x="93134" y="2346890"/>
            <a:ext cx="23079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REG_TS1[3:0](Register)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0F147295-5E6A-4F5E-A120-0BC7A42C5EF2}"/>
              </a:ext>
            </a:extLst>
          </p:cNvPr>
          <p:cNvSpPr txBox="1"/>
          <p:nvPr/>
        </p:nvSpPr>
        <p:spPr>
          <a:xfrm>
            <a:off x="7088162" y="2352835"/>
            <a:ext cx="423774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r>
            <a:endParaRPr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09931406-067B-40CC-BE7D-79659C000716}"/>
              </a:ext>
            </a:extLst>
          </p:cNvPr>
          <p:cNvCxnSpPr>
            <a:cxnSpLocks/>
          </p:cNvCxnSpPr>
          <p:nvPr/>
        </p:nvCxnSpPr>
        <p:spPr>
          <a:xfrm>
            <a:off x="2505205" y="3131176"/>
            <a:ext cx="92331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61475AB9-2F18-4F01-861E-3460BAC56C49}"/>
              </a:ext>
            </a:extLst>
          </p:cNvPr>
          <p:cNvCxnSpPr>
            <a:cxnSpLocks/>
          </p:cNvCxnSpPr>
          <p:nvPr/>
        </p:nvCxnSpPr>
        <p:spPr>
          <a:xfrm>
            <a:off x="2499546" y="2808207"/>
            <a:ext cx="92388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1C41F6C5-A10C-495B-88B6-9A11180B802D}"/>
              </a:ext>
            </a:extLst>
          </p:cNvPr>
          <p:cNvSpPr txBox="1"/>
          <p:nvPr/>
        </p:nvSpPr>
        <p:spPr>
          <a:xfrm>
            <a:off x="93134" y="2871823"/>
            <a:ext cx="23079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REG_TS2[2:0](Register)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38F8A1FF-3AE9-4DEE-BF02-D9657CC9D75A}"/>
              </a:ext>
            </a:extLst>
          </p:cNvPr>
          <p:cNvSpPr txBox="1"/>
          <p:nvPr/>
        </p:nvSpPr>
        <p:spPr>
          <a:xfrm>
            <a:off x="7088162" y="2877768"/>
            <a:ext cx="423774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CB20A728-D384-4A0D-9BC0-87C51026FD61}"/>
              </a:ext>
            </a:extLst>
          </p:cNvPr>
          <p:cNvSpPr/>
          <p:nvPr/>
        </p:nvSpPr>
        <p:spPr>
          <a:xfrm>
            <a:off x="2731046" y="3342769"/>
            <a:ext cx="868820" cy="360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SYNC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Segment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69C93973-1160-4938-8E42-4E332543C9AE}"/>
              </a:ext>
            </a:extLst>
          </p:cNvPr>
          <p:cNvSpPr/>
          <p:nvPr/>
        </p:nvSpPr>
        <p:spPr>
          <a:xfrm>
            <a:off x="3601592" y="3342769"/>
            <a:ext cx="5129979" cy="3600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Time Segment 1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8788A4CC-394E-4D54-81F5-FD8F56364374}"/>
              </a:ext>
            </a:extLst>
          </p:cNvPr>
          <p:cNvCxnSpPr>
            <a:cxnSpLocks/>
          </p:cNvCxnSpPr>
          <p:nvPr/>
        </p:nvCxnSpPr>
        <p:spPr>
          <a:xfrm>
            <a:off x="3597530" y="622718"/>
            <a:ext cx="0" cy="34059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0811122D-4813-4AF2-A959-1A004266144E}"/>
              </a:ext>
            </a:extLst>
          </p:cNvPr>
          <p:cNvCxnSpPr>
            <a:cxnSpLocks/>
          </p:cNvCxnSpPr>
          <p:nvPr/>
        </p:nvCxnSpPr>
        <p:spPr>
          <a:xfrm>
            <a:off x="8733906" y="722375"/>
            <a:ext cx="0" cy="33062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コネクタ 240">
            <a:extLst>
              <a:ext uri="{FF2B5EF4-FFF2-40B4-BE49-F238E27FC236}">
                <a16:creationId xmlns:a16="http://schemas.microsoft.com/office/drawing/2014/main" id="{408CCBA8-280D-42CD-AEF7-F9BB06C094EB}"/>
              </a:ext>
            </a:extLst>
          </p:cNvPr>
          <p:cNvCxnSpPr>
            <a:cxnSpLocks/>
          </p:cNvCxnSpPr>
          <p:nvPr/>
        </p:nvCxnSpPr>
        <p:spPr>
          <a:xfrm>
            <a:off x="521835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コネクタ 242">
            <a:extLst>
              <a:ext uri="{FF2B5EF4-FFF2-40B4-BE49-F238E27FC236}">
                <a16:creationId xmlns:a16="http://schemas.microsoft.com/office/drawing/2014/main" id="{1EA192E0-0EFA-4940-9769-FEC88D5E8E85}"/>
              </a:ext>
            </a:extLst>
          </p:cNvPr>
          <p:cNvCxnSpPr>
            <a:cxnSpLocks/>
          </p:cNvCxnSpPr>
          <p:nvPr/>
        </p:nvCxnSpPr>
        <p:spPr>
          <a:xfrm flipH="1">
            <a:off x="529003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30B5E27-0EB1-4CF1-A176-F8B5C9E73DED}"/>
              </a:ext>
            </a:extLst>
          </p:cNvPr>
          <p:cNvCxnSpPr>
            <a:cxnSpLocks/>
          </p:cNvCxnSpPr>
          <p:nvPr/>
        </p:nvCxnSpPr>
        <p:spPr>
          <a:xfrm>
            <a:off x="5326221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9DF043FF-F355-4EAB-B84A-A821D539D2D0}"/>
              </a:ext>
            </a:extLst>
          </p:cNvPr>
          <p:cNvCxnSpPr>
            <a:cxnSpLocks/>
          </p:cNvCxnSpPr>
          <p:nvPr/>
        </p:nvCxnSpPr>
        <p:spPr>
          <a:xfrm>
            <a:off x="539859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コネクタ 245">
            <a:extLst>
              <a:ext uri="{FF2B5EF4-FFF2-40B4-BE49-F238E27FC236}">
                <a16:creationId xmlns:a16="http://schemas.microsoft.com/office/drawing/2014/main" id="{8025F074-205C-4569-8B0D-A7B476EAD0A5}"/>
              </a:ext>
            </a:extLst>
          </p:cNvPr>
          <p:cNvCxnSpPr>
            <a:cxnSpLocks/>
          </p:cNvCxnSpPr>
          <p:nvPr/>
        </p:nvCxnSpPr>
        <p:spPr>
          <a:xfrm>
            <a:off x="5430787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コネクタ 246">
            <a:extLst>
              <a:ext uri="{FF2B5EF4-FFF2-40B4-BE49-F238E27FC236}">
                <a16:creationId xmlns:a16="http://schemas.microsoft.com/office/drawing/2014/main" id="{BB6DA2DD-468E-46E3-ADAD-CA2E377FE3A8}"/>
              </a:ext>
            </a:extLst>
          </p:cNvPr>
          <p:cNvCxnSpPr>
            <a:cxnSpLocks/>
          </p:cNvCxnSpPr>
          <p:nvPr/>
        </p:nvCxnSpPr>
        <p:spPr>
          <a:xfrm flipH="1">
            <a:off x="550315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コネクタ 247">
            <a:extLst>
              <a:ext uri="{FF2B5EF4-FFF2-40B4-BE49-F238E27FC236}">
                <a16:creationId xmlns:a16="http://schemas.microsoft.com/office/drawing/2014/main" id="{94B7770B-CAD1-4DD3-B245-3BDE0E90510E}"/>
              </a:ext>
            </a:extLst>
          </p:cNvPr>
          <p:cNvCxnSpPr>
            <a:cxnSpLocks/>
          </p:cNvCxnSpPr>
          <p:nvPr/>
        </p:nvCxnSpPr>
        <p:spPr>
          <a:xfrm>
            <a:off x="5539342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コネクタ 248">
            <a:extLst>
              <a:ext uri="{FF2B5EF4-FFF2-40B4-BE49-F238E27FC236}">
                <a16:creationId xmlns:a16="http://schemas.microsoft.com/office/drawing/2014/main" id="{C8E3697D-ED4C-4ECF-ADFE-5F8D6F0079A8}"/>
              </a:ext>
            </a:extLst>
          </p:cNvPr>
          <p:cNvCxnSpPr>
            <a:cxnSpLocks/>
          </p:cNvCxnSpPr>
          <p:nvPr/>
        </p:nvCxnSpPr>
        <p:spPr>
          <a:xfrm>
            <a:off x="561171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コネクタ 249">
            <a:extLst>
              <a:ext uri="{FF2B5EF4-FFF2-40B4-BE49-F238E27FC236}">
                <a16:creationId xmlns:a16="http://schemas.microsoft.com/office/drawing/2014/main" id="{0FCEC1C4-8E91-46BB-8642-6B3A5A772270}"/>
              </a:ext>
            </a:extLst>
          </p:cNvPr>
          <p:cNvCxnSpPr>
            <a:cxnSpLocks/>
          </p:cNvCxnSpPr>
          <p:nvPr/>
        </p:nvCxnSpPr>
        <p:spPr>
          <a:xfrm>
            <a:off x="5647897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EEF9A204-2A52-4568-A0F5-2C138AB2CCA5}"/>
              </a:ext>
            </a:extLst>
          </p:cNvPr>
          <p:cNvCxnSpPr>
            <a:cxnSpLocks/>
          </p:cNvCxnSpPr>
          <p:nvPr/>
        </p:nvCxnSpPr>
        <p:spPr>
          <a:xfrm flipH="1">
            <a:off x="572026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コネクタ 251">
            <a:extLst>
              <a:ext uri="{FF2B5EF4-FFF2-40B4-BE49-F238E27FC236}">
                <a16:creationId xmlns:a16="http://schemas.microsoft.com/office/drawing/2014/main" id="{35778D26-B9D1-4008-B92E-C59F3E01C6E1}"/>
              </a:ext>
            </a:extLst>
          </p:cNvPr>
          <p:cNvCxnSpPr>
            <a:cxnSpLocks/>
          </p:cNvCxnSpPr>
          <p:nvPr/>
        </p:nvCxnSpPr>
        <p:spPr>
          <a:xfrm>
            <a:off x="5756452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コネクタ 252">
            <a:extLst>
              <a:ext uri="{FF2B5EF4-FFF2-40B4-BE49-F238E27FC236}">
                <a16:creationId xmlns:a16="http://schemas.microsoft.com/office/drawing/2014/main" id="{84E5B1B0-5F72-4C13-B982-8B3E1770C4A9}"/>
              </a:ext>
            </a:extLst>
          </p:cNvPr>
          <p:cNvCxnSpPr>
            <a:cxnSpLocks/>
          </p:cNvCxnSpPr>
          <p:nvPr/>
        </p:nvCxnSpPr>
        <p:spPr>
          <a:xfrm>
            <a:off x="582882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C99D2036-0CE5-4978-990C-30341CEF156B}"/>
              </a:ext>
            </a:extLst>
          </p:cNvPr>
          <p:cNvCxnSpPr>
            <a:cxnSpLocks/>
          </p:cNvCxnSpPr>
          <p:nvPr/>
        </p:nvCxnSpPr>
        <p:spPr>
          <a:xfrm>
            <a:off x="586452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00264F00-8900-4EB6-BB61-709D83B3BF31}"/>
              </a:ext>
            </a:extLst>
          </p:cNvPr>
          <p:cNvCxnSpPr>
            <a:cxnSpLocks/>
          </p:cNvCxnSpPr>
          <p:nvPr/>
        </p:nvCxnSpPr>
        <p:spPr>
          <a:xfrm flipH="1">
            <a:off x="593210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コネクタ 255">
            <a:extLst>
              <a:ext uri="{FF2B5EF4-FFF2-40B4-BE49-F238E27FC236}">
                <a16:creationId xmlns:a16="http://schemas.microsoft.com/office/drawing/2014/main" id="{B08F8AA7-924C-4523-97DE-FFAE71A7C9CE}"/>
              </a:ext>
            </a:extLst>
          </p:cNvPr>
          <p:cNvCxnSpPr>
            <a:cxnSpLocks/>
          </p:cNvCxnSpPr>
          <p:nvPr/>
        </p:nvCxnSpPr>
        <p:spPr>
          <a:xfrm>
            <a:off x="5968290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EEB9FA83-EC57-45C4-8F18-AE62B23E1DC9}"/>
              </a:ext>
            </a:extLst>
          </p:cNvPr>
          <p:cNvCxnSpPr>
            <a:cxnSpLocks/>
          </p:cNvCxnSpPr>
          <p:nvPr/>
        </p:nvCxnSpPr>
        <p:spPr>
          <a:xfrm>
            <a:off x="604066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60C70E21-AEC6-4341-81A8-8CC36BBBAB11}"/>
              </a:ext>
            </a:extLst>
          </p:cNvPr>
          <p:cNvCxnSpPr>
            <a:cxnSpLocks/>
          </p:cNvCxnSpPr>
          <p:nvPr/>
        </p:nvCxnSpPr>
        <p:spPr>
          <a:xfrm>
            <a:off x="6072855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A1A1B6B1-E0BC-495A-89FD-621DE7735AC9}"/>
              </a:ext>
            </a:extLst>
          </p:cNvPr>
          <p:cNvCxnSpPr>
            <a:cxnSpLocks/>
          </p:cNvCxnSpPr>
          <p:nvPr/>
        </p:nvCxnSpPr>
        <p:spPr>
          <a:xfrm flipH="1">
            <a:off x="614522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29DF707F-3A8B-4C6E-8838-56C362F2FB4A}"/>
              </a:ext>
            </a:extLst>
          </p:cNvPr>
          <p:cNvCxnSpPr>
            <a:cxnSpLocks/>
          </p:cNvCxnSpPr>
          <p:nvPr/>
        </p:nvCxnSpPr>
        <p:spPr>
          <a:xfrm>
            <a:off x="6181411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コネクタ 260">
            <a:extLst>
              <a:ext uri="{FF2B5EF4-FFF2-40B4-BE49-F238E27FC236}">
                <a16:creationId xmlns:a16="http://schemas.microsoft.com/office/drawing/2014/main" id="{E0B8CE80-3121-4CCE-B017-0A42F6FAAF60}"/>
              </a:ext>
            </a:extLst>
          </p:cNvPr>
          <p:cNvCxnSpPr>
            <a:cxnSpLocks/>
          </p:cNvCxnSpPr>
          <p:nvPr/>
        </p:nvCxnSpPr>
        <p:spPr>
          <a:xfrm>
            <a:off x="625378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コネクタ 261">
            <a:extLst>
              <a:ext uri="{FF2B5EF4-FFF2-40B4-BE49-F238E27FC236}">
                <a16:creationId xmlns:a16="http://schemas.microsoft.com/office/drawing/2014/main" id="{299D6772-2E4A-4F63-8ECD-202B7B1EED40}"/>
              </a:ext>
            </a:extLst>
          </p:cNvPr>
          <p:cNvCxnSpPr>
            <a:cxnSpLocks/>
          </p:cNvCxnSpPr>
          <p:nvPr/>
        </p:nvCxnSpPr>
        <p:spPr>
          <a:xfrm>
            <a:off x="6289966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コネクタ 262">
            <a:extLst>
              <a:ext uri="{FF2B5EF4-FFF2-40B4-BE49-F238E27FC236}">
                <a16:creationId xmlns:a16="http://schemas.microsoft.com/office/drawing/2014/main" id="{3E8CD4B2-558B-49FE-B83A-98F513BA8CC7}"/>
              </a:ext>
            </a:extLst>
          </p:cNvPr>
          <p:cNvCxnSpPr>
            <a:cxnSpLocks/>
          </p:cNvCxnSpPr>
          <p:nvPr/>
        </p:nvCxnSpPr>
        <p:spPr>
          <a:xfrm flipH="1">
            <a:off x="636233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コネクタ 263">
            <a:extLst>
              <a:ext uri="{FF2B5EF4-FFF2-40B4-BE49-F238E27FC236}">
                <a16:creationId xmlns:a16="http://schemas.microsoft.com/office/drawing/2014/main" id="{B9C69BB2-5102-42CA-9BF5-B52818882B61}"/>
              </a:ext>
            </a:extLst>
          </p:cNvPr>
          <p:cNvCxnSpPr>
            <a:cxnSpLocks/>
          </p:cNvCxnSpPr>
          <p:nvPr/>
        </p:nvCxnSpPr>
        <p:spPr>
          <a:xfrm>
            <a:off x="6398521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コネクタ 264">
            <a:extLst>
              <a:ext uri="{FF2B5EF4-FFF2-40B4-BE49-F238E27FC236}">
                <a16:creationId xmlns:a16="http://schemas.microsoft.com/office/drawing/2014/main" id="{094A7F76-C4C5-4F6D-A4A6-BDA008E4797C}"/>
              </a:ext>
            </a:extLst>
          </p:cNvPr>
          <p:cNvCxnSpPr>
            <a:cxnSpLocks/>
          </p:cNvCxnSpPr>
          <p:nvPr/>
        </p:nvCxnSpPr>
        <p:spPr>
          <a:xfrm>
            <a:off x="647089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コネクタ 265">
            <a:extLst>
              <a:ext uri="{FF2B5EF4-FFF2-40B4-BE49-F238E27FC236}">
                <a16:creationId xmlns:a16="http://schemas.microsoft.com/office/drawing/2014/main" id="{835C5477-FFDE-4771-83CF-F763236E484B}"/>
              </a:ext>
            </a:extLst>
          </p:cNvPr>
          <p:cNvCxnSpPr>
            <a:cxnSpLocks/>
          </p:cNvCxnSpPr>
          <p:nvPr/>
        </p:nvCxnSpPr>
        <p:spPr>
          <a:xfrm>
            <a:off x="6507077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コネクタ 266">
            <a:extLst>
              <a:ext uri="{FF2B5EF4-FFF2-40B4-BE49-F238E27FC236}">
                <a16:creationId xmlns:a16="http://schemas.microsoft.com/office/drawing/2014/main" id="{47B9A987-C97E-419F-9C0D-083A5749CCAD}"/>
              </a:ext>
            </a:extLst>
          </p:cNvPr>
          <p:cNvCxnSpPr>
            <a:cxnSpLocks/>
          </p:cNvCxnSpPr>
          <p:nvPr/>
        </p:nvCxnSpPr>
        <p:spPr>
          <a:xfrm flipH="1">
            <a:off x="657944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>
            <a:extLst>
              <a:ext uri="{FF2B5EF4-FFF2-40B4-BE49-F238E27FC236}">
                <a16:creationId xmlns:a16="http://schemas.microsoft.com/office/drawing/2014/main" id="{FECEE52A-F2C1-401B-929B-FEA2E3D8D4B7}"/>
              </a:ext>
            </a:extLst>
          </p:cNvPr>
          <p:cNvCxnSpPr>
            <a:cxnSpLocks/>
          </p:cNvCxnSpPr>
          <p:nvPr/>
        </p:nvCxnSpPr>
        <p:spPr>
          <a:xfrm>
            <a:off x="6615632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B3D6A3D2-21AD-4320-B1D6-25287D14F71A}"/>
              </a:ext>
            </a:extLst>
          </p:cNvPr>
          <p:cNvCxnSpPr>
            <a:cxnSpLocks/>
          </p:cNvCxnSpPr>
          <p:nvPr/>
        </p:nvCxnSpPr>
        <p:spPr>
          <a:xfrm>
            <a:off x="668800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コネクタ 269">
            <a:extLst>
              <a:ext uri="{FF2B5EF4-FFF2-40B4-BE49-F238E27FC236}">
                <a16:creationId xmlns:a16="http://schemas.microsoft.com/office/drawing/2014/main" id="{B01E53FB-B7F1-45D4-BA08-C53134F041EB}"/>
              </a:ext>
            </a:extLst>
          </p:cNvPr>
          <p:cNvCxnSpPr>
            <a:cxnSpLocks/>
          </p:cNvCxnSpPr>
          <p:nvPr/>
        </p:nvCxnSpPr>
        <p:spPr>
          <a:xfrm>
            <a:off x="6718914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コネクタ 270">
            <a:extLst>
              <a:ext uri="{FF2B5EF4-FFF2-40B4-BE49-F238E27FC236}">
                <a16:creationId xmlns:a16="http://schemas.microsoft.com/office/drawing/2014/main" id="{F16FA4F8-3F15-41CB-A104-7FDA86FF7224}"/>
              </a:ext>
            </a:extLst>
          </p:cNvPr>
          <p:cNvCxnSpPr>
            <a:cxnSpLocks/>
          </p:cNvCxnSpPr>
          <p:nvPr/>
        </p:nvCxnSpPr>
        <p:spPr>
          <a:xfrm flipH="1">
            <a:off x="679128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>
            <a:extLst>
              <a:ext uri="{FF2B5EF4-FFF2-40B4-BE49-F238E27FC236}">
                <a16:creationId xmlns:a16="http://schemas.microsoft.com/office/drawing/2014/main" id="{0E5850C5-5F91-4A44-BE97-314784102786}"/>
              </a:ext>
            </a:extLst>
          </p:cNvPr>
          <p:cNvCxnSpPr>
            <a:cxnSpLocks/>
          </p:cNvCxnSpPr>
          <p:nvPr/>
        </p:nvCxnSpPr>
        <p:spPr>
          <a:xfrm>
            <a:off x="6827469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コネクタ 272">
            <a:extLst>
              <a:ext uri="{FF2B5EF4-FFF2-40B4-BE49-F238E27FC236}">
                <a16:creationId xmlns:a16="http://schemas.microsoft.com/office/drawing/2014/main" id="{BFBC0F0C-B058-4562-A0CD-3780C2C23C3E}"/>
              </a:ext>
            </a:extLst>
          </p:cNvPr>
          <p:cNvCxnSpPr>
            <a:cxnSpLocks/>
          </p:cNvCxnSpPr>
          <p:nvPr/>
        </p:nvCxnSpPr>
        <p:spPr>
          <a:xfrm>
            <a:off x="689983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コネクタ 273">
            <a:extLst>
              <a:ext uri="{FF2B5EF4-FFF2-40B4-BE49-F238E27FC236}">
                <a16:creationId xmlns:a16="http://schemas.microsoft.com/office/drawing/2014/main" id="{7A43CAC0-507B-4833-9FC4-21EE0C21EC6B}"/>
              </a:ext>
            </a:extLst>
          </p:cNvPr>
          <p:cNvCxnSpPr>
            <a:cxnSpLocks/>
          </p:cNvCxnSpPr>
          <p:nvPr/>
        </p:nvCxnSpPr>
        <p:spPr>
          <a:xfrm>
            <a:off x="6932035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>
            <a:extLst>
              <a:ext uri="{FF2B5EF4-FFF2-40B4-BE49-F238E27FC236}">
                <a16:creationId xmlns:a16="http://schemas.microsoft.com/office/drawing/2014/main" id="{78B26065-B6E6-4314-B176-9224EC50C215}"/>
              </a:ext>
            </a:extLst>
          </p:cNvPr>
          <p:cNvCxnSpPr>
            <a:cxnSpLocks/>
          </p:cNvCxnSpPr>
          <p:nvPr/>
        </p:nvCxnSpPr>
        <p:spPr>
          <a:xfrm flipH="1">
            <a:off x="700440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コネクタ 275">
            <a:extLst>
              <a:ext uri="{FF2B5EF4-FFF2-40B4-BE49-F238E27FC236}">
                <a16:creationId xmlns:a16="http://schemas.microsoft.com/office/drawing/2014/main" id="{556EEC1F-1312-4D7C-BC89-9C7E73B3F19B}"/>
              </a:ext>
            </a:extLst>
          </p:cNvPr>
          <p:cNvCxnSpPr>
            <a:cxnSpLocks/>
          </p:cNvCxnSpPr>
          <p:nvPr/>
        </p:nvCxnSpPr>
        <p:spPr>
          <a:xfrm>
            <a:off x="7040590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コネクタ 276">
            <a:extLst>
              <a:ext uri="{FF2B5EF4-FFF2-40B4-BE49-F238E27FC236}">
                <a16:creationId xmlns:a16="http://schemas.microsoft.com/office/drawing/2014/main" id="{823AEB18-0B96-4569-A3C3-E5D587884357}"/>
              </a:ext>
            </a:extLst>
          </p:cNvPr>
          <p:cNvCxnSpPr>
            <a:cxnSpLocks/>
          </p:cNvCxnSpPr>
          <p:nvPr/>
        </p:nvCxnSpPr>
        <p:spPr>
          <a:xfrm>
            <a:off x="711296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コネクタ 277">
            <a:extLst>
              <a:ext uri="{FF2B5EF4-FFF2-40B4-BE49-F238E27FC236}">
                <a16:creationId xmlns:a16="http://schemas.microsoft.com/office/drawing/2014/main" id="{4AF45B18-AC04-4526-BFDD-AF3DF9E11364}"/>
              </a:ext>
            </a:extLst>
          </p:cNvPr>
          <p:cNvCxnSpPr>
            <a:cxnSpLocks/>
          </p:cNvCxnSpPr>
          <p:nvPr/>
        </p:nvCxnSpPr>
        <p:spPr>
          <a:xfrm>
            <a:off x="7149145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コネクタ 278">
            <a:extLst>
              <a:ext uri="{FF2B5EF4-FFF2-40B4-BE49-F238E27FC236}">
                <a16:creationId xmlns:a16="http://schemas.microsoft.com/office/drawing/2014/main" id="{595CBA2C-B5DF-4DB4-BB3B-A47E54C86D46}"/>
              </a:ext>
            </a:extLst>
          </p:cNvPr>
          <p:cNvCxnSpPr>
            <a:cxnSpLocks/>
          </p:cNvCxnSpPr>
          <p:nvPr/>
        </p:nvCxnSpPr>
        <p:spPr>
          <a:xfrm flipH="1">
            <a:off x="722151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コネクタ 279">
            <a:extLst>
              <a:ext uri="{FF2B5EF4-FFF2-40B4-BE49-F238E27FC236}">
                <a16:creationId xmlns:a16="http://schemas.microsoft.com/office/drawing/2014/main" id="{DF9C3E84-96E7-4D4D-B3A4-A18599DFB838}"/>
              </a:ext>
            </a:extLst>
          </p:cNvPr>
          <p:cNvCxnSpPr>
            <a:cxnSpLocks/>
          </p:cNvCxnSpPr>
          <p:nvPr/>
        </p:nvCxnSpPr>
        <p:spPr>
          <a:xfrm>
            <a:off x="7257700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コネクタ 280">
            <a:extLst>
              <a:ext uri="{FF2B5EF4-FFF2-40B4-BE49-F238E27FC236}">
                <a16:creationId xmlns:a16="http://schemas.microsoft.com/office/drawing/2014/main" id="{16D63210-0092-4721-A7E8-6D97ED51EA84}"/>
              </a:ext>
            </a:extLst>
          </p:cNvPr>
          <p:cNvCxnSpPr>
            <a:cxnSpLocks/>
          </p:cNvCxnSpPr>
          <p:nvPr/>
        </p:nvCxnSpPr>
        <p:spPr>
          <a:xfrm>
            <a:off x="733007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コネクタ 281">
            <a:extLst>
              <a:ext uri="{FF2B5EF4-FFF2-40B4-BE49-F238E27FC236}">
                <a16:creationId xmlns:a16="http://schemas.microsoft.com/office/drawing/2014/main" id="{AD5D2A01-3262-4B35-8495-BAB34B332FFB}"/>
              </a:ext>
            </a:extLst>
          </p:cNvPr>
          <p:cNvCxnSpPr>
            <a:cxnSpLocks/>
          </p:cNvCxnSpPr>
          <p:nvPr/>
        </p:nvCxnSpPr>
        <p:spPr>
          <a:xfrm>
            <a:off x="736562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コネクタ 282">
            <a:extLst>
              <a:ext uri="{FF2B5EF4-FFF2-40B4-BE49-F238E27FC236}">
                <a16:creationId xmlns:a16="http://schemas.microsoft.com/office/drawing/2014/main" id="{59AACB52-1B7B-4CC5-9E16-8E30D9C5E750}"/>
              </a:ext>
            </a:extLst>
          </p:cNvPr>
          <p:cNvCxnSpPr>
            <a:cxnSpLocks/>
          </p:cNvCxnSpPr>
          <p:nvPr/>
        </p:nvCxnSpPr>
        <p:spPr>
          <a:xfrm flipH="1">
            <a:off x="743799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コネクタ 283">
            <a:extLst>
              <a:ext uri="{FF2B5EF4-FFF2-40B4-BE49-F238E27FC236}">
                <a16:creationId xmlns:a16="http://schemas.microsoft.com/office/drawing/2014/main" id="{B24BC2E2-A71C-415F-B095-0C8C57E9F81F}"/>
              </a:ext>
            </a:extLst>
          </p:cNvPr>
          <p:cNvCxnSpPr>
            <a:cxnSpLocks/>
          </p:cNvCxnSpPr>
          <p:nvPr/>
        </p:nvCxnSpPr>
        <p:spPr>
          <a:xfrm>
            <a:off x="747417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コネクタ 284">
            <a:extLst>
              <a:ext uri="{FF2B5EF4-FFF2-40B4-BE49-F238E27FC236}">
                <a16:creationId xmlns:a16="http://schemas.microsoft.com/office/drawing/2014/main" id="{07BF233D-7F1A-4149-AB69-4284C51A5156}"/>
              </a:ext>
            </a:extLst>
          </p:cNvPr>
          <p:cNvCxnSpPr>
            <a:cxnSpLocks/>
          </p:cNvCxnSpPr>
          <p:nvPr/>
        </p:nvCxnSpPr>
        <p:spPr>
          <a:xfrm>
            <a:off x="754654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コネクタ 285">
            <a:extLst>
              <a:ext uri="{FF2B5EF4-FFF2-40B4-BE49-F238E27FC236}">
                <a16:creationId xmlns:a16="http://schemas.microsoft.com/office/drawing/2014/main" id="{81573DFA-CCEB-4139-8A1B-A924AB2234E4}"/>
              </a:ext>
            </a:extLst>
          </p:cNvPr>
          <p:cNvCxnSpPr>
            <a:cxnSpLocks/>
          </p:cNvCxnSpPr>
          <p:nvPr/>
        </p:nvCxnSpPr>
        <p:spPr>
          <a:xfrm>
            <a:off x="7580956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コネクタ 286">
            <a:extLst>
              <a:ext uri="{FF2B5EF4-FFF2-40B4-BE49-F238E27FC236}">
                <a16:creationId xmlns:a16="http://schemas.microsoft.com/office/drawing/2014/main" id="{DCF9DEB1-5B46-49C0-A257-F12787C7D3A4}"/>
              </a:ext>
            </a:extLst>
          </p:cNvPr>
          <p:cNvCxnSpPr>
            <a:cxnSpLocks/>
          </p:cNvCxnSpPr>
          <p:nvPr/>
        </p:nvCxnSpPr>
        <p:spPr>
          <a:xfrm flipH="1">
            <a:off x="765332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コネクタ 287">
            <a:extLst>
              <a:ext uri="{FF2B5EF4-FFF2-40B4-BE49-F238E27FC236}">
                <a16:creationId xmlns:a16="http://schemas.microsoft.com/office/drawing/2014/main" id="{2465F694-7A34-4DD8-8352-C4991F09F51A}"/>
              </a:ext>
            </a:extLst>
          </p:cNvPr>
          <p:cNvCxnSpPr>
            <a:cxnSpLocks/>
          </p:cNvCxnSpPr>
          <p:nvPr/>
        </p:nvCxnSpPr>
        <p:spPr>
          <a:xfrm>
            <a:off x="7689511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コネクタ 288">
            <a:extLst>
              <a:ext uri="{FF2B5EF4-FFF2-40B4-BE49-F238E27FC236}">
                <a16:creationId xmlns:a16="http://schemas.microsoft.com/office/drawing/2014/main" id="{CD3A2F3C-D20F-4ED2-AADF-D8330C526834}"/>
              </a:ext>
            </a:extLst>
          </p:cNvPr>
          <p:cNvCxnSpPr>
            <a:cxnSpLocks/>
          </p:cNvCxnSpPr>
          <p:nvPr/>
        </p:nvCxnSpPr>
        <p:spPr>
          <a:xfrm>
            <a:off x="776188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コネクタ 289">
            <a:extLst>
              <a:ext uri="{FF2B5EF4-FFF2-40B4-BE49-F238E27FC236}">
                <a16:creationId xmlns:a16="http://schemas.microsoft.com/office/drawing/2014/main" id="{ACEEA3FB-AF32-4130-A758-AEF0A7E289F5}"/>
              </a:ext>
            </a:extLst>
          </p:cNvPr>
          <p:cNvCxnSpPr>
            <a:cxnSpLocks/>
          </p:cNvCxnSpPr>
          <p:nvPr/>
        </p:nvCxnSpPr>
        <p:spPr>
          <a:xfrm>
            <a:off x="7792793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コネクタ 290">
            <a:extLst>
              <a:ext uri="{FF2B5EF4-FFF2-40B4-BE49-F238E27FC236}">
                <a16:creationId xmlns:a16="http://schemas.microsoft.com/office/drawing/2014/main" id="{B4A24F36-658E-4EAF-B4BA-BCD2B6E5D561}"/>
              </a:ext>
            </a:extLst>
          </p:cNvPr>
          <p:cNvCxnSpPr>
            <a:cxnSpLocks/>
          </p:cNvCxnSpPr>
          <p:nvPr/>
        </p:nvCxnSpPr>
        <p:spPr>
          <a:xfrm flipH="1">
            <a:off x="7865163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コネクタ 291">
            <a:extLst>
              <a:ext uri="{FF2B5EF4-FFF2-40B4-BE49-F238E27FC236}">
                <a16:creationId xmlns:a16="http://schemas.microsoft.com/office/drawing/2014/main" id="{592F1ACD-A64A-457C-8C2E-9FB5974D9366}"/>
              </a:ext>
            </a:extLst>
          </p:cNvPr>
          <p:cNvCxnSpPr>
            <a:cxnSpLocks/>
          </p:cNvCxnSpPr>
          <p:nvPr/>
        </p:nvCxnSpPr>
        <p:spPr>
          <a:xfrm>
            <a:off x="7901348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コネクタ 292">
            <a:extLst>
              <a:ext uri="{FF2B5EF4-FFF2-40B4-BE49-F238E27FC236}">
                <a16:creationId xmlns:a16="http://schemas.microsoft.com/office/drawing/2014/main" id="{ECB7E682-7E8C-49FD-AB0F-298A28481E0D}"/>
              </a:ext>
            </a:extLst>
          </p:cNvPr>
          <p:cNvCxnSpPr>
            <a:cxnSpLocks/>
          </p:cNvCxnSpPr>
          <p:nvPr/>
        </p:nvCxnSpPr>
        <p:spPr>
          <a:xfrm>
            <a:off x="7973718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コネクタ 293">
            <a:extLst>
              <a:ext uri="{FF2B5EF4-FFF2-40B4-BE49-F238E27FC236}">
                <a16:creationId xmlns:a16="http://schemas.microsoft.com/office/drawing/2014/main" id="{148E5021-31FB-4EF3-8BD7-BB5D6677AABA}"/>
              </a:ext>
            </a:extLst>
          </p:cNvPr>
          <p:cNvCxnSpPr>
            <a:cxnSpLocks/>
          </p:cNvCxnSpPr>
          <p:nvPr/>
        </p:nvCxnSpPr>
        <p:spPr>
          <a:xfrm>
            <a:off x="8008554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コネクタ 295">
            <a:extLst>
              <a:ext uri="{FF2B5EF4-FFF2-40B4-BE49-F238E27FC236}">
                <a16:creationId xmlns:a16="http://schemas.microsoft.com/office/drawing/2014/main" id="{41F16EFB-B269-4C22-8D57-0C563B354B04}"/>
              </a:ext>
            </a:extLst>
          </p:cNvPr>
          <p:cNvCxnSpPr>
            <a:cxnSpLocks/>
          </p:cNvCxnSpPr>
          <p:nvPr/>
        </p:nvCxnSpPr>
        <p:spPr>
          <a:xfrm flipH="1">
            <a:off x="807941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コネクタ 296">
            <a:extLst>
              <a:ext uri="{FF2B5EF4-FFF2-40B4-BE49-F238E27FC236}">
                <a16:creationId xmlns:a16="http://schemas.microsoft.com/office/drawing/2014/main" id="{A9CB60F2-89BF-4095-B140-78FE4367856C}"/>
              </a:ext>
            </a:extLst>
          </p:cNvPr>
          <p:cNvCxnSpPr>
            <a:cxnSpLocks/>
          </p:cNvCxnSpPr>
          <p:nvPr/>
        </p:nvCxnSpPr>
        <p:spPr>
          <a:xfrm>
            <a:off x="8115596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コネクタ 297">
            <a:extLst>
              <a:ext uri="{FF2B5EF4-FFF2-40B4-BE49-F238E27FC236}">
                <a16:creationId xmlns:a16="http://schemas.microsoft.com/office/drawing/2014/main" id="{9DF60661-7A8A-4F6D-A54D-61D2788DE24A}"/>
              </a:ext>
            </a:extLst>
          </p:cNvPr>
          <p:cNvCxnSpPr>
            <a:cxnSpLocks/>
          </p:cNvCxnSpPr>
          <p:nvPr/>
        </p:nvCxnSpPr>
        <p:spPr>
          <a:xfrm>
            <a:off x="818796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コネクタ 298">
            <a:extLst>
              <a:ext uri="{FF2B5EF4-FFF2-40B4-BE49-F238E27FC236}">
                <a16:creationId xmlns:a16="http://schemas.microsoft.com/office/drawing/2014/main" id="{DF4564D8-B1A7-46DD-9CFB-3FAD063A23D1}"/>
              </a:ext>
            </a:extLst>
          </p:cNvPr>
          <p:cNvCxnSpPr>
            <a:cxnSpLocks/>
          </p:cNvCxnSpPr>
          <p:nvPr/>
        </p:nvCxnSpPr>
        <p:spPr>
          <a:xfrm>
            <a:off x="822016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コネクタ 299">
            <a:extLst>
              <a:ext uri="{FF2B5EF4-FFF2-40B4-BE49-F238E27FC236}">
                <a16:creationId xmlns:a16="http://schemas.microsoft.com/office/drawing/2014/main" id="{6AAFD813-32BB-442E-B39E-D0713AB8E108}"/>
              </a:ext>
            </a:extLst>
          </p:cNvPr>
          <p:cNvCxnSpPr>
            <a:cxnSpLocks/>
          </p:cNvCxnSpPr>
          <p:nvPr/>
        </p:nvCxnSpPr>
        <p:spPr>
          <a:xfrm flipH="1">
            <a:off x="829253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コネクタ 300">
            <a:extLst>
              <a:ext uri="{FF2B5EF4-FFF2-40B4-BE49-F238E27FC236}">
                <a16:creationId xmlns:a16="http://schemas.microsoft.com/office/drawing/2014/main" id="{30F1DF78-47E2-46F3-B027-7DC474AF1EB8}"/>
              </a:ext>
            </a:extLst>
          </p:cNvPr>
          <p:cNvCxnSpPr>
            <a:cxnSpLocks/>
          </p:cNvCxnSpPr>
          <p:nvPr/>
        </p:nvCxnSpPr>
        <p:spPr>
          <a:xfrm>
            <a:off x="832871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72AF70DB-4114-453A-AE4F-3652D09BB86F}"/>
              </a:ext>
            </a:extLst>
          </p:cNvPr>
          <p:cNvCxnSpPr>
            <a:cxnSpLocks/>
          </p:cNvCxnSpPr>
          <p:nvPr/>
        </p:nvCxnSpPr>
        <p:spPr>
          <a:xfrm>
            <a:off x="840108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コネクタ 302">
            <a:extLst>
              <a:ext uri="{FF2B5EF4-FFF2-40B4-BE49-F238E27FC236}">
                <a16:creationId xmlns:a16="http://schemas.microsoft.com/office/drawing/2014/main" id="{E8CD1F14-ACCA-474F-8C48-F8C4899D58B2}"/>
              </a:ext>
            </a:extLst>
          </p:cNvPr>
          <p:cNvCxnSpPr>
            <a:cxnSpLocks/>
          </p:cNvCxnSpPr>
          <p:nvPr/>
        </p:nvCxnSpPr>
        <p:spPr>
          <a:xfrm>
            <a:off x="843727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コネクタ 303">
            <a:extLst>
              <a:ext uri="{FF2B5EF4-FFF2-40B4-BE49-F238E27FC236}">
                <a16:creationId xmlns:a16="http://schemas.microsoft.com/office/drawing/2014/main" id="{9867681B-5485-4824-8B3B-D74B89D513B0}"/>
              </a:ext>
            </a:extLst>
          </p:cNvPr>
          <p:cNvCxnSpPr>
            <a:cxnSpLocks/>
          </p:cNvCxnSpPr>
          <p:nvPr/>
        </p:nvCxnSpPr>
        <p:spPr>
          <a:xfrm flipH="1">
            <a:off x="850964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コネクタ 304">
            <a:extLst>
              <a:ext uri="{FF2B5EF4-FFF2-40B4-BE49-F238E27FC236}">
                <a16:creationId xmlns:a16="http://schemas.microsoft.com/office/drawing/2014/main" id="{1DDA63E2-2208-46CF-AD2C-81BC4E09A0FF}"/>
              </a:ext>
            </a:extLst>
          </p:cNvPr>
          <p:cNvCxnSpPr>
            <a:cxnSpLocks/>
          </p:cNvCxnSpPr>
          <p:nvPr/>
        </p:nvCxnSpPr>
        <p:spPr>
          <a:xfrm>
            <a:off x="854582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コネクタ 305">
            <a:extLst>
              <a:ext uri="{FF2B5EF4-FFF2-40B4-BE49-F238E27FC236}">
                <a16:creationId xmlns:a16="http://schemas.microsoft.com/office/drawing/2014/main" id="{6CA09627-10E8-40E0-A85F-95CD4E11AF8A}"/>
              </a:ext>
            </a:extLst>
          </p:cNvPr>
          <p:cNvCxnSpPr>
            <a:cxnSpLocks/>
          </p:cNvCxnSpPr>
          <p:nvPr/>
        </p:nvCxnSpPr>
        <p:spPr>
          <a:xfrm>
            <a:off x="861819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コネクタ 306">
            <a:extLst>
              <a:ext uri="{FF2B5EF4-FFF2-40B4-BE49-F238E27FC236}">
                <a16:creationId xmlns:a16="http://schemas.microsoft.com/office/drawing/2014/main" id="{6CA801CB-8C3B-4E0F-8965-E859CFA89D86}"/>
              </a:ext>
            </a:extLst>
          </p:cNvPr>
          <p:cNvCxnSpPr>
            <a:cxnSpLocks/>
          </p:cNvCxnSpPr>
          <p:nvPr/>
        </p:nvCxnSpPr>
        <p:spPr>
          <a:xfrm>
            <a:off x="8653896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コネクタ 307">
            <a:extLst>
              <a:ext uri="{FF2B5EF4-FFF2-40B4-BE49-F238E27FC236}">
                <a16:creationId xmlns:a16="http://schemas.microsoft.com/office/drawing/2014/main" id="{F8E201A8-A3DD-4D1D-9804-E5AAFFDC402E}"/>
              </a:ext>
            </a:extLst>
          </p:cNvPr>
          <p:cNvCxnSpPr>
            <a:cxnSpLocks/>
          </p:cNvCxnSpPr>
          <p:nvPr/>
        </p:nvCxnSpPr>
        <p:spPr>
          <a:xfrm flipH="1">
            <a:off x="872147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コネクタ 308">
            <a:extLst>
              <a:ext uri="{FF2B5EF4-FFF2-40B4-BE49-F238E27FC236}">
                <a16:creationId xmlns:a16="http://schemas.microsoft.com/office/drawing/2014/main" id="{99E00F93-BF89-4CB3-96AE-13677AA2FA21}"/>
              </a:ext>
            </a:extLst>
          </p:cNvPr>
          <p:cNvCxnSpPr>
            <a:cxnSpLocks/>
          </p:cNvCxnSpPr>
          <p:nvPr/>
        </p:nvCxnSpPr>
        <p:spPr>
          <a:xfrm>
            <a:off x="875766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コネクタ 309">
            <a:extLst>
              <a:ext uri="{FF2B5EF4-FFF2-40B4-BE49-F238E27FC236}">
                <a16:creationId xmlns:a16="http://schemas.microsoft.com/office/drawing/2014/main" id="{5BCFEB4E-08F8-45C3-870D-24C2A754E674}"/>
              </a:ext>
            </a:extLst>
          </p:cNvPr>
          <p:cNvCxnSpPr>
            <a:cxnSpLocks/>
          </p:cNvCxnSpPr>
          <p:nvPr/>
        </p:nvCxnSpPr>
        <p:spPr>
          <a:xfrm>
            <a:off x="883003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コネクタ 310">
            <a:extLst>
              <a:ext uri="{FF2B5EF4-FFF2-40B4-BE49-F238E27FC236}">
                <a16:creationId xmlns:a16="http://schemas.microsoft.com/office/drawing/2014/main" id="{1FF6C886-12B5-4FD6-A0C7-9555D9061450}"/>
              </a:ext>
            </a:extLst>
          </p:cNvPr>
          <p:cNvCxnSpPr>
            <a:cxnSpLocks/>
          </p:cNvCxnSpPr>
          <p:nvPr/>
        </p:nvCxnSpPr>
        <p:spPr>
          <a:xfrm>
            <a:off x="886223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5EB77680-3754-4A31-A99D-6ACEF667DCBD}"/>
              </a:ext>
            </a:extLst>
          </p:cNvPr>
          <p:cNvCxnSpPr>
            <a:cxnSpLocks/>
          </p:cNvCxnSpPr>
          <p:nvPr/>
        </p:nvCxnSpPr>
        <p:spPr>
          <a:xfrm flipH="1">
            <a:off x="893460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85FCC5FD-A0EB-43B4-BFC7-C7B243B1A5C1}"/>
              </a:ext>
            </a:extLst>
          </p:cNvPr>
          <p:cNvCxnSpPr>
            <a:cxnSpLocks/>
          </p:cNvCxnSpPr>
          <p:nvPr/>
        </p:nvCxnSpPr>
        <p:spPr>
          <a:xfrm>
            <a:off x="8970786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3902C6E4-E6FA-4E36-83E8-01ABD5B74F49}"/>
              </a:ext>
            </a:extLst>
          </p:cNvPr>
          <p:cNvCxnSpPr>
            <a:cxnSpLocks/>
          </p:cNvCxnSpPr>
          <p:nvPr/>
        </p:nvCxnSpPr>
        <p:spPr>
          <a:xfrm>
            <a:off x="904315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コネクタ 314">
            <a:extLst>
              <a:ext uri="{FF2B5EF4-FFF2-40B4-BE49-F238E27FC236}">
                <a16:creationId xmlns:a16="http://schemas.microsoft.com/office/drawing/2014/main" id="{1913D14B-4DF3-4F71-BE8E-12B2C0E9E3D0}"/>
              </a:ext>
            </a:extLst>
          </p:cNvPr>
          <p:cNvCxnSpPr>
            <a:cxnSpLocks/>
          </p:cNvCxnSpPr>
          <p:nvPr/>
        </p:nvCxnSpPr>
        <p:spPr>
          <a:xfrm>
            <a:off x="907934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コネクタ 315">
            <a:extLst>
              <a:ext uri="{FF2B5EF4-FFF2-40B4-BE49-F238E27FC236}">
                <a16:creationId xmlns:a16="http://schemas.microsoft.com/office/drawing/2014/main" id="{BECC67B3-65EB-47A0-8196-7A99C177DE3A}"/>
              </a:ext>
            </a:extLst>
          </p:cNvPr>
          <p:cNvCxnSpPr>
            <a:cxnSpLocks/>
          </p:cNvCxnSpPr>
          <p:nvPr/>
        </p:nvCxnSpPr>
        <p:spPr>
          <a:xfrm flipH="1">
            <a:off x="915171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コネクタ 316">
            <a:extLst>
              <a:ext uri="{FF2B5EF4-FFF2-40B4-BE49-F238E27FC236}">
                <a16:creationId xmlns:a16="http://schemas.microsoft.com/office/drawing/2014/main" id="{3C6C5166-1D99-446B-A0C9-FB62275B67D4}"/>
              </a:ext>
            </a:extLst>
          </p:cNvPr>
          <p:cNvCxnSpPr>
            <a:cxnSpLocks/>
          </p:cNvCxnSpPr>
          <p:nvPr/>
        </p:nvCxnSpPr>
        <p:spPr>
          <a:xfrm>
            <a:off x="9187896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コネクタ 317">
            <a:extLst>
              <a:ext uri="{FF2B5EF4-FFF2-40B4-BE49-F238E27FC236}">
                <a16:creationId xmlns:a16="http://schemas.microsoft.com/office/drawing/2014/main" id="{434F4AFD-910F-4205-84A6-287656CD51D1}"/>
              </a:ext>
            </a:extLst>
          </p:cNvPr>
          <p:cNvCxnSpPr>
            <a:cxnSpLocks/>
          </p:cNvCxnSpPr>
          <p:nvPr/>
        </p:nvCxnSpPr>
        <p:spPr>
          <a:xfrm>
            <a:off x="926026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コネクタ 318">
            <a:extLst>
              <a:ext uri="{FF2B5EF4-FFF2-40B4-BE49-F238E27FC236}">
                <a16:creationId xmlns:a16="http://schemas.microsoft.com/office/drawing/2014/main" id="{F73B05EA-7CD7-4970-9950-3BEAF377B771}"/>
              </a:ext>
            </a:extLst>
          </p:cNvPr>
          <p:cNvCxnSpPr>
            <a:cxnSpLocks/>
          </p:cNvCxnSpPr>
          <p:nvPr/>
        </p:nvCxnSpPr>
        <p:spPr>
          <a:xfrm>
            <a:off x="929645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8DAD5282-4B46-4E37-802F-73E1E7DA6546}"/>
              </a:ext>
            </a:extLst>
          </p:cNvPr>
          <p:cNvCxnSpPr>
            <a:cxnSpLocks/>
          </p:cNvCxnSpPr>
          <p:nvPr/>
        </p:nvCxnSpPr>
        <p:spPr>
          <a:xfrm flipH="1">
            <a:off x="936882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4A50E7A6-F63D-49FD-8EAD-FF77B0BA4BF8}"/>
              </a:ext>
            </a:extLst>
          </p:cNvPr>
          <p:cNvCxnSpPr>
            <a:cxnSpLocks/>
          </p:cNvCxnSpPr>
          <p:nvPr/>
        </p:nvCxnSpPr>
        <p:spPr>
          <a:xfrm>
            <a:off x="940500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コネクタ 321">
            <a:extLst>
              <a:ext uri="{FF2B5EF4-FFF2-40B4-BE49-F238E27FC236}">
                <a16:creationId xmlns:a16="http://schemas.microsoft.com/office/drawing/2014/main" id="{1B090B4B-E303-4802-9003-FD70DE5D1FD0}"/>
              </a:ext>
            </a:extLst>
          </p:cNvPr>
          <p:cNvCxnSpPr>
            <a:cxnSpLocks/>
          </p:cNvCxnSpPr>
          <p:nvPr/>
        </p:nvCxnSpPr>
        <p:spPr>
          <a:xfrm>
            <a:off x="947737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81FBB68A-C93D-4FBD-B228-99FE926637A3}"/>
              </a:ext>
            </a:extLst>
          </p:cNvPr>
          <p:cNvCxnSpPr>
            <a:cxnSpLocks/>
          </p:cNvCxnSpPr>
          <p:nvPr/>
        </p:nvCxnSpPr>
        <p:spPr>
          <a:xfrm>
            <a:off x="9508289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コネクタ 323">
            <a:extLst>
              <a:ext uri="{FF2B5EF4-FFF2-40B4-BE49-F238E27FC236}">
                <a16:creationId xmlns:a16="http://schemas.microsoft.com/office/drawing/2014/main" id="{FC2F917E-BC80-496E-AE44-A582A6CAA11E}"/>
              </a:ext>
            </a:extLst>
          </p:cNvPr>
          <p:cNvCxnSpPr>
            <a:cxnSpLocks/>
          </p:cNvCxnSpPr>
          <p:nvPr/>
        </p:nvCxnSpPr>
        <p:spPr>
          <a:xfrm flipH="1">
            <a:off x="958065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コネクタ 324">
            <a:extLst>
              <a:ext uri="{FF2B5EF4-FFF2-40B4-BE49-F238E27FC236}">
                <a16:creationId xmlns:a16="http://schemas.microsoft.com/office/drawing/2014/main" id="{5B831DB0-AC48-4C01-AE0B-FF3CC882D1D6}"/>
              </a:ext>
            </a:extLst>
          </p:cNvPr>
          <p:cNvCxnSpPr>
            <a:cxnSpLocks/>
          </p:cNvCxnSpPr>
          <p:nvPr/>
        </p:nvCxnSpPr>
        <p:spPr>
          <a:xfrm>
            <a:off x="9616844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コネクタ 325">
            <a:extLst>
              <a:ext uri="{FF2B5EF4-FFF2-40B4-BE49-F238E27FC236}">
                <a16:creationId xmlns:a16="http://schemas.microsoft.com/office/drawing/2014/main" id="{53769CF2-69DC-4C8E-96BD-ED382EFADD2C}"/>
              </a:ext>
            </a:extLst>
          </p:cNvPr>
          <p:cNvCxnSpPr>
            <a:cxnSpLocks/>
          </p:cNvCxnSpPr>
          <p:nvPr/>
        </p:nvCxnSpPr>
        <p:spPr>
          <a:xfrm>
            <a:off x="968921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コネクタ 326">
            <a:extLst>
              <a:ext uri="{FF2B5EF4-FFF2-40B4-BE49-F238E27FC236}">
                <a16:creationId xmlns:a16="http://schemas.microsoft.com/office/drawing/2014/main" id="{F8B06EF1-7E0E-4DEE-AA27-95FE078A0C0B}"/>
              </a:ext>
            </a:extLst>
          </p:cNvPr>
          <p:cNvCxnSpPr>
            <a:cxnSpLocks/>
          </p:cNvCxnSpPr>
          <p:nvPr/>
        </p:nvCxnSpPr>
        <p:spPr>
          <a:xfrm>
            <a:off x="972141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コネクタ 327">
            <a:extLst>
              <a:ext uri="{FF2B5EF4-FFF2-40B4-BE49-F238E27FC236}">
                <a16:creationId xmlns:a16="http://schemas.microsoft.com/office/drawing/2014/main" id="{CD80E5E4-F24C-462F-A16C-F5A49FBAB08A}"/>
              </a:ext>
            </a:extLst>
          </p:cNvPr>
          <p:cNvCxnSpPr>
            <a:cxnSpLocks/>
          </p:cNvCxnSpPr>
          <p:nvPr/>
        </p:nvCxnSpPr>
        <p:spPr>
          <a:xfrm flipH="1">
            <a:off x="979378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コネクタ 328">
            <a:extLst>
              <a:ext uri="{FF2B5EF4-FFF2-40B4-BE49-F238E27FC236}">
                <a16:creationId xmlns:a16="http://schemas.microsoft.com/office/drawing/2014/main" id="{7A47A1D7-3C2C-4F7C-9A6E-662F9B3DF637}"/>
              </a:ext>
            </a:extLst>
          </p:cNvPr>
          <p:cNvCxnSpPr>
            <a:cxnSpLocks/>
          </p:cNvCxnSpPr>
          <p:nvPr/>
        </p:nvCxnSpPr>
        <p:spPr>
          <a:xfrm>
            <a:off x="982996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コネクタ 329">
            <a:extLst>
              <a:ext uri="{FF2B5EF4-FFF2-40B4-BE49-F238E27FC236}">
                <a16:creationId xmlns:a16="http://schemas.microsoft.com/office/drawing/2014/main" id="{A44770B4-DB33-4B64-A444-F6989B6C5845}"/>
              </a:ext>
            </a:extLst>
          </p:cNvPr>
          <p:cNvCxnSpPr>
            <a:cxnSpLocks/>
          </p:cNvCxnSpPr>
          <p:nvPr/>
        </p:nvCxnSpPr>
        <p:spPr>
          <a:xfrm>
            <a:off x="990233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コネクタ 330">
            <a:extLst>
              <a:ext uri="{FF2B5EF4-FFF2-40B4-BE49-F238E27FC236}">
                <a16:creationId xmlns:a16="http://schemas.microsoft.com/office/drawing/2014/main" id="{CC85F093-0804-40C4-90CF-5D9FAEF4D5A9}"/>
              </a:ext>
            </a:extLst>
          </p:cNvPr>
          <p:cNvCxnSpPr>
            <a:cxnSpLocks/>
          </p:cNvCxnSpPr>
          <p:nvPr/>
        </p:nvCxnSpPr>
        <p:spPr>
          <a:xfrm>
            <a:off x="993852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コネクタ 331">
            <a:extLst>
              <a:ext uri="{FF2B5EF4-FFF2-40B4-BE49-F238E27FC236}">
                <a16:creationId xmlns:a16="http://schemas.microsoft.com/office/drawing/2014/main" id="{97CBCE08-47A1-4FB6-83B5-B4E3BD0BEDED}"/>
              </a:ext>
            </a:extLst>
          </p:cNvPr>
          <p:cNvCxnSpPr>
            <a:cxnSpLocks/>
          </p:cNvCxnSpPr>
          <p:nvPr/>
        </p:nvCxnSpPr>
        <p:spPr>
          <a:xfrm flipH="1">
            <a:off x="1001089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4269943D-DFFB-458D-B764-E6F8E3112A13}"/>
              </a:ext>
            </a:extLst>
          </p:cNvPr>
          <p:cNvCxnSpPr>
            <a:cxnSpLocks/>
          </p:cNvCxnSpPr>
          <p:nvPr/>
        </p:nvCxnSpPr>
        <p:spPr>
          <a:xfrm>
            <a:off x="1004707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コネクタ 333">
            <a:extLst>
              <a:ext uri="{FF2B5EF4-FFF2-40B4-BE49-F238E27FC236}">
                <a16:creationId xmlns:a16="http://schemas.microsoft.com/office/drawing/2014/main" id="{60F0D271-A293-4EF9-8CD1-AFCAE190FED0}"/>
              </a:ext>
            </a:extLst>
          </p:cNvPr>
          <p:cNvCxnSpPr>
            <a:cxnSpLocks/>
          </p:cNvCxnSpPr>
          <p:nvPr/>
        </p:nvCxnSpPr>
        <p:spPr>
          <a:xfrm>
            <a:off x="1011944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コネクタ 334">
            <a:extLst>
              <a:ext uri="{FF2B5EF4-FFF2-40B4-BE49-F238E27FC236}">
                <a16:creationId xmlns:a16="http://schemas.microsoft.com/office/drawing/2014/main" id="{64AEFB34-FB0C-480E-AE25-3690E9C2795D}"/>
              </a:ext>
            </a:extLst>
          </p:cNvPr>
          <p:cNvCxnSpPr>
            <a:cxnSpLocks/>
          </p:cNvCxnSpPr>
          <p:nvPr/>
        </p:nvCxnSpPr>
        <p:spPr>
          <a:xfrm>
            <a:off x="10154997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81B5847D-39E4-426D-9F65-2380A97F3957}"/>
              </a:ext>
            </a:extLst>
          </p:cNvPr>
          <p:cNvCxnSpPr>
            <a:cxnSpLocks/>
          </p:cNvCxnSpPr>
          <p:nvPr/>
        </p:nvCxnSpPr>
        <p:spPr>
          <a:xfrm flipH="1">
            <a:off x="1022736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72C3408D-8DD1-4449-91BB-85787E10B48B}"/>
              </a:ext>
            </a:extLst>
          </p:cNvPr>
          <p:cNvCxnSpPr>
            <a:cxnSpLocks/>
          </p:cNvCxnSpPr>
          <p:nvPr/>
        </p:nvCxnSpPr>
        <p:spPr>
          <a:xfrm>
            <a:off x="10263552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FCE70112-DB0E-4ABE-AFEC-A6C4594DC7A7}"/>
              </a:ext>
            </a:extLst>
          </p:cNvPr>
          <p:cNvCxnSpPr>
            <a:cxnSpLocks/>
          </p:cNvCxnSpPr>
          <p:nvPr/>
        </p:nvCxnSpPr>
        <p:spPr>
          <a:xfrm>
            <a:off x="1033592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EC08E248-3621-4978-9819-58C70A3BE1DA}"/>
              </a:ext>
            </a:extLst>
          </p:cNvPr>
          <p:cNvCxnSpPr>
            <a:cxnSpLocks/>
          </p:cNvCxnSpPr>
          <p:nvPr/>
        </p:nvCxnSpPr>
        <p:spPr>
          <a:xfrm>
            <a:off x="1037033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34ACAA9D-2BB0-46F1-AC87-D7289047F69F}"/>
              </a:ext>
            </a:extLst>
          </p:cNvPr>
          <p:cNvCxnSpPr>
            <a:cxnSpLocks/>
          </p:cNvCxnSpPr>
          <p:nvPr/>
        </p:nvCxnSpPr>
        <p:spPr>
          <a:xfrm flipH="1">
            <a:off x="1044270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A0491A82-A704-4BFA-ACCC-D59B077626F6}"/>
              </a:ext>
            </a:extLst>
          </p:cNvPr>
          <p:cNvCxnSpPr>
            <a:cxnSpLocks/>
          </p:cNvCxnSpPr>
          <p:nvPr/>
        </p:nvCxnSpPr>
        <p:spPr>
          <a:xfrm>
            <a:off x="10478886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CB533AF1-F26D-4FAA-91DC-8CDC119A6744}"/>
              </a:ext>
            </a:extLst>
          </p:cNvPr>
          <p:cNvCxnSpPr>
            <a:cxnSpLocks/>
          </p:cNvCxnSpPr>
          <p:nvPr/>
        </p:nvCxnSpPr>
        <p:spPr>
          <a:xfrm>
            <a:off x="1055125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AC3591D9-0A16-452B-924B-6DF439F49858}"/>
              </a:ext>
            </a:extLst>
          </p:cNvPr>
          <p:cNvCxnSpPr>
            <a:cxnSpLocks/>
          </p:cNvCxnSpPr>
          <p:nvPr/>
        </p:nvCxnSpPr>
        <p:spPr>
          <a:xfrm>
            <a:off x="10582168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3AA73E10-D19F-419F-8B7D-8A65F3911B08}"/>
              </a:ext>
            </a:extLst>
          </p:cNvPr>
          <p:cNvCxnSpPr>
            <a:cxnSpLocks/>
          </p:cNvCxnSpPr>
          <p:nvPr/>
        </p:nvCxnSpPr>
        <p:spPr>
          <a:xfrm flipH="1">
            <a:off x="10654538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コネクタ 344">
            <a:extLst>
              <a:ext uri="{FF2B5EF4-FFF2-40B4-BE49-F238E27FC236}">
                <a16:creationId xmlns:a16="http://schemas.microsoft.com/office/drawing/2014/main" id="{163995DF-A9A8-498F-8E31-700EF58721A1}"/>
              </a:ext>
            </a:extLst>
          </p:cNvPr>
          <p:cNvCxnSpPr>
            <a:cxnSpLocks/>
          </p:cNvCxnSpPr>
          <p:nvPr/>
        </p:nvCxnSpPr>
        <p:spPr>
          <a:xfrm>
            <a:off x="10690723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325F3E85-03A1-41B4-B5ED-127B94619A41}"/>
              </a:ext>
            </a:extLst>
          </p:cNvPr>
          <p:cNvCxnSpPr>
            <a:cxnSpLocks/>
          </p:cNvCxnSpPr>
          <p:nvPr/>
        </p:nvCxnSpPr>
        <p:spPr>
          <a:xfrm>
            <a:off x="10763093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AF305C81-5C56-418C-A325-D0DA755B854F}"/>
              </a:ext>
            </a:extLst>
          </p:cNvPr>
          <p:cNvCxnSpPr>
            <a:cxnSpLocks/>
          </p:cNvCxnSpPr>
          <p:nvPr/>
        </p:nvCxnSpPr>
        <p:spPr>
          <a:xfrm>
            <a:off x="10797929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776AACE9-E0C2-437B-9A67-A4082AB001A2}"/>
              </a:ext>
            </a:extLst>
          </p:cNvPr>
          <p:cNvGrpSpPr/>
          <p:nvPr/>
        </p:nvGrpSpPr>
        <p:grpSpPr>
          <a:xfrm>
            <a:off x="2731706" y="990055"/>
            <a:ext cx="843062" cy="211203"/>
            <a:chOff x="2892573" y="181950"/>
            <a:chExt cx="843062" cy="211203"/>
          </a:xfrm>
        </p:grpSpPr>
        <p:sp>
          <p:nvSpPr>
            <p:cNvPr id="349" name="テキスト ボックス 348">
              <a:extLst>
                <a:ext uri="{FF2B5EF4-FFF2-40B4-BE49-F238E27FC236}">
                  <a16:creationId xmlns:a16="http://schemas.microsoft.com/office/drawing/2014/main" id="{33634A5C-C095-4D34-A175-0C87D2D539CE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1" name="テキスト ボックス 350">
              <a:extLst>
                <a:ext uri="{FF2B5EF4-FFF2-40B4-BE49-F238E27FC236}">
                  <a16:creationId xmlns:a16="http://schemas.microsoft.com/office/drawing/2014/main" id="{5FFCC2FD-3688-4AF1-BC71-CF7DAB328B94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2" name="テキスト ボックス 351">
              <a:extLst>
                <a:ext uri="{FF2B5EF4-FFF2-40B4-BE49-F238E27FC236}">
                  <a16:creationId xmlns:a16="http://schemas.microsoft.com/office/drawing/2014/main" id="{60840FA3-98E4-4013-8249-320AB9D15A6F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3" name="テキスト ボックス 352">
              <a:extLst>
                <a:ext uri="{FF2B5EF4-FFF2-40B4-BE49-F238E27FC236}">
                  <a16:creationId xmlns:a16="http://schemas.microsoft.com/office/drawing/2014/main" id="{E6CE490E-AA48-4CB9-B66C-B4C0750263A1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54" name="グループ化 353">
            <a:extLst>
              <a:ext uri="{FF2B5EF4-FFF2-40B4-BE49-F238E27FC236}">
                <a16:creationId xmlns:a16="http://schemas.microsoft.com/office/drawing/2014/main" id="{49889E00-75DC-43CA-BBFF-5B6863CC1B0E}"/>
              </a:ext>
            </a:extLst>
          </p:cNvPr>
          <p:cNvGrpSpPr/>
          <p:nvPr/>
        </p:nvGrpSpPr>
        <p:grpSpPr>
          <a:xfrm>
            <a:off x="3595134" y="990055"/>
            <a:ext cx="843062" cy="211203"/>
            <a:chOff x="2892573" y="181950"/>
            <a:chExt cx="843062" cy="211203"/>
          </a:xfrm>
        </p:grpSpPr>
        <p:sp>
          <p:nvSpPr>
            <p:cNvPr id="355" name="テキスト ボックス 354">
              <a:extLst>
                <a:ext uri="{FF2B5EF4-FFF2-40B4-BE49-F238E27FC236}">
                  <a16:creationId xmlns:a16="http://schemas.microsoft.com/office/drawing/2014/main" id="{F12FF747-2E7E-4B93-933D-794AFBC46943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6" name="テキスト ボックス 355">
              <a:extLst>
                <a:ext uri="{FF2B5EF4-FFF2-40B4-BE49-F238E27FC236}">
                  <a16:creationId xmlns:a16="http://schemas.microsoft.com/office/drawing/2014/main" id="{25710E61-ABC1-4518-BD0D-9CB964350743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7" name="テキスト ボックス 356">
              <a:extLst>
                <a:ext uri="{FF2B5EF4-FFF2-40B4-BE49-F238E27FC236}">
                  <a16:creationId xmlns:a16="http://schemas.microsoft.com/office/drawing/2014/main" id="{CD7D70F1-E66F-4D33-BCF1-4515D4ECEB73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8" name="テキスト ボックス 357">
              <a:extLst>
                <a:ext uri="{FF2B5EF4-FFF2-40B4-BE49-F238E27FC236}">
                  <a16:creationId xmlns:a16="http://schemas.microsoft.com/office/drawing/2014/main" id="{FF8415ED-4FD0-4254-88F2-8A0C19D1F823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59" name="グループ化 358">
            <a:extLst>
              <a:ext uri="{FF2B5EF4-FFF2-40B4-BE49-F238E27FC236}">
                <a16:creationId xmlns:a16="http://schemas.microsoft.com/office/drawing/2014/main" id="{A683720D-9271-4DDB-9D19-B0B4A04886A9}"/>
              </a:ext>
            </a:extLst>
          </p:cNvPr>
          <p:cNvGrpSpPr/>
          <p:nvPr/>
        </p:nvGrpSpPr>
        <p:grpSpPr>
          <a:xfrm>
            <a:off x="4463675" y="990055"/>
            <a:ext cx="843062" cy="211203"/>
            <a:chOff x="2892573" y="181950"/>
            <a:chExt cx="843062" cy="211203"/>
          </a:xfrm>
        </p:grpSpPr>
        <p:sp>
          <p:nvSpPr>
            <p:cNvPr id="360" name="テキスト ボックス 359">
              <a:extLst>
                <a:ext uri="{FF2B5EF4-FFF2-40B4-BE49-F238E27FC236}">
                  <a16:creationId xmlns:a16="http://schemas.microsoft.com/office/drawing/2014/main" id="{E198ACEB-805C-4F02-8356-0F0B29BA6F6E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1" name="テキスト ボックス 360">
              <a:extLst>
                <a:ext uri="{FF2B5EF4-FFF2-40B4-BE49-F238E27FC236}">
                  <a16:creationId xmlns:a16="http://schemas.microsoft.com/office/drawing/2014/main" id="{6C3D54C1-9AEE-46E2-A0D5-FAE78D31DDB0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2" name="テキスト ボックス 361">
              <a:extLst>
                <a:ext uri="{FF2B5EF4-FFF2-40B4-BE49-F238E27FC236}">
                  <a16:creationId xmlns:a16="http://schemas.microsoft.com/office/drawing/2014/main" id="{7228F716-CBA5-475E-A3D1-9604EE65B964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3" name="テキスト ボックス 362">
              <a:extLst>
                <a:ext uri="{FF2B5EF4-FFF2-40B4-BE49-F238E27FC236}">
                  <a16:creationId xmlns:a16="http://schemas.microsoft.com/office/drawing/2014/main" id="{62024954-1C49-4993-876C-19F14F805B38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64" name="グループ化 363">
            <a:extLst>
              <a:ext uri="{FF2B5EF4-FFF2-40B4-BE49-F238E27FC236}">
                <a16:creationId xmlns:a16="http://schemas.microsoft.com/office/drawing/2014/main" id="{F77BA5AF-92BE-4A7C-87DB-A8DFBF2D2A0B}"/>
              </a:ext>
            </a:extLst>
          </p:cNvPr>
          <p:cNvGrpSpPr/>
          <p:nvPr/>
        </p:nvGrpSpPr>
        <p:grpSpPr>
          <a:xfrm>
            <a:off x="5300484" y="990055"/>
            <a:ext cx="843062" cy="211203"/>
            <a:chOff x="2892573" y="181950"/>
            <a:chExt cx="843062" cy="211203"/>
          </a:xfrm>
        </p:grpSpPr>
        <p:sp>
          <p:nvSpPr>
            <p:cNvPr id="365" name="テキスト ボックス 364">
              <a:extLst>
                <a:ext uri="{FF2B5EF4-FFF2-40B4-BE49-F238E27FC236}">
                  <a16:creationId xmlns:a16="http://schemas.microsoft.com/office/drawing/2014/main" id="{4EE10721-D402-45BF-A352-7EBFCBE9D4EA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6" name="テキスト ボックス 365">
              <a:extLst>
                <a:ext uri="{FF2B5EF4-FFF2-40B4-BE49-F238E27FC236}">
                  <a16:creationId xmlns:a16="http://schemas.microsoft.com/office/drawing/2014/main" id="{15D6C934-7D26-4AF9-BB3F-DFB8DD16CE5D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7" name="テキスト ボックス 366">
              <a:extLst>
                <a:ext uri="{FF2B5EF4-FFF2-40B4-BE49-F238E27FC236}">
                  <a16:creationId xmlns:a16="http://schemas.microsoft.com/office/drawing/2014/main" id="{FC745AA1-1F4E-4B25-B230-09B78653F218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8" name="テキスト ボックス 367">
              <a:extLst>
                <a:ext uri="{FF2B5EF4-FFF2-40B4-BE49-F238E27FC236}">
                  <a16:creationId xmlns:a16="http://schemas.microsoft.com/office/drawing/2014/main" id="{DDD364C5-F351-48AC-B03A-A3769A34DA6F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69" name="グループ化 368">
            <a:extLst>
              <a:ext uri="{FF2B5EF4-FFF2-40B4-BE49-F238E27FC236}">
                <a16:creationId xmlns:a16="http://schemas.microsoft.com/office/drawing/2014/main" id="{6D0D4CB0-0F2B-4922-AF8A-647ABE196341}"/>
              </a:ext>
            </a:extLst>
          </p:cNvPr>
          <p:cNvGrpSpPr/>
          <p:nvPr/>
        </p:nvGrpSpPr>
        <p:grpSpPr>
          <a:xfrm>
            <a:off x="6168930" y="990055"/>
            <a:ext cx="843062" cy="211203"/>
            <a:chOff x="2892573" y="181950"/>
            <a:chExt cx="843062" cy="211203"/>
          </a:xfrm>
        </p:grpSpPr>
        <p:sp>
          <p:nvSpPr>
            <p:cNvPr id="370" name="テキスト ボックス 369">
              <a:extLst>
                <a:ext uri="{FF2B5EF4-FFF2-40B4-BE49-F238E27FC236}">
                  <a16:creationId xmlns:a16="http://schemas.microsoft.com/office/drawing/2014/main" id="{52F52D9C-ED11-4958-9F0A-9C10B36A7476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1" name="テキスト ボックス 370">
              <a:extLst>
                <a:ext uri="{FF2B5EF4-FFF2-40B4-BE49-F238E27FC236}">
                  <a16:creationId xmlns:a16="http://schemas.microsoft.com/office/drawing/2014/main" id="{E3AB1C88-9A38-4B61-9AA3-6F284D29514C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2" name="テキスト ボックス 371">
              <a:extLst>
                <a:ext uri="{FF2B5EF4-FFF2-40B4-BE49-F238E27FC236}">
                  <a16:creationId xmlns:a16="http://schemas.microsoft.com/office/drawing/2014/main" id="{EF29865B-3C19-4345-8BEA-661AEEAC283F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3" name="テキスト ボックス 372">
              <a:extLst>
                <a:ext uri="{FF2B5EF4-FFF2-40B4-BE49-F238E27FC236}">
                  <a16:creationId xmlns:a16="http://schemas.microsoft.com/office/drawing/2014/main" id="{F0F255D9-E74F-4190-818D-68F0FEC33555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74" name="グループ化 373">
            <a:extLst>
              <a:ext uri="{FF2B5EF4-FFF2-40B4-BE49-F238E27FC236}">
                <a16:creationId xmlns:a16="http://schemas.microsoft.com/office/drawing/2014/main" id="{A4036B4F-06C0-4247-BDA6-6AF5AD6B76FA}"/>
              </a:ext>
            </a:extLst>
          </p:cNvPr>
          <p:cNvGrpSpPr/>
          <p:nvPr/>
        </p:nvGrpSpPr>
        <p:grpSpPr>
          <a:xfrm>
            <a:off x="7027900" y="990055"/>
            <a:ext cx="843062" cy="211203"/>
            <a:chOff x="2892573" y="181950"/>
            <a:chExt cx="843062" cy="211203"/>
          </a:xfrm>
        </p:grpSpPr>
        <p:sp>
          <p:nvSpPr>
            <p:cNvPr id="375" name="テキスト ボックス 374">
              <a:extLst>
                <a:ext uri="{FF2B5EF4-FFF2-40B4-BE49-F238E27FC236}">
                  <a16:creationId xmlns:a16="http://schemas.microsoft.com/office/drawing/2014/main" id="{52EB1088-1F24-4B8F-B87E-22FB20B666A1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6" name="テキスト ボックス 375">
              <a:extLst>
                <a:ext uri="{FF2B5EF4-FFF2-40B4-BE49-F238E27FC236}">
                  <a16:creationId xmlns:a16="http://schemas.microsoft.com/office/drawing/2014/main" id="{05E7A67A-84DB-41F1-AA7A-A8A0EA6C9E7B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7" name="テキスト ボックス 376">
              <a:extLst>
                <a:ext uri="{FF2B5EF4-FFF2-40B4-BE49-F238E27FC236}">
                  <a16:creationId xmlns:a16="http://schemas.microsoft.com/office/drawing/2014/main" id="{5F29A777-9B3A-452C-898C-BA93BDAE83D8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8" name="テキスト ボックス 377">
              <a:extLst>
                <a:ext uri="{FF2B5EF4-FFF2-40B4-BE49-F238E27FC236}">
                  <a16:creationId xmlns:a16="http://schemas.microsoft.com/office/drawing/2014/main" id="{B8EB3FD9-5949-491E-A7B4-7D35944C50C1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79" name="グループ化 378">
            <a:extLst>
              <a:ext uri="{FF2B5EF4-FFF2-40B4-BE49-F238E27FC236}">
                <a16:creationId xmlns:a16="http://schemas.microsoft.com/office/drawing/2014/main" id="{B11AE14A-CE4C-4E86-9785-DC60EA30FEF4}"/>
              </a:ext>
            </a:extLst>
          </p:cNvPr>
          <p:cNvGrpSpPr/>
          <p:nvPr/>
        </p:nvGrpSpPr>
        <p:grpSpPr>
          <a:xfrm>
            <a:off x="7882878" y="990055"/>
            <a:ext cx="843062" cy="211203"/>
            <a:chOff x="2892573" y="181950"/>
            <a:chExt cx="843062" cy="211203"/>
          </a:xfrm>
        </p:grpSpPr>
        <p:sp>
          <p:nvSpPr>
            <p:cNvPr id="380" name="テキスト ボックス 379">
              <a:extLst>
                <a:ext uri="{FF2B5EF4-FFF2-40B4-BE49-F238E27FC236}">
                  <a16:creationId xmlns:a16="http://schemas.microsoft.com/office/drawing/2014/main" id="{67B741E7-D046-43B5-9766-D0D4B5791818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1" name="テキスト ボックス 380">
              <a:extLst>
                <a:ext uri="{FF2B5EF4-FFF2-40B4-BE49-F238E27FC236}">
                  <a16:creationId xmlns:a16="http://schemas.microsoft.com/office/drawing/2014/main" id="{219320C3-3B3E-4BE0-84B5-37674916C118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2" name="テキスト ボックス 381">
              <a:extLst>
                <a:ext uri="{FF2B5EF4-FFF2-40B4-BE49-F238E27FC236}">
                  <a16:creationId xmlns:a16="http://schemas.microsoft.com/office/drawing/2014/main" id="{4A969297-AB66-4EAD-B5F1-7D8394C00DD3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3" name="テキスト ボックス 382">
              <a:extLst>
                <a:ext uri="{FF2B5EF4-FFF2-40B4-BE49-F238E27FC236}">
                  <a16:creationId xmlns:a16="http://schemas.microsoft.com/office/drawing/2014/main" id="{98878D91-59CE-46A7-8F9A-52B600DF514A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84" name="グループ化 383">
            <a:extLst>
              <a:ext uri="{FF2B5EF4-FFF2-40B4-BE49-F238E27FC236}">
                <a16:creationId xmlns:a16="http://schemas.microsoft.com/office/drawing/2014/main" id="{E0A86FB8-3F37-4408-A658-DAAE7DAC0DA0}"/>
              </a:ext>
            </a:extLst>
          </p:cNvPr>
          <p:cNvGrpSpPr/>
          <p:nvPr/>
        </p:nvGrpSpPr>
        <p:grpSpPr>
          <a:xfrm>
            <a:off x="8733906" y="990055"/>
            <a:ext cx="843062" cy="211203"/>
            <a:chOff x="2892573" y="181950"/>
            <a:chExt cx="843062" cy="211203"/>
          </a:xfrm>
        </p:grpSpPr>
        <p:sp>
          <p:nvSpPr>
            <p:cNvPr id="385" name="テキスト ボックス 384">
              <a:extLst>
                <a:ext uri="{FF2B5EF4-FFF2-40B4-BE49-F238E27FC236}">
                  <a16:creationId xmlns:a16="http://schemas.microsoft.com/office/drawing/2014/main" id="{B8BB9B54-B0C8-45D2-8E16-661F8FCCFD85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6" name="テキスト ボックス 385">
              <a:extLst>
                <a:ext uri="{FF2B5EF4-FFF2-40B4-BE49-F238E27FC236}">
                  <a16:creationId xmlns:a16="http://schemas.microsoft.com/office/drawing/2014/main" id="{60F30392-2A89-4FDF-B951-4C5D662EB8D0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7" name="テキスト ボックス 386">
              <a:extLst>
                <a:ext uri="{FF2B5EF4-FFF2-40B4-BE49-F238E27FC236}">
                  <a16:creationId xmlns:a16="http://schemas.microsoft.com/office/drawing/2014/main" id="{DECEB688-DD31-4620-B532-29370E4DF907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8" name="テキスト ボックス 387">
              <a:extLst>
                <a:ext uri="{FF2B5EF4-FFF2-40B4-BE49-F238E27FC236}">
                  <a16:creationId xmlns:a16="http://schemas.microsoft.com/office/drawing/2014/main" id="{BF176ADD-9BAE-4312-8A9B-472D942231AA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89" name="グループ化 388">
            <a:extLst>
              <a:ext uri="{FF2B5EF4-FFF2-40B4-BE49-F238E27FC236}">
                <a16:creationId xmlns:a16="http://schemas.microsoft.com/office/drawing/2014/main" id="{E6A4E0F2-C6D2-4588-873B-59E122CA8EBB}"/>
              </a:ext>
            </a:extLst>
          </p:cNvPr>
          <p:cNvGrpSpPr/>
          <p:nvPr/>
        </p:nvGrpSpPr>
        <p:grpSpPr>
          <a:xfrm>
            <a:off x="9594928" y="990055"/>
            <a:ext cx="843062" cy="211203"/>
            <a:chOff x="2892573" y="181950"/>
            <a:chExt cx="843062" cy="211203"/>
          </a:xfrm>
        </p:grpSpPr>
        <p:sp>
          <p:nvSpPr>
            <p:cNvPr id="390" name="テキスト ボックス 389">
              <a:extLst>
                <a:ext uri="{FF2B5EF4-FFF2-40B4-BE49-F238E27FC236}">
                  <a16:creationId xmlns:a16="http://schemas.microsoft.com/office/drawing/2014/main" id="{93800E19-3FBE-4F14-8006-D629C23CF5F7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91" name="テキスト ボックス 390">
              <a:extLst>
                <a:ext uri="{FF2B5EF4-FFF2-40B4-BE49-F238E27FC236}">
                  <a16:creationId xmlns:a16="http://schemas.microsoft.com/office/drawing/2014/main" id="{66F54D15-0110-402F-A5A6-0FB4442489ED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92" name="テキスト ボックス 391">
              <a:extLst>
                <a:ext uri="{FF2B5EF4-FFF2-40B4-BE49-F238E27FC236}">
                  <a16:creationId xmlns:a16="http://schemas.microsoft.com/office/drawing/2014/main" id="{EA0CE1D7-18FC-4D8B-85BB-4DB049496E52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93" name="テキスト ボックス 392">
              <a:extLst>
                <a:ext uri="{FF2B5EF4-FFF2-40B4-BE49-F238E27FC236}">
                  <a16:creationId xmlns:a16="http://schemas.microsoft.com/office/drawing/2014/main" id="{E25AC03F-F5A8-4866-97A3-236978A7CA12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C00A41ED-7B87-4DD9-AF96-CA04E789E78F}"/>
              </a:ext>
            </a:extLst>
          </p:cNvPr>
          <p:cNvCxnSpPr>
            <a:cxnSpLocks/>
          </p:cNvCxnSpPr>
          <p:nvPr/>
        </p:nvCxnSpPr>
        <p:spPr>
          <a:xfrm flipH="1">
            <a:off x="1087635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FE3B14A6-29EF-43C5-AB2C-B9CD195DF86F}"/>
              </a:ext>
            </a:extLst>
          </p:cNvPr>
          <p:cNvCxnSpPr>
            <a:cxnSpLocks/>
          </p:cNvCxnSpPr>
          <p:nvPr/>
        </p:nvCxnSpPr>
        <p:spPr>
          <a:xfrm>
            <a:off x="10912544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EE91EF49-B07F-4616-B0D2-54B320A3275D}"/>
              </a:ext>
            </a:extLst>
          </p:cNvPr>
          <p:cNvCxnSpPr>
            <a:cxnSpLocks/>
          </p:cNvCxnSpPr>
          <p:nvPr/>
        </p:nvCxnSpPr>
        <p:spPr>
          <a:xfrm>
            <a:off x="1098491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E32808FC-3BE6-4376-B695-089A76C3D865}"/>
              </a:ext>
            </a:extLst>
          </p:cNvPr>
          <p:cNvCxnSpPr>
            <a:cxnSpLocks/>
          </p:cNvCxnSpPr>
          <p:nvPr/>
        </p:nvCxnSpPr>
        <p:spPr>
          <a:xfrm>
            <a:off x="1101711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0B35B9AD-20B1-468A-AF23-BC5F4CAE6530}"/>
              </a:ext>
            </a:extLst>
          </p:cNvPr>
          <p:cNvCxnSpPr>
            <a:cxnSpLocks/>
          </p:cNvCxnSpPr>
          <p:nvPr/>
        </p:nvCxnSpPr>
        <p:spPr>
          <a:xfrm flipH="1">
            <a:off x="1108948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A776EDD8-C54C-4475-A318-6C7529CDA31F}"/>
              </a:ext>
            </a:extLst>
          </p:cNvPr>
          <p:cNvCxnSpPr>
            <a:cxnSpLocks/>
          </p:cNvCxnSpPr>
          <p:nvPr/>
        </p:nvCxnSpPr>
        <p:spPr>
          <a:xfrm>
            <a:off x="1112566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コネクタ 399">
            <a:extLst>
              <a:ext uri="{FF2B5EF4-FFF2-40B4-BE49-F238E27FC236}">
                <a16:creationId xmlns:a16="http://schemas.microsoft.com/office/drawing/2014/main" id="{A41C4AAE-343B-4E43-8204-414D24D64230}"/>
              </a:ext>
            </a:extLst>
          </p:cNvPr>
          <p:cNvCxnSpPr>
            <a:cxnSpLocks/>
          </p:cNvCxnSpPr>
          <p:nvPr/>
        </p:nvCxnSpPr>
        <p:spPr>
          <a:xfrm>
            <a:off x="1119803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6D6AAAA8-DFE7-4B59-A808-6D79EEA67498}"/>
              </a:ext>
            </a:extLst>
          </p:cNvPr>
          <p:cNvCxnSpPr>
            <a:cxnSpLocks/>
          </p:cNvCxnSpPr>
          <p:nvPr/>
        </p:nvCxnSpPr>
        <p:spPr>
          <a:xfrm>
            <a:off x="1123422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01EC086D-5F0A-46F9-B279-6E31A6C92E5D}"/>
              </a:ext>
            </a:extLst>
          </p:cNvPr>
          <p:cNvCxnSpPr>
            <a:cxnSpLocks/>
          </p:cNvCxnSpPr>
          <p:nvPr/>
        </p:nvCxnSpPr>
        <p:spPr>
          <a:xfrm flipH="1">
            <a:off x="1130659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6674319C-54BD-4FFC-9D2E-89ACCE779896}"/>
              </a:ext>
            </a:extLst>
          </p:cNvPr>
          <p:cNvCxnSpPr>
            <a:cxnSpLocks/>
          </p:cNvCxnSpPr>
          <p:nvPr/>
        </p:nvCxnSpPr>
        <p:spPr>
          <a:xfrm>
            <a:off x="1134277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DEB49FD0-C2C2-4EE2-A607-BA40CBA14F67}"/>
              </a:ext>
            </a:extLst>
          </p:cNvPr>
          <p:cNvCxnSpPr>
            <a:cxnSpLocks/>
          </p:cNvCxnSpPr>
          <p:nvPr/>
        </p:nvCxnSpPr>
        <p:spPr>
          <a:xfrm>
            <a:off x="1141514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30076397-C424-41CB-8BF5-125245E2E170}"/>
              </a:ext>
            </a:extLst>
          </p:cNvPr>
          <p:cNvCxnSpPr>
            <a:cxnSpLocks/>
          </p:cNvCxnSpPr>
          <p:nvPr/>
        </p:nvCxnSpPr>
        <p:spPr>
          <a:xfrm>
            <a:off x="11450697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F6A1138-15E7-425F-9A5E-262C524E8405}"/>
              </a:ext>
            </a:extLst>
          </p:cNvPr>
          <p:cNvCxnSpPr>
            <a:cxnSpLocks/>
          </p:cNvCxnSpPr>
          <p:nvPr/>
        </p:nvCxnSpPr>
        <p:spPr>
          <a:xfrm flipH="1">
            <a:off x="1152306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0440E5F8-85DA-4F92-A662-F02C50E3935B}"/>
              </a:ext>
            </a:extLst>
          </p:cNvPr>
          <p:cNvCxnSpPr>
            <a:cxnSpLocks/>
          </p:cNvCxnSpPr>
          <p:nvPr/>
        </p:nvCxnSpPr>
        <p:spPr>
          <a:xfrm>
            <a:off x="11559252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コネクタ 407">
            <a:extLst>
              <a:ext uri="{FF2B5EF4-FFF2-40B4-BE49-F238E27FC236}">
                <a16:creationId xmlns:a16="http://schemas.microsoft.com/office/drawing/2014/main" id="{644D0ECB-BCB5-455E-A9E4-20D40094708B}"/>
              </a:ext>
            </a:extLst>
          </p:cNvPr>
          <p:cNvCxnSpPr>
            <a:cxnSpLocks/>
          </p:cNvCxnSpPr>
          <p:nvPr/>
        </p:nvCxnSpPr>
        <p:spPr>
          <a:xfrm>
            <a:off x="1163162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B50D646C-1CE5-4EDF-9E0C-F9103A575E55}"/>
              </a:ext>
            </a:extLst>
          </p:cNvPr>
          <p:cNvCxnSpPr>
            <a:cxnSpLocks/>
          </p:cNvCxnSpPr>
          <p:nvPr/>
        </p:nvCxnSpPr>
        <p:spPr>
          <a:xfrm>
            <a:off x="1166603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8" name="グループ化 417">
            <a:extLst>
              <a:ext uri="{FF2B5EF4-FFF2-40B4-BE49-F238E27FC236}">
                <a16:creationId xmlns:a16="http://schemas.microsoft.com/office/drawing/2014/main" id="{68166882-3E88-4D50-B458-E66F2ABA975C}"/>
              </a:ext>
            </a:extLst>
          </p:cNvPr>
          <p:cNvGrpSpPr/>
          <p:nvPr/>
        </p:nvGrpSpPr>
        <p:grpSpPr>
          <a:xfrm>
            <a:off x="10462660" y="990055"/>
            <a:ext cx="843062" cy="211203"/>
            <a:chOff x="2892573" y="181950"/>
            <a:chExt cx="843062" cy="211203"/>
          </a:xfrm>
        </p:grpSpPr>
        <p:sp>
          <p:nvSpPr>
            <p:cNvPr id="419" name="テキスト ボックス 418">
              <a:extLst>
                <a:ext uri="{FF2B5EF4-FFF2-40B4-BE49-F238E27FC236}">
                  <a16:creationId xmlns:a16="http://schemas.microsoft.com/office/drawing/2014/main" id="{5B09124D-9A26-4E26-8355-05B24DE9BBF0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20" name="テキスト ボックス 419">
              <a:extLst>
                <a:ext uri="{FF2B5EF4-FFF2-40B4-BE49-F238E27FC236}">
                  <a16:creationId xmlns:a16="http://schemas.microsoft.com/office/drawing/2014/main" id="{F863E3F7-CC0A-4020-80BD-854729B93375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21" name="テキスト ボックス 420">
              <a:extLst>
                <a:ext uri="{FF2B5EF4-FFF2-40B4-BE49-F238E27FC236}">
                  <a16:creationId xmlns:a16="http://schemas.microsoft.com/office/drawing/2014/main" id="{6C49E6D0-69FA-48B3-BAC3-EE1D0244A140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22" name="テキスト ボックス 421">
              <a:extLst>
                <a:ext uri="{FF2B5EF4-FFF2-40B4-BE49-F238E27FC236}">
                  <a16:creationId xmlns:a16="http://schemas.microsoft.com/office/drawing/2014/main" id="{0E5A3C17-AF9E-4024-ABE6-76AD7271274D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424" name="テキスト ボックス 423">
            <a:extLst>
              <a:ext uri="{FF2B5EF4-FFF2-40B4-BE49-F238E27FC236}">
                <a16:creationId xmlns:a16="http://schemas.microsoft.com/office/drawing/2014/main" id="{DFC769E0-085C-48E1-AE97-846DDFE2AC28}"/>
              </a:ext>
            </a:extLst>
          </p:cNvPr>
          <p:cNvSpPr txBox="1"/>
          <p:nvPr/>
        </p:nvSpPr>
        <p:spPr>
          <a:xfrm>
            <a:off x="2838800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8" name="テキスト ボックス 427">
            <a:extLst>
              <a:ext uri="{FF2B5EF4-FFF2-40B4-BE49-F238E27FC236}">
                <a16:creationId xmlns:a16="http://schemas.microsoft.com/office/drawing/2014/main" id="{81299178-6226-49D9-A578-20118E49E125}"/>
              </a:ext>
            </a:extLst>
          </p:cNvPr>
          <p:cNvSpPr txBox="1"/>
          <p:nvPr/>
        </p:nvSpPr>
        <p:spPr>
          <a:xfrm>
            <a:off x="3682601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9" name="テキスト ボックス 428">
            <a:extLst>
              <a:ext uri="{FF2B5EF4-FFF2-40B4-BE49-F238E27FC236}">
                <a16:creationId xmlns:a16="http://schemas.microsoft.com/office/drawing/2014/main" id="{7FDFB530-78C3-4F0E-9B92-6AC815E20123}"/>
              </a:ext>
            </a:extLst>
          </p:cNvPr>
          <p:cNvSpPr txBox="1"/>
          <p:nvPr/>
        </p:nvSpPr>
        <p:spPr>
          <a:xfrm>
            <a:off x="4558856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0" name="テキスト ボックス 429">
            <a:extLst>
              <a:ext uri="{FF2B5EF4-FFF2-40B4-BE49-F238E27FC236}">
                <a16:creationId xmlns:a16="http://schemas.microsoft.com/office/drawing/2014/main" id="{2E711F0A-81AD-48A6-B404-347392E57E7C}"/>
              </a:ext>
            </a:extLst>
          </p:cNvPr>
          <p:cNvSpPr txBox="1"/>
          <p:nvPr/>
        </p:nvSpPr>
        <p:spPr>
          <a:xfrm>
            <a:off x="5386581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3Tq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0" name="テキスト ボックス 439">
            <a:extLst>
              <a:ext uri="{FF2B5EF4-FFF2-40B4-BE49-F238E27FC236}">
                <a16:creationId xmlns:a16="http://schemas.microsoft.com/office/drawing/2014/main" id="{620B4597-785E-4566-B194-8EA8F68CE177}"/>
              </a:ext>
            </a:extLst>
          </p:cNvPr>
          <p:cNvSpPr txBox="1"/>
          <p:nvPr/>
        </p:nvSpPr>
        <p:spPr>
          <a:xfrm>
            <a:off x="6249698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4Tq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1" name="テキスト ボックス 440">
            <a:extLst>
              <a:ext uri="{FF2B5EF4-FFF2-40B4-BE49-F238E27FC236}">
                <a16:creationId xmlns:a16="http://schemas.microsoft.com/office/drawing/2014/main" id="{ACFA1FDE-8613-4E05-A7A6-4073FC5DD9C1}"/>
              </a:ext>
            </a:extLst>
          </p:cNvPr>
          <p:cNvSpPr txBox="1"/>
          <p:nvPr/>
        </p:nvSpPr>
        <p:spPr>
          <a:xfrm>
            <a:off x="7104284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5Tq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2" name="テキスト ボックス 441">
            <a:extLst>
              <a:ext uri="{FF2B5EF4-FFF2-40B4-BE49-F238E27FC236}">
                <a16:creationId xmlns:a16="http://schemas.microsoft.com/office/drawing/2014/main" id="{36CB7404-2A7A-4576-B31E-7EA8C80E5605}"/>
              </a:ext>
            </a:extLst>
          </p:cNvPr>
          <p:cNvSpPr txBox="1"/>
          <p:nvPr/>
        </p:nvSpPr>
        <p:spPr>
          <a:xfrm>
            <a:off x="7958870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6Tq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3" name="正方形/長方形 442">
            <a:extLst>
              <a:ext uri="{FF2B5EF4-FFF2-40B4-BE49-F238E27FC236}">
                <a16:creationId xmlns:a16="http://schemas.microsoft.com/office/drawing/2014/main" id="{8A845E27-D0A2-417A-93AE-1C8BC46139C5}"/>
              </a:ext>
            </a:extLst>
          </p:cNvPr>
          <p:cNvSpPr/>
          <p:nvPr/>
        </p:nvSpPr>
        <p:spPr>
          <a:xfrm>
            <a:off x="8739211" y="3342769"/>
            <a:ext cx="2580100" cy="3600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Time Segment 2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4" name="正方形/長方形 443">
            <a:extLst>
              <a:ext uri="{FF2B5EF4-FFF2-40B4-BE49-F238E27FC236}">
                <a16:creationId xmlns:a16="http://schemas.microsoft.com/office/drawing/2014/main" id="{A48C9D2C-C8AB-44C7-82DA-8FD672E14BDB}"/>
              </a:ext>
            </a:extLst>
          </p:cNvPr>
          <p:cNvSpPr/>
          <p:nvPr/>
        </p:nvSpPr>
        <p:spPr>
          <a:xfrm>
            <a:off x="2499545" y="3342769"/>
            <a:ext cx="225359" cy="3600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5" name="正方形/長方形 444">
            <a:extLst>
              <a:ext uri="{FF2B5EF4-FFF2-40B4-BE49-F238E27FC236}">
                <a16:creationId xmlns:a16="http://schemas.microsoft.com/office/drawing/2014/main" id="{F9DE9B94-A02C-4ACD-96E9-868316F827DD}"/>
              </a:ext>
            </a:extLst>
          </p:cNvPr>
          <p:cNvSpPr/>
          <p:nvPr/>
        </p:nvSpPr>
        <p:spPr>
          <a:xfrm>
            <a:off x="11329028" y="3342769"/>
            <a:ext cx="409372" cy="360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6" name="テキスト ボックス 445">
            <a:extLst>
              <a:ext uri="{FF2B5EF4-FFF2-40B4-BE49-F238E27FC236}">
                <a16:creationId xmlns:a16="http://schemas.microsoft.com/office/drawing/2014/main" id="{0CD10FE3-14C7-4DAD-8D5C-18B539986AC4}"/>
              </a:ext>
            </a:extLst>
          </p:cNvPr>
          <p:cNvSpPr txBox="1"/>
          <p:nvPr/>
        </p:nvSpPr>
        <p:spPr>
          <a:xfrm>
            <a:off x="8820822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7" name="テキスト ボックス 446">
            <a:extLst>
              <a:ext uri="{FF2B5EF4-FFF2-40B4-BE49-F238E27FC236}">
                <a16:creationId xmlns:a16="http://schemas.microsoft.com/office/drawing/2014/main" id="{B88E4DBD-E078-4552-90B5-0C6F05685A71}"/>
              </a:ext>
            </a:extLst>
          </p:cNvPr>
          <p:cNvSpPr txBox="1"/>
          <p:nvPr/>
        </p:nvSpPr>
        <p:spPr>
          <a:xfrm>
            <a:off x="9697077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8" name="テキスト ボックス 447">
            <a:extLst>
              <a:ext uri="{FF2B5EF4-FFF2-40B4-BE49-F238E27FC236}">
                <a16:creationId xmlns:a16="http://schemas.microsoft.com/office/drawing/2014/main" id="{887AEFF8-270D-4DEE-88BE-CE957983462D}"/>
              </a:ext>
            </a:extLst>
          </p:cNvPr>
          <p:cNvSpPr txBox="1"/>
          <p:nvPr/>
        </p:nvSpPr>
        <p:spPr>
          <a:xfrm>
            <a:off x="10524802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3Tq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15687C5E-960E-448A-920F-A601AB422239}"/>
              </a:ext>
            </a:extLst>
          </p:cNvPr>
          <p:cNvCxnSpPr>
            <a:cxnSpLocks/>
          </p:cNvCxnSpPr>
          <p:nvPr/>
        </p:nvCxnSpPr>
        <p:spPr>
          <a:xfrm>
            <a:off x="11325632" y="722375"/>
            <a:ext cx="0" cy="3755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テキスト ボックス 449">
            <a:extLst>
              <a:ext uri="{FF2B5EF4-FFF2-40B4-BE49-F238E27FC236}">
                <a16:creationId xmlns:a16="http://schemas.microsoft.com/office/drawing/2014/main" id="{899DCB1D-194D-4115-AAFE-DC195ABD7C98}"/>
              </a:ext>
            </a:extLst>
          </p:cNvPr>
          <p:cNvSpPr txBox="1"/>
          <p:nvPr/>
        </p:nvSpPr>
        <p:spPr>
          <a:xfrm>
            <a:off x="93134" y="3394101"/>
            <a:ext cx="23079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b="1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Bit Timing</a:t>
            </a:r>
            <a:endParaRPr kumimoji="1" lang="ja-JP" altLang="en-US" sz="1200" b="1" i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53" name="直線矢印コネクタ 452">
            <a:extLst>
              <a:ext uri="{FF2B5EF4-FFF2-40B4-BE49-F238E27FC236}">
                <a16:creationId xmlns:a16="http://schemas.microsoft.com/office/drawing/2014/main" id="{0BB53FD7-4814-403B-ABD6-CC5A312D3488}"/>
              </a:ext>
            </a:extLst>
          </p:cNvPr>
          <p:cNvCxnSpPr>
            <a:cxnSpLocks/>
          </p:cNvCxnSpPr>
          <p:nvPr/>
        </p:nvCxnSpPr>
        <p:spPr>
          <a:xfrm>
            <a:off x="3599339" y="3857707"/>
            <a:ext cx="5139872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テキスト ボックス 453">
            <a:extLst>
              <a:ext uri="{FF2B5EF4-FFF2-40B4-BE49-F238E27FC236}">
                <a16:creationId xmlns:a16="http://schemas.microsoft.com/office/drawing/2014/main" id="{22A9C22A-C492-4E01-B2EA-0CC7902D49BC}"/>
              </a:ext>
            </a:extLst>
          </p:cNvPr>
          <p:cNvSpPr txBox="1"/>
          <p:nvPr/>
        </p:nvSpPr>
        <p:spPr>
          <a:xfrm>
            <a:off x="4056270" y="324725"/>
            <a:ext cx="3741795" cy="246221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Tq</a:t>
            </a:r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period[s] = CAN_CLK period[s] × (REG_TQPSET+1)</a:t>
            </a:r>
          </a:p>
        </p:txBody>
      </p:sp>
      <p:cxnSp>
        <p:nvCxnSpPr>
          <p:cNvPr id="455" name="直線矢印コネクタ 454">
            <a:extLst>
              <a:ext uri="{FF2B5EF4-FFF2-40B4-BE49-F238E27FC236}">
                <a16:creationId xmlns:a16="http://schemas.microsoft.com/office/drawing/2014/main" id="{34509A6D-9D1C-462E-B32E-17172424E55A}"/>
              </a:ext>
            </a:extLst>
          </p:cNvPr>
          <p:cNvCxnSpPr>
            <a:cxnSpLocks/>
          </p:cNvCxnSpPr>
          <p:nvPr/>
        </p:nvCxnSpPr>
        <p:spPr>
          <a:xfrm>
            <a:off x="2755692" y="3860339"/>
            <a:ext cx="84183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矢印コネクタ 455">
            <a:extLst>
              <a:ext uri="{FF2B5EF4-FFF2-40B4-BE49-F238E27FC236}">
                <a16:creationId xmlns:a16="http://schemas.microsoft.com/office/drawing/2014/main" id="{88867F2B-DC88-4588-81E4-CBA1AE23042D}"/>
              </a:ext>
            </a:extLst>
          </p:cNvPr>
          <p:cNvCxnSpPr>
            <a:cxnSpLocks/>
          </p:cNvCxnSpPr>
          <p:nvPr/>
        </p:nvCxnSpPr>
        <p:spPr>
          <a:xfrm>
            <a:off x="8729650" y="3860339"/>
            <a:ext cx="2589661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テキスト ボックス 456">
            <a:extLst>
              <a:ext uri="{FF2B5EF4-FFF2-40B4-BE49-F238E27FC236}">
                <a16:creationId xmlns:a16="http://schemas.microsoft.com/office/drawing/2014/main" id="{694FE354-EC88-4E85-87D8-B6E5A176650D}"/>
              </a:ext>
            </a:extLst>
          </p:cNvPr>
          <p:cNvSpPr txBox="1"/>
          <p:nvPr/>
        </p:nvSpPr>
        <p:spPr>
          <a:xfrm>
            <a:off x="1820008" y="96583"/>
            <a:ext cx="1816319" cy="276999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1200" b="1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TX bit transition point</a:t>
            </a:r>
          </a:p>
        </p:txBody>
      </p:sp>
      <p:cxnSp>
        <p:nvCxnSpPr>
          <p:cNvPr id="458" name="直線矢印コネクタ 457">
            <a:extLst>
              <a:ext uri="{FF2B5EF4-FFF2-40B4-BE49-F238E27FC236}">
                <a16:creationId xmlns:a16="http://schemas.microsoft.com/office/drawing/2014/main" id="{50C0DA04-5986-4ACE-9D9B-0FD1E7EC1435}"/>
              </a:ext>
            </a:extLst>
          </p:cNvPr>
          <p:cNvCxnSpPr>
            <a:cxnSpLocks/>
          </p:cNvCxnSpPr>
          <p:nvPr/>
        </p:nvCxnSpPr>
        <p:spPr>
          <a:xfrm>
            <a:off x="2721420" y="4378408"/>
            <a:ext cx="860760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テキスト ボックス 458">
            <a:extLst>
              <a:ext uri="{FF2B5EF4-FFF2-40B4-BE49-F238E27FC236}">
                <a16:creationId xmlns:a16="http://schemas.microsoft.com/office/drawing/2014/main" id="{83A66FCB-3056-436E-9D25-AFD4C3AE3FF2}"/>
              </a:ext>
            </a:extLst>
          </p:cNvPr>
          <p:cNvSpPr txBox="1"/>
          <p:nvPr/>
        </p:nvSpPr>
        <p:spPr>
          <a:xfrm>
            <a:off x="2838800" y="3866061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008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Tq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0" name="テキスト ボックス 459">
            <a:extLst>
              <a:ext uri="{FF2B5EF4-FFF2-40B4-BE49-F238E27FC236}">
                <a16:creationId xmlns:a16="http://schemas.microsoft.com/office/drawing/2014/main" id="{5B5E5205-7A81-4BF4-BFAB-F3A9EC6DED2E}"/>
              </a:ext>
            </a:extLst>
          </p:cNvPr>
          <p:cNvSpPr txBox="1"/>
          <p:nvPr/>
        </p:nvSpPr>
        <p:spPr>
          <a:xfrm>
            <a:off x="5629804" y="3866061"/>
            <a:ext cx="1091008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FF66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(REG_TS1+1)</a:t>
            </a:r>
            <a:r>
              <a:rPr lang="en-US" altLang="ja-JP" sz="1050" i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Tq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1" name="テキスト ボックス 460">
            <a:extLst>
              <a:ext uri="{FF2B5EF4-FFF2-40B4-BE49-F238E27FC236}">
                <a16:creationId xmlns:a16="http://schemas.microsoft.com/office/drawing/2014/main" id="{B8C9B7FC-FE86-42DF-8EEA-6101A39AA0C9}"/>
              </a:ext>
            </a:extLst>
          </p:cNvPr>
          <p:cNvSpPr txBox="1"/>
          <p:nvPr/>
        </p:nvSpPr>
        <p:spPr>
          <a:xfrm>
            <a:off x="9501431" y="3866061"/>
            <a:ext cx="1091008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(REG_TS2+1)</a:t>
            </a:r>
            <a:r>
              <a:rPr lang="en-US" altLang="ja-JP" sz="1050" i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Tq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2" name="テキスト ボックス 461">
            <a:extLst>
              <a:ext uri="{FF2B5EF4-FFF2-40B4-BE49-F238E27FC236}">
                <a16:creationId xmlns:a16="http://schemas.microsoft.com/office/drawing/2014/main" id="{B53D247C-DF6C-4F1C-88FB-323EAB1665D7}"/>
              </a:ext>
            </a:extLst>
          </p:cNvPr>
          <p:cNvSpPr txBox="1"/>
          <p:nvPr/>
        </p:nvSpPr>
        <p:spPr>
          <a:xfrm>
            <a:off x="3712038" y="4422184"/>
            <a:ext cx="6888347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 Bit Time[s] =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{CAN_CLK period[s] × (REG_TQPSET+1)} ×</a:t>
            </a:r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{</a:t>
            </a:r>
            <a:r>
              <a:rPr kumimoji="1" lang="en-US" altLang="ja-JP" sz="1050" i="1" dirty="0">
                <a:solidFill>
                  <a:srgbClr val="008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+</a:t>
            </a:r>
            <a:r>
              <a:rPr lang="en-US" altLang="ja-JP" sz="1050" i="1" dirty="0">
                <a:solidFill>
                  <a:srgbClr val="FF66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(REG_TS1+1)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+</a:t>
            </a:r>
            <a:r>
              <a:rPr lang="en-US" altLang="ja-JP" sz="105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(REG_TS2+1)</a:t>
            </a:r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63" name="直線矢印コネクタ 462">
            <a:extLst>
              <a:ext uri="{FF2B5EF4-FFF2-40B4-BE49-F238E27FC236}">
                <a16:creationId xmlns:a16="http://schemas.microsoft.com/office/drawing/2014/main" id="{3A4FB047-8F28-4A23-8782-3150A7F5E8F0}"/>
              </a:ext>
            </a:extLst>
          </p:cNvPr>
          <p:cNvCxnSpPr>
            <a:cxnSpLocks/>
          </p:cNvCxnSpPr>
          <p:nvPr/>
        </p:nvCxnSpPr>
        <p:spPr>
          <a:xfrm flipV="1">
            <a:off x="2728807" y="324725"/>
            <a:ext cx="0" cy="367560"/>
          </a:xfrm>
          <a:prstGeom prst="straightConnector1">
            <a:avLst/>
          </a:prstGeom>
          <a:ln w="127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テキスト ボックス 465">
            <a:extLst>
              <a:ext uri="{FF2B5EF4-FFF2-40B4-BE49-F238E27FC236}">
                <a16:creationId xmlns:a16="http://schemas.microsoft.com/office/drawing/2014/main" id="{238CADA3-DCAC-458A-AA81-85E35134EB47}"/>
              </a:ext>
            </a:extLst>
          </p:cNvPr>
          <p:cNvSpPr txBox="1"/>
          <p:nvPr/>
        </p:nvSpPr>
        <p:spPr>
          <a:xfrm>
            <a:off x="10226617" y="109771"/>
            <a:ext cx="1816319" cy="276999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1200" b="1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TX bit transition point</a:t>
            </a:r>
          </a:p>
        </p:txBody>
      </p:sp>
      <p:cxnSp>
        <p:nvCxnSpPr>
          <p:cNvPr id="467" name="直線矢印コネクタ 466">
            <a:extLst>
              <a:ext uri="{FF2B5EF4-FFF2-40B4-BE49-F238E27FC236}">
                <a16:creationId xmlns:a16="http://schemas.microsoft.com/office/drawing/2014/main" id="{54C373CD-35C1-458C-B13F-3F93935DCE64}"/>
              </a:ext>
            </a:extLst>
          </p:cNvPr>
          <p:cNvCxnSpPr>
            <a:cxnSpLocks/>
          </p:cNvCxnSpPr>
          <p:nvPr/>
        </p:nvCxnSpPr>
        <p:spPr>
          <a:xfrm flipV="1">
            <a:off x="11324446" y="324725"/>
            <a:ext cx="0" cy="367561"/>
          </a:xfrm>
          <a:prstGeom prst="straightConnector1">
            <a:avLst/>
          </a:prstGeom>
          <a:ln w="127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テキスト ボックス 467">
            <a:extLst>
              <a:ext uri="{FF2B5EF4-FFF2-40B4-BE49-F238E27FC236}">
                <a16:creationId xmlns:a16="http://schemas.microsoft.com/office/drawing/2014/main" id="{406A25C4-B7E2-4BAF-9008-9C9B37F96104}"/>
              </a:ext>
            </a:extLst>
          </p:cNvPr>
          <p:cNvSpPr txBox="1"/>
          <p:nvPr/>
        </p:nvSpPr>
        <p:spPr>
          <a:xfrm>
            <a:off x="7831319" y="96583"/>
            <a:ext cx="1816319" cy="276999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1200" b="1" i="1" dirty="0">
                <a:solidFill>
                  <a:srgbClr val="FF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RX bit Sampling point</a:t>
            </a:r>
          </a:p>
        </p:txBody>
      </p:sp>
      <p:cxnSp>
        <p:nvCxnSpPr>
          <p:cNvPr id="469" name="直線矢印コネクタ 468">
            <a:extLst>
              <a:ext uri="{FF2B5EF4-FFF2-40B4-BE49-F238E27FC236}">
                <a16:creationId xmlns:a16="http://schemas.microsoft.com/office/drawing/2014/main" id="{AE079FA3-BB3B-48C1-B80C-4B7E91AE9BEC}"/>
              </a:ext>
            </a:extLst>
          </p:cNvPr>
          <p:cNvCxnSpPr>
            <a:cxnSpLocks/>
          </p:cNvCxnSpPr>
          <p:nvPr/>
        </p:nvCxnSpPr>
        <p:spPr>
          <a:xfrm flipV="1">
            <a:off x="8735719" y="324725"/>
            <a:ext cx="0" cy="367561"/>
          </a:xfrm>
          <a:prstGeom prst="straightConnector1">
            <a:avLst/>
          </a:prstGeom>
          <a:ln w="12700">
            <a:solidFill>
              <a:srgbClr val="FF00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線コネクタ 469">
            <a:extLst>
              <a:ext uri="{FF2B5EF4-FFF2-40B4-BE49-F238E27FC236}">
                <a16:creationId xmlns:a16="http://schemas.microsoft.com/office/drawing/2014/main" id="{2197E49F-0F10-4D6A-AA44-167E33AB9E8C}"/>
              </a:ext>
            </a:extLst>
          </p:cNvPr>
          <p:cNvCxnSpPr>
            <a:cxnSpLocks/>
          </p:cNvCxnSpPr>
          <p:nvPr/>
        </p:nvCxnSpPr>
        <p:spPr>
          <a:xfrm>
            <a:off x="4452372" y="622718"/>
            <a:ext cx="0" cy="9755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直線矢印コネクタ 470">
            <a:extLst>
              <a:ext uri="{FF2B5EF4-FFF2-40B4-BE49-F238E27FC236}">
                <a16:creationId xmlns:a16="http://schemas.microsoft.com/office/drawing/2014/main" id="{6D4D591C-9B49-430B-845D-ADB7BF32A8FB}"/>
              </a:ext>
            </a:extLst>
          </p:cNvPr>
          <p:cNvCxnSpPr>
            <a:cxnSpLocks/>
          </p:cNvCxnSpPr>
          <p:nvPr/>
        </p:nvCxnSpPr>
        <p:spPr>
          <a:xfrm>
            <a:off x="3603658" y="687205"/>
            <a:ext cx="84183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線矢印コネクタ 471">
            <a:extLst>
              <a:ext uri="{FF2B5EF4-FFF2-40B4-BE49-F238E27FC236}">
                <a16:creationId xmlns:a16="http://schemas.microsoft.com/office/drawing/2014/main" id="{5FCD863E-3E57-465E-A9EF-A94AD70F35A1}"/>
              </a:ext>
            </a:extLst>
          </p:cNvPr>
          <p:cNvCxnSpPr>
            <a:cxnSpLocks/>
          </p:cNvCxnSpPr>
          <p:nvPr/>
        </p:nvCxnSpPr>
        <p:spPr>
          <a:xfrm flipV="1">
            <a:off x="4179113" y="536331"/>
            <a:ext cx="74579" cy="15087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022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ローチャート: 判断 75">
            <a:extLst>
              <a:ext uri="{FF2B5EF4-FFF2-40B4-BE49-F238E27FC236}">
                <a16:creationId xmlns:a16="http://schemas.microsoft.com/office/drawing/2014/main" id="{3803B989-5763-4188-A10A-069C72574C59}"/>
              </a:ext>
            </a:extLst>
          </p:cNvPr>
          <p:cNvSpPr/>
          <p:nvPr/>
        </p:nvSpPr>
        <p:spPr>
          <a:xfrm>
            <a:off x="477206" y="1701179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4E2DA44B-4CB8-49FB-8563-1D2503931B8D}"/>
              </a:ext>
            </a:extLst>
          </p:cNvPr>
          <p:cNvSpPr/>
          <p:nvPr/>
        </p:nvSpPr>
        <p:spPr>
          <a:xfrm>
            <a:off x="759047" y="142033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F7094F8-3C48-470F-B515-1BE1D9D8179A}"/>
              </a:ext>
            </a:extLst>
          </p:cNvPr>
          <p:cNvCxnSpPr>
            <a:cxnSpLocks/>
          </p:cNvCxnSpPr>
          <p:nvPr/>
        </p:nvCxnSpPr>
        <p:spPr>
          <a:xfrm>
            <a:off x="1407120" y="502073"/>
            <a:ext cx="0" cy="2880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F1A52B4-8C93-4AF5-88D5-03FC0560C88C}"/>
              </a:ext>
            </a:extLst>
          </p:cNvPr>
          <p:cNvCxnSpPr/>
          <p:nvPr/>
        </p:nvCxnSpPr>
        <p:spPr>
          <a:xfrm>
            <a:off x="1407120" y="126712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4F57D4-EE99-4EBA-9A18-6B83E7311264}"/>
              </a:ext>
            </a:extLst>
          </p:cNvPr>
          <p:cNvSpPr/>
          <p:nvPr/>
        </p:nvSpPr>
        <p:spPr>
          <a:xfrm>
            <a:off x="615033" y="2654998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ID Set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44F000B-02C0-4D41-B10A-C741B37FBB0D}"/>
              </a:ext>
            </a:extLst>
          </p:cNvPr>
          <p:cNvCxnSpPr>
            <a:cxnSpLocks/>
          </p:cNvCxnSpPr>
          <p:nvPr/>
        </p:nvCxnSpPr>
        <p:spPr>
          <a:xfrm>
            <a:off x="1415912" y="313202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733C032-01DC-4F8A-A56C-F899BEA68FC5}"/>
              </a:ext>
            </a:extLst>
          </p:cNvPr>
          <p:cNvSpPr txBox="1"/>
          <p:nvPr/>
        </p:nvSpPr>
        <p:spPr>
          <a:xfrm>
            <a:off x="2407973" y="2589465"/>
            <a:ext cx="31008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Message Register1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{TXID1[10:0], TXSRTR, TXIDE, 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TXID2[17:0], TXERTR}</a:t>
            </a: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E7DE3E8E-6376-4FA7-9FFE-B229D820B2C0}"/>
              </a:ext>
            </a:extLst>
          </p:cNvPr>
          <p:cNvCxnSpPr>
            <a:cxnSpLocks/>
          </p:cNvCxnSpPr>
          <p:nvPr/>
        </p:nvCxnSpPr>
        <p:spPr>
          <a:xfrm>
            <a:off x="2434349" y="2654998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フローチャート: 判断 95">
            <a:extLst>
              <a:ext uri="{FF2B5EF4-FFF2-40B4-BE49-F238E27FC236}">
                <a16:creationId xmlns:a16="http://schemas.microsoft.com/office/drawing/2014/main" id="{6B7C0521-33A7-47F9-9C87-DD7F4D96D74B}"/>
              </a:ext>
            </a:extLst>
          </p:cNvPr>
          <p:cNvSpPr/>
          <p:nvPr/>
        </p:nvSpPr>
        <p:spPr>
          <a:xfrm>
            <a:off x="484292" y="6003317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CC667F3-0ED9-486D-9EFD-68ED9FAB3578}"/>
              </a:ext>
            </a:extLst>
          </p:cNvPr>
          <p:cNvSpPr/>
          <p:nvPr/>
        </p:nvSpPr>
        <p:spPr>
          <a:xfrm>
            <a:off x="613405" y="792976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Enable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A158F8D9-ECE1-4041-8A10-31B59A178A6D}"/>
              </a:ext>
            </a:extLst>
          </p:cNvPr>
          <p:cNvSpPr txBox="1"/>
          <p:nvPr/>
        </p:nvSpPr>
        <p:spPr>
          <a:xfrm>
            <a:off x="2406346" y="737470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0x00000001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45D81F0-C164-43FB-9DAC-FA7545843145}"/>
              </a:ext>
            </a:extLst>
          </p:cNvPr>
          <p:cNvCxnSpPr>
            <a:cxnSpLocks/>
          </p:cNvCxnSpPr>
          <p:nvPr/>
        </p:nvCxnSpPr>
        <p:spPr>
          <a:xfrm>
            <a:off x="2426327" y="792971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9ACCB8E-85EA-465C-AC4C-E843E982069C}"/>
              </a:ext>
            </a:extLst>
          </p:cNvPr>
          <p:cNvSpPr/>
          <p:nvPr/>
        </p:nvSpPr>
        <p:spPr>
          <a:xfrm>
            <a:off x="615033" y="3491262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DLC Set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6BC1557-95A1-4B69-9B30-96312C396E7F}"/>
              </a:ext>
            </a:extLst>
          </p:cNvPr>
          <p:cNvSpPr txBox="1"/>
          <p:nvPr/>
        </p:nvSpPr>
        <p:spPr>
          <a:xfrm>
            <a:off x="2407973" y="3423706"/>
            <a:ext cx="31008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Message Register2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{TXDLC[3:0]}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E6A5ECE-A38B-429E-99FF-023E33E74C60}"/>
              </a:ext>
            </a:extLst>
          </p:cNvPr>
          <p:cNvCxnSpPr>
            <a:cxnSpLocks/>
          </p:cNvCxnSpPr>
          <p:nvPr/>
        </p:nvCxnSpPr>
        <p:spPr>
          <a:xfrm>
            <a:off x="2434349" y="348923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0496FC9-7ADA-47DC-8D71-411C37FC8191}"/>
              </a:ext>
            </a:extLst>
          </p:cNvPr>
          <p:cNvCxnSpPr>
            <a:cxnSpLocks/>
          </p:cNvCxnSpPr>
          <p:nvPr/>
        </p:nvCxnSpPr>
        <p:spPr>
          <a:xfrm>
            <a:off x="1415912" y="397046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770931C8-76C2-4EAD-B33D-F3F92CD8135E}"/>
              </a:ext>
            </a:extLst>
          </p:cNvPr>
          <p:cNvSpPr/>
          <p:nvPr/>
        </p:nvSpPr>
        <p:spPr>
          <a:xfrm>
            <a:off x="615033" y="4329707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DATA0-DATA3 Set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F1E8CE2-3E84-41CD-957E-4D15130B4C0B}"/>
              </a:ext>
            </a:extLst>
          </p:cNvPr>
          <p:cNvSpPr txBox="1"/>
          <p:nvPr/>
        </p:nvSpPr>
        <p:spPr>
          <a:xfrm>
            <a:off x="2407973" y="4262151"/>
            <a:ext cx="2745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5.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Message Register3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{TXDB0[7:0], TXDB1[7:0],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TXDB2[7:0], TXDB3[7:0]}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AAF09359-33FA-411D-8EAD-9A1313B1C55B}"/>
              </a:ext>
            </a:extLst>
          </p:cNvPr>
          <p:cNvCxnSpPr>
            <a:cxnSpLocks/>
          </p:cNvCxnSpPr>
          <p:nvPr/>
        </p:nvCxnSpPr>
        <p:spPr>
          <a:xfrm>
            <a:off x="2434349" y="4327684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710BF7B-CE51-422E-91D2-A023661FD444}"/>
              </a:ext>
            </a:extLst>
          </p:cNvPr>
          <p:cNvCxnSpPr>
            <a:cxnSpLocks/>
          </p:cNvCxnSpPr>
          <p:nvPr/>
        </p:nvCxnSpPr>
        <p:spPr>
          <a:xfrm>
            <a:off x="1415912" y="481674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0F56CA47-42F2-4FFA-B345-31B4813D0835}"/>
              </a:ext>
            </a:extLst>
          </p:cNvPr>
          <p:cNvSpPr/>
          <p:nvPr/>
        </p:nvSpPr>
        <p:spPr>
          <a:xfrm>
            <a:off x="615033" y="5175982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DATA4-DATA7 Set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B5636D-FDE2-48C6-842D-8ECBE2F88E4A}"/>
              </a:ext>
            </a:extLst>
          </p:cNvPr>
          <p:cNvSpPr txBox="1"/>
          <p:nvPr/>
        </p:nvSpPr>
        <p:spPr>
          <a:xfrm>
            <a:off x="2407973" y="5108426"/>
            <a:ext cx="2745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6.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Message Register4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{TXDB4[7:0], TXDB5[7:0],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TXDB6[7:0], TXDB7[7:0]}</a:t>
            </a: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C48BDCF-F329-4698-BFAF-549160D746C6}"/>
              </a:ext>
            </a:extLst>
          </p:cNvPr>
          <p:cNvCxnSpPr>
            <a:cxnSpLocks/>
          </p:cNvCxnSpPr>
          <p:nvPr/>
        </p:nvCxnSpPr>
        <p:spPr>
          <a:xfrm>
            <a:off x="2434349" y="517395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8C3F6D89-1D3D-4834-B25D-E72C687D7A16}"/>
              </a:ext>
            </a:extLst>
          </p:cNvPr>
          <p:cNvSpPr txBox="1"/>
          <p:nvPr/>
        </p:nvSpPr>
        <p:spPr>
          <a:xfrm>
            <a:off x="125072" y="1778465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D92AFCAF-660F-47F6-9EB9-0B0C703FB28F}"/>
              </a:ext>
            </a:extLst>
          </p:cNvPr>
          <p:cNvCxnSpPr>
            <a:cxnSpLocks/>
          </p:cNvCxnSpPr>
          <p:nvPr/>
        </p:nvCxnSpPr>
        <p:spPr>
          <a:xfrm flipH="1">
            <a:off x="182966" y="1990828"/>
            <a:ext cx="28918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671D965-292E-47FB-8A82-E03F6EB04748}"/>
              </a:ext>
            </a:extLst>
          </p:cNvPr>
          <p:cNvSpPr/>
          <p:nvPr/>
        </p:nvSpPr>
        <p:spPr>
          <a:xfrm>
            <a:off x="582319" y="1872781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TX FIFO is Not Full?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5EF3DB3-6177-4F5E-9A49-B573262AC91B}"/>
              </a:ext>
            </a:extLst>
          </p:cNvPr>
          <p:cNvSpPr txBox="1"/>
          <p:nvPr/>
        </p:nvSpPr>
        <p:spPr>
          <a:xfrm>
            <a:off x="1365733" y="2311005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48EFE1E2-365D-4A48-A5D6-1E8E7223DB09}"/>
              </a:ext>
            </a:extLst>
          </p:cNvPr>
          <p:cNvCxnSpPr>
            <a:cxnSpLocks/>
          </p:cNvCxnSpPr>
          <p:nvPr/>
        </p:nvCxnSpPr>
        <p:spPr>
          <a:xfrm>
            <a:off x="1420515" y="2279635"/>
            <a:ext cx="0" cy="3648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AF15883-0678-41FE-A947-A40F3E4ABFE1}"/>
              </a:ext>
            </a:extLst>
          </p:cNvPr>
          <p:cNvSpPr txBox="1"/>
          <p:nvPr/>
        </p:nvSpPr>
        <p:spPr>
          <a:xfrm>
            <a:off x="2407973" y="1681831"/>
            <a:ext cx="38840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 </a:t>
            </a:r>
            <a:r>
              <a:rPr lang="en-US" altLang="ja-JP" sz="1100" b="1" dirty="0">
                <a:solidFill>
                  <a:schemeClr val="accent6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chemeClr val="accent6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6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{RXFFL,TXFFL,TXHBFL,TXFNEP,ESTS,EWRN,BBUSY}</a:t>
            </a:r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5C3A93E2-607B-414D-9F7C-91A08C36E9B3}"/>
              </a:ext>
            </a:extLst>
          </p:cNvPr>
          <p:cNvCxnSpPr>
            <a:cxnSpLocks/>
          </p:cNvCxnSpPr>
          <p:nvPr/>
        </p:nvCxnSpPr>
        <p:spPr>
          <a:xfrm>
            <a:off x="2434349" y="1747364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B0CCDE3A-06D8-4327-83D1-3A622DF12F7B}"/>
              </a:ext>
            </a:extLst>
          </p:cNvPr>
          <p:cNvCxnSpPr>
            <a:cxnSpLocks/>
          </p:cNvCxnSpPr>
          <p:nvPr/>
        </p:nvCxnSpPr>
        <p:spPr>
          <a:xfrm>
            <a:off x="182966" y="1445846"/>
            <a:ext cx="123294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B04900C1-6409-4591-A08C-8F87553D3AE1}"/>
              </a:ext>
            </a:extLst>
          </p:cNvPr>
          <p:cNvCxnSpPr>
            <a:cxnSpLocks/>
          </p:cNvCxnSpPr>
          <p:nvPr/>
        </p:nvCxnSpPr>
        <p:spPr>
          <a:xfrm flipV="1">
            <a:off x="182966" y="1445846"/>
            <a:ext cx="0" cy="54582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A897C713-DD48-468D-A467-3A3B0D19CE87}"/>
              </a:ext>
            </a:extLst>
          </p:cNvPr>
          <p:cNvCxnSpPr>
            <a:cxnSpLocks/>
          </p:cNvCxnSpPr>
          <p:nvPr/>
        </p:nvCxnSpPr>
        <p:spPr>
          <a:xfrm>
            <a:off x="1415912" y="5650983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346CA3C2-DF69-48E8-BBF2-B11EFAD5DBCC}"/>
              </a:ext>
            </a:extLst>
          </p:cNvPr>
          <p:cNvSpPr/>
          <p:nvPr/>
        </p:nvSpPr>
        <p:spPr>
          <a:xfrm>
            <a:off x="582319" y="6181780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Send another message?</a:t>
            </a:r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5677D832-3C21-439D-9D65-77E0F1278F91}"/>
              </a:ext>
            </a:extLst>
          </p:cNvPr>
          <p:cNvCxnSpPr>
            <a:cxnSpLocks/>
          </p:cNvCxnSpPr>
          <p:nvPr/>
        </p:nvCxnSpPr>
        <p:spPr>
          <a:xfrm flipV="1">
            <a:off x="182966" y="1976452"/>
            <a:ext cx="0" cy="431489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216C55FE-F475-410C-AA4F-9CB2E7C52252}"/>
              </a:ext>
            </a:extLst>
          </p:cNvPr>
          <p:cNvSpPr txBox="1"/>
          <p:nvPr/>
        </p:nvSpPr>
        <p:spPr>
          <a:xfrm>
            <a:off x="125965" y="6030162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200C1009-D017-4094-BD59-542BAC61ECA1}"/>
              </a:ext>
            </a:extLst>
          </p:cNvPr>
          <p:cNvCxnSpPr>
            <a:cxnSpLocks/>
          </p:cNvCxnSpPr>
          <p:nvPr/>
        </p:nvCxnSpPr>
        <p:spPr>
          <a:xfrm flipH="1">
            <a:off x="182966" y="6291349"/>
            <a:ext cx="28918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51DFE35D-24C3-4BAF-A780-1142C6ABE8B7}"/>
              </a:ext>
            </a:extLst>
          </p:cNvPr>
          <p:cNvCxnSpPr>
            <a:cxnSpLocks/>
            <a:endCxn id="96" idx="2"/>
          </p:cNvCxnSpPr>
          <p:nvPr/>
        </p:nvCxnSpPr>
        <p:spPr>
          <a:xfrm flipV="1">
            <a:off x="1420393" y="6579381"/>
            <a:ext cx="0" cy="1516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3012E385-0A3C-4012-B4C6-123E1263105C}"/>
              </a:ext>
            </a:extLst>
          </p:cNvPr>
          <p:cNvCxnSpPr>
            <a:cxnSpLocks/>
          </p:cNvCxnSpPr>
          <p:nvPr/>
        </p:nvCxnSpPr>
        <p:spPr>
          <a:xfrm flipH="1">
            <a:off x="1405493" y="6736720"/>
            <a:ext cx="458044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1FD18E14-F92A-49F3-93BD-ED14A19B902E}"/>
              </a:ext>
            </a:extLst>
          </p:cNvPr>
          <p:cNvSpPr txBox="1"/>
          <p:nvPr/>
        </p:nvSpPr>
        <p:spPr>
          <a:xfrm>
            <a:off x="1025011" y="6525838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E5F43C65-0F7B-4C89-A9E3-D1BAF63942A0}"/>
              </a:ext>
            </a:extLst>
          </p:cNvPr>
          <p:cNvCxnSpPr>
            <a:cxnSpLocks/>
          </p:cNvCxnSpPr>
          <p:nvPr/>
        </p:nvCxnSpPr>
        <p:spPr>
          <a:xfrm flipH="1">
            <a:off x="6292040" y="3725437"/>
            <a:ext cx="5888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2DE35ABB-F304-4D48-862C-4F0B3D166478}"/>
              </a:ext>
            </a:extLst>
          </p:cNvPr>
          <p:cNvSpPr txBox="1"/>
          <p:nvPr/>
        </p:nvSpPr>
        <p:spPr>
          <a:xfrm>
            <a:off x="6292040" y="3330257"/>
            <a:ext cx="668056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</a:t>
            </a:r>
          </a:p>
          <a:p>
            <a:r>
              <a:rPr kumimoji="1" lang="ja-JP" altLang="en-US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Handling</a:t>
            </a:r>
            <a:endParaRPr kumimoji="1" lang="ja-JP" altLang="en-US" sz="10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DD49C8C2-406B-4BE4-B495-5F0B92B83355}"/>
              </a:ext>
            </a:extLst>
          </p:cNvPr>
          <p:cNvSpPr txBox="1"/>
          <p:nvPr/>
        </p:nvSpPr>
        <p:spPr>
          <a:xfrm>
            <a:off x="8682052" y="4302255"/>
            <a:ext cx="33285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8.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0x00000001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0x00000000</a:t>
            </a: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33FE835-43D9-4B56-A6C0-803CC6E23F78}"/>
              </a:ext>
            </a:extLst>
          </p:cNvPr>
          <p:cNvCxnSpPr/>
          <p:nvPr/>
        </p:nvCxnSpPr>
        <p:spPr>
          <a:xfrm>
            <a:off x="7683411" y="300501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フローチャート: 判断 105">
            <a:extLst>
              <a:ext uri="{FF2B5EF4-FFF2-40B4-BE49-F238E27FC236}">
                <a16:creationId xmlns:a16="http://schemas.microsoft.com/office/drawing/2014/main" id="{AFA43521-EB0D-4D26-8502-34948C3AB831}"/>
              </a:ext>
            </a:extLst>
          </p:cNvPr>
          <p:cNvSpPr/>
          <p:nvPr/>
        </p:nvSpPr>
        <p:spPr>
          <a:xfrm>
            <a:off x="6760046" y="3437062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E8BF0ABA-1FC8-4148-A83E-928D30666D2D}"/>
              </a:ext>
            </a:extLst>
          </p:cNvPr>
          <p:cNvSpPr/>
          <p:nvPr/>
        </p:nvSpPr>
        <p:spPr>
          <a:xfrm>
            <a:off x="6911718" y="3581078"/>
            <a:ext cx="1584173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CAN_INT=‘1’</a:t>
            </a: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E39E815E-0F82-41CE-A410-F3491A75873F}"/>
              </a:ext>
            </a:extLst>
          </p:cNvPr>
          <p:cNvCxnSpPr/>
          <p:nvPr/>
        </p:nvCxnSpPr>
        <p:spPr>
          <a:xfrm>
            <a:off x="7683411" y="4008198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5582C76D-CE2A-4473-B6B6-3966488D8F94}"/>
              </a:ext>
            </a:extLst>
          </p:cNvPr>
          <p:cNvSpPr txBox="1"/>
          <p:nvPr/>
        </p:nvSpPr>
        <p:spPr>
          <a:xfrm>
            <a:off x="8682052" y="3341039"/>
            <a:ext cx="33285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7.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2"/>
                </a:solidFill>
                <a:latin typeface="Meirio"/>
              </a:rPr>
              <a:t>Assert</a:t>
            </a:r>
            <a:r>
              <a:rPr lang="en-US" altLang="ja-JP" sz="1100" dirty="0">
                <a:latin typeface="Meirio"/>
              </a:rPr>
              <a:t> </a:t>
            </a:r>
            <a:r>
              <a:rPr lang="en-US" altLang="ja-JP" sz="1100" b="1" dirty="0">
                <a:latin typeface="Meirio"/>
              </a:rPr>
              <a:t>CAN_INT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0x00000001</a:t>
            </a: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66DFB2C6-3248-4787-8070-262E40BAB5C6}"/>
              </a:ext>
            </a:extLst>
          </p:cNvPr>
          <p:cNvCxnSpPr>
            <a:cxnSpLocks/>
          </p:cNvCxnSpPr>
          <p:nvPr/>
        </p:nvCxnSpPr>
        <p:spPr>
          <a:xfrm>
            <a:off x="8708428" y="3397835"/>
            <a:ext cx="0" cy="63552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42973D86-385F-492A-BAC9-E8A411F75C5B}"/>
              </a:ext>
            </a:extLst>
          </p:cNvPr>
          <p:cNvCxnSpPr>
            <a:cxnSpLocks/>
          </p:cNvCxnSpPr>
          <p:nvPr/>
        </p:nvCxnSpPr>
        <p:spPr>
          <a:xfrm>
            <a:off x="8708428" y="4317224"/>
            <a:ext cx="0" cy="10245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3848CD25-B888-4C1A-8063-FF96D770632C}"/>
              </a:ext>
            </a:extLst>
          </p:cNvPr>
          <p:cNvSpPr/>
          <p:nvPr/>
        </p:nvSpPr>
        <p:spPr>
          <a:xfrm>
            <a:off x="6891324" y="4446466"/>
            <a:ext cx="1584173" cy="5149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Clear</a:t>
            </a:r>
          </a:p>
        </p:txBody>
      </p: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E63E806F-6FE4-4553-94C8-545F858263CB}"/>
              </a:ext>
            </a:extLst>
          </p:cNvPr>
          <p:cNvCxnSpPr>
            <a:cxnSpLocks/>
          </p:cNvCxnSpPr>
          <p:nvPr/>
        </p:nvCxnSpPr>
        <p:spPr>
          <a:xfrm flipV="1">
            <a:off x="5970259" y="3005015"/>
            <a:ext cx="0" cy="372598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フローチャート: 端子 127">
            <a:extLst>
              <a:ext uri="{FF2B5EF4-FFF2-40B4-BE49-F238E27FC236}">
                <a16:creationId xmlns:a16="http://schemas.microsoft.com/office/drawing/2014/main" id="{D203B4D5-9FE0-4EAD-9EE6-543A2BEE9A93}"/>
              </a:ext>
            </a:extLst>
          </p:cNvPr>
          <p:cNvSpPr/>
          <p:nvPr/>
        </p:nvSpPr>
        <p:spPr>
          <a:xfrm>
            <a:off x="7022065" y="6248098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5D131090-C1AF-4683-B8AB-3C1E8F715EF7}"/>
              </a:ext>
            </a:extLst>
          </p:cNvPr>
          <p:cNvCxnSpPr>
            <a:cxnSpLocks/>
          </p:cNvCxnSpPr>
          <p:nvPr/>
        </p:nvCxnSpPr>
        <p:spPr>
          <a:xfrm>
            <a:off x="7678930" y="5888058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1805ADD7-EDCC-4C4B-9371-96B795E485B6}"/>
              </a:ext>
            </a:extLst>
          </p:cNvPr>
          <p:cNvCxnSpPr>
            <a:cxnSpLocks/>
          </p:cNvCxnSpPr>
          <p:nvPr/>
        </p:nvCxnSpPr>
        <p:spPr>
          <a:xfrm flipH="1">
            <a:off x="5970259" y="3005015"/>
            <a:ext cx="171315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フローチャート: 判断 145">
            <a:extLst>
              <a:ext uri="{FF2B5EF4-FFF2-40B4-BE49-F238E27FC236}">
                <a16:creationId xmlns:a16="http://schemas.microsoft.com/office/drawing/2014/main" id="{F8025264-F0F8-4879-BF94-F51C317A88E7}"/>
              </a:ext>
            </a:extLst>
          </p:cNvPr>
          <p:cNvSpPr/>
          <p:nvPr/>
        </p:nvSpPr>
        <p:spPr>
          <a:xfrm>
            <a:off x="6747310" y="5313551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53926F06-7C30-4BFB-8430-6F6E28AEEF4D}"/>
              </a:ext>
            </a:extLst>
          </p:cNvPr>
          <p:cNvCxnSpPr>
            <a:cxnSpLocks/>
          </p:cNvCxnSpPr>
          <p:nvPr/>
        </p:nvCxnSpPr>
        <p:spPr>
          <a:xfrm>
            <a:off x="7678930" y="496121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D1639A7F-5161-4B18-931E-5DC1778521E0}"/>
              </a:ext>
            </a:extLst>
          </p:cNvPr>
          <p:cNvSpPr/>
          <p:nvPr/>
        </p:nvSpPr>
        <p:spPr>
          <a:xfrm>
            <a:off x="6845337" y="5492014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Sent another message?</a:t>
            </a:r>
          </a:p>
        </p:txBody>
      </p:sp>
      <p:cxnSp>
        <p:nvCxnSpPr>
          <p:cNvPr id="149" name="直線矢印コネクタ 148">
            <a:extLst>
              <a:ext uri="{FF2B5EF4-FFF2-40B4-BE49-F238E27FC236}">
                <a16:creationId xmlns:a16="http://schemas.microsoft.com/office/drawing/2014/main" id="{8F74CAFD-6307-4D53-8BAB-5DE2DECF0DFB}"/>
              </a:ext>
            </a:extLst>
          </p:cNvPr>
          <p:cNvCxnSpPr>
            <a:cxnSpLocks/>
          </p:cNvCxnSpPr>
          <p:nvPr/>
        </p:nvCxnSpPr>
        <p:spPr>
          <a:xfrm flipH="1">
            <a:off x="5970259" y="5601130"/>
            <a:ext cx="78978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34869BDB-6964-4058-9A5E-25AAE3FB630A}"/>
              </a:ext>
            </a:extLst>
          </p:cNvPr>
          <p:cNvSpPr txBox="1"/>
          <p:nvPr/>
        </p:nvSpPr>
        <p:spPr>
          <a:xfrm>
            <a:off x="7311133" y="5876919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04CC6D0B-B653-4244-8153-CDE9E951518C}"/>
              </a:ext>
            </a:extLst>
          </p:cNvPr>
          <p:cNvSpPr txBox="1"/>
          <p:nvPr/>
        </p:nvSpPr>
        <p:spPr>
          <a:xfrm>
            <a:off x="6160364" y="5374420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7312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ローチャート: 判断 75">
            <a:extLst>
              <a:ext uri="{FF2B5EF4-FFF2-40B4-BE49-F238E27FC236}">
                <a16:creationId xmlns:a16="http://schemas.microsoft.com/office/drawing/2014/main" id="{3803B989-5763-4188-A10A-069C72574C59}"/>
              </a:ext>
            </a:extLst>
          </p:cNvPr>
          <p:cNvSpPr/>
          <p:nvPr/>
        </p:nvSpPr>
        <p:spPr>
          <a:xfrm>
            <a:off x="477206" y="1701179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4E2DA44B-4CB8-49FB-8563-1D2503931B8D}"/>
              </a:ext>
            </a:extLst>
          </p:cNvPr>
          <p:cNvSpPr/>
          <p:nvPr/>
        </p:nvSpPr>
        <p:spPr>
          <a:xfrm>
            <a:off x="759047" y="142033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F7094F8-3C48-470F-B515-1BE1D9D8179A}"/>
              </a:ext>
            </a:extLst>
          </p:cNvPr>
          <p:cNvCxnSpPr>
            <a:cxnSpLocks/>
          </p:cNvCxnSpPr>
          <p:nvPr/>
        </p:nvCxnSpPr>
        <p:spPr>
          <a:xfrm>
            <a:off x="1407120" y="502073"/>
            <a:ext cx="0" cy="2880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F1A52B4-8C93-4AF5-88D5-03FC0560C88C}"/>
              </a:ext>
            </a:extLst>
          </p:cNvPr>
          <p:cNvCxnSpPr/>
          <p:nvPr/>
        </p:nvCxnSpPr>
        <p:spPr>
          <a:xfrm>
            <a:off x="1407120" y="126712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4F57D4-EE99-4EBA-9A18-6B83E7311264}"/>
              </a:ext>
            </a:extLst>
          </p:cNvPr>
          <p:cNvSpPr/>
          <p:nvPr/>
        </p:nvSpPr>
        <p:spPr>
          <a:xfrm>
            <a:off x="615033" y="2654998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High Priority </a:t>
            </a:r>
          </a:p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</a:t>
            </a:r>
          </a:p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ID Set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44F000B-02C0-4D41-B10A-C741B37FBB0D}"/>
              </a:ext>
            </a:extLst>
          </p:cNvPr>
          <p:cNvCxnSpPr>
            <a:cxnSpLocks/>
          </p:cNvCxnSpPr>
          <p:nvPr/>
        </p:nvCxnSpPr>
        <p:spPr>
          <a:xfrm>
            <a:off x="1415912" y="313202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733C032-01DC-4F8A-A56C-F899BEA68FC5}"/>
              </a:ext>
            </a:extLst>
          </p:cNvPr>
          <p:cNvSpPr txBox="1"/>
          <p:nvPr/>
        </p:nvSpPr>
        <p:spPr>
          <a:xfrm>
            <a:off x="2407973" y="2589465"/>
            <a:ext cx="32404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High Priority Message Register1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{TXHPID1[10:0], TXHPSRTR, TXHPIDE, 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TXHPID2[17:0], TXHPERTR}</a:t>
            </a: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E7DE3E8E-6376-4FA7-9FFE-B229D820B2C0}"/>
              </a:ext>
            </a:extLst>
          </p:cNvPr>
          <p:cNvCxnSpPr>
            <a:cxnSpLocks/>
          </p:cNvCxnSpPr>
          <p:nvPr/>
        </p:nvCxnSpPr>
        <p:spPr>
          <a:xfrm>
            <a:off x="2434349" y="2654998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CC667F3-0ED9-486D-9EFD-68ED9FAB3578}"/>
              </a:ext>
            </a:extLst>
          </p:cNvPr>
          <p:cNvSpPr/>
          <p:nvPr/>
        </p:nvSpPr>
        <p:spPr>
          <a:xfrm>
            <a:off x="613405" y="792976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Enable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A158F8D9-ECE1-4041-8A10-31B59A178A6D}"/>
              </a:ext>
            </a:extLst>
          </p:cNvPr>
          <p:cNvSpPr txBox="1"/>
          <p:nvPr/>
        </p:nvSpPr>
        <p:spPr>
          <a:xfrm>
            <a:off x="2406346" y="737470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0x00000001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45D81F0-C164-43FB-9DAC-FA7545843145}"/>
              </a:ext>
            </a:extLst>
          </p:cNvPr>
          <p:cNvCxnSpPr>
            <a:cxnSpLocks/>
          </p:cNvCxnSpPr>
          <p:nvPr/>
        </p:nvCxnSpPr>
        <p:spPr>
          <a:xfrm>
            <a:off x="2426327" y="792971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9ACCB8E-85EA-465C-AC4C-E843E982069C}"/>
              </a:ext>
            </a:extLst>
          </p:cNvPr>
          <p:cNvSpPr/>
          <p:nvPr/>
        </p:nvSpPr>
        <p:spPr>
          <a:xfrm>
            <a:off x="615033" y="3491262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High Priority </a:t>
            </a:r>
          </a:p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</a:t>
            </a:r>
          </a:p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DLC Set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6BC1557-95A1-4B69-9B30-96312C396E7F}"/>
              </a:ext>
            </a:extLst>
          </p:cNvPr>
          <p:cNvSpPr txBox="1"/>
          <p:nvPr/>
        </p:nvSpPr>
        <p:spPr>
          <a:xfrm>
            <a:off x="2407973" y="3423706"/>
            <a:ext cx="31008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High Priority Message Register2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{TXHPDLC[3:0]}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E6A5ECE-A38B-429E-99FF-023E33E74C60}"/>
              </a:ext>
            </a:extLst>
          </p:cNvPr>
          <p:cNvCxnSpPr>
            <a:cxnSpLocks/>
          </p:cNvCxnSpPr>
          <p:nvPr/>
        </p:nvCxnSpPr>
        <p:spPr>
          <a:xfrm>
            <a:off x="2434349" y="348923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0496FC9-7ADA-47DC-8D71-411C37FC8191}"/>
              </a:ext>
            </a:extLst>
          </p:cNvPr>
          <p:cNvCxnSpPr>
            <a:cxnSpLocks/>
          </p:cNvCxnSpPr>
          <p:nvPr/>
        </p:nvCxnSpPr>
        <p:spPr>
          <a:xfrm>
            <a:off x="1415912" y="397046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770931C8-76C2-4EAD-B33D-F3F92CD8135E}"/>
              </a:ext>
            </a:extLst>
          </p:cNvPr>
          <p:cNvSpPr/>
          <p:nvPr/>
        </p:nvSpPr>
        <p:spPr>
          <a:xfrm>
            <a:off x="615033" y="4329707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High Priority </a:t>
            </a:r>
          </a:p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DATA0-DATA3 Set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F1E8CE2-3E84-41CD-957E-4D15130B4C0B}"/>
              </a:ext>
            </a:extLst>
          </p:cNvPr>
          <p:cNvSpPr txBox="1"/>
          <p:nvPr/>
        </p:nvSpPr>
        <p:spPr>
          <a:xfrm>
            <a:off x="2407973" y="4262151"/>
            <a:ext cx="2998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5.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High Priority Message Register3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{TXHPDB0[7:0], TXHPDB1[7:0],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TXHPDB2[7:0], TXHPDB3[7:0]}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AAF09359-33FA-411D-8EAD-9A1313B1C55B}"/>
              </a:ext>
            </a:extLst>
          </p:cNvPr>
          <p:cNvCxnSpPr>
            <a:cxnSpLocks/>
          </p:cNvCxnSpPr>
          <p:nvPr/>
        </p:nvCxnSpPr>
        <p:spPr>
          <a:xfrm>
            <a:off x="2434349" y="4327684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710BF7B-CE51-422E-91D2-A023661FD444}"/>
              </a:ext>
            </a:extLst>
          </p:cNvPr>
          <p:cNvCxnSpPr>
            <a:cxnSpLocks/>
          </p:cNvCxnSpPr>
          <p:nvPr/>
        </p:nvCxnSpPr>
        <p:spPr>
          <a:xfrm>
            <a:off x="1415912" y="481674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0F56CA47-42F2-4FFA-B345-31B4813D0835}"/>
              </a:ext>
            </a:extLst>
          </p:cNvPr>
          <p:cNvSpPr/>
          <p:nvPr/>
        </p:nvSpPr>
        <p:spPr>
          <a:xfrm>
            <a:off x="615033" y="5175982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High Priority </a:t>
            </a:r>
          </a:p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DATA4-DATA7 Set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B5636D-FDE2-48C6-842D-8ECBE2F88E4A}"/>
              </a:ext>
            </a:extLst>
          </p:cNvPr>
          <p:cNvSpPr txBox="1"/>
          <p:nvPr/>
        </p:nvSpPr>
        <p:spPr>
          <a:xfrm>
            <a:off x="2407973" y="5108426"/>
            <a:ext cx="29230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6.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High Priority Message Register4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{TXHPDB4[7:0], TXHPDB5[7:0],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TXHPDB6[7:0], TXHPDB7[7:0]}</a:t>
            </a: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C48BDCF-F329-4698-BFAF-549160D746C6}"/>
              </a:ext>
            </a:extLst>
          </p:cNvPr>
          <p:cNvCxnSpPr>
            <a:cxnSpLocks/>
          </p:cNvCxnSpPr>
          <p:nvPr/>
        </p:nvCxnSpPr>
        <p:spPr>
          <a:xfrm>
            <a:off x="2434349" y="517395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8C3F6D89-1D3D-4834-B25D-E72C687D7A16}"/>
              </a:ext>
            </a:extLst>
          </p:cNvPr>
          <p:cNvSpPr txBox="1"/>
          <p:nvPr/>
        </p:nvSpPr>
        <p:spPr>
          <a:xfrm>
            <a:off x="125072" y="1778465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D92AFCAF-660F-47F6-9EB9-0B0C703FB28F}"/>
              </a:ext>
            </a:extLst>
          </p:cNvPr>
          <p:cNvCxnSpPr>
            <a:cxnSpLocks/>
          </p:cNvCxnSpPr>
          <p:nvPr/>
        </p:nvCxnSpPr>
        <p:spPr>
          <a:xfrm flipH="1">
            <a:off x="182966" y="1990828"/>
            <a:ext cx="28918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671D965-292E-47FB-8A82-E03F6EB04748}"/>
              </a:ext>
            </a:extLst>
          </p:cNvPr>
          <p:cNvSpPr/>
          <p:nvPr/>
        </p:nvSpPr>
        <p:spPr>
          <a:xfrm>
            <a:off x="594043" y="1915769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TX High Priority Buffer is Not Full?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5EF3DB3-6177-4F5E-9A49-B573262AC91B}"/>
              </a:ext>
            </a:extLst>
          </p:cNvPr>
          <p:cNvSpPr txBox="1"/>
          <p:nvPr/>
        </p:nvSpPr>
        <p:spPr>
          <a:xfrm>
            <a:off x="1365733" y="2311005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48EFE1E2-365D-4A48-A5D6-1E8E7223DB09}"/>
              </a:ext>
            </a:extLst>
          </p:cNvPr>
          <p:cNvCxnSpPr>
            <a:cxnSpLocks/>
          </p:cNvCxnSpPr>
          <p:nvPr/>
        </p:nvCxnSpPr>
        <p:spPr>
          <a:xfrm>
            <a:off x="1420515" y="2279635"/>
            <a:ext cx="0" cy="3648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AF15883-0678-41FE-A947-A40F3E4ABFE1}"/>
              </a:ext>
            </a:extLst>
          </p:cNvPr>
          <p:cNvSpPr txBox="1"/>
          <p:nvPr/>
        </p:nvSpPr>
        <p:spPr>
          <a:xfrm>
            <a:off x="2407973" y="1681831"/>
            <a:ext cx="388405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 </a:t>
            </a:r>
            <a:r>
              <a:rPr lang="en-US" altLang="ja-JP" sz="1100" b="1" dirty="0">
                <a:solidFill>
                  <a:schemeClr val="accent6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chemeClr val="accent6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6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{RXFFL,TXFFL,TXHBFL,TXFNEP,ESTS,EWRN,BBUSY}</a:t>
            </a:r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5C3A93E2-607B-414D-9F7C-91A08C36E9B3}"/>
              </a:ext>
            </a:extLst>
          </p:cNvPr>
          <p:cNvCxnSpPr>
            <a:cxnSpLocks/>
          </p:cNvCxnSpPr>
          <p:nvPr/>
        </p:nvCxnSpPr>
        <p:spPr>
          <a:xfrm>
            <a:off x="2434349" y="1747364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B0CCDE3A-06D8-4327-83D1-3A622DF12F7B}"/>
              </a:ext>
            </a:extLst>
          </p:cNvPr>
          <p:cNvCxnSpPr>
            <a:cxnSpLocks/>
          </p:cNvCxnSpPr>
          <p:nvPr/>
        </p:nvCxnSpPr>
        <p:spPr>
          <a:xfrm>
            <a:off x="182966" y="1445846"/>
            <a:ext cx="123294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B04900C1-6409-4591-A08C-8F87553D3AE1}"/>
              </a:ext>
            </a:extLst>
          </p:cNvPr>
          <p:cNvCxnSpPr>
            <a:cxnSpLocks/>
          </p:cNvCxnSpPr>
          <p:nvPr/>
        </p:nvCxnSpPr>
        <p:spPr>
          <a:xfrm flipV="1">
            <a:off x="182966" y="1445846"/>
            <a:ext cx="0" cy="54582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3012E385-0A3C-4012-B4C6-123E1263105C}"/>
              </a:ext>
            </a:extLst>
          </p:cNvPr>
          <p:cNvCxnSpPr>
            <a:cxnSpLocks/>
          </p:cNvCxnSpPr>
          <p:nvPr/>
        </p:nvCxnSpPr>
        <p:spPr>
          <a:xfrm flipH="1">
            <a:off x="1405493" y="5995928"/>
            <a:ext cx="458044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E5F43C65-0F7B-4C89-A9E3-D1BAF63942A0}"/>
              </a:ext>
            </a:extLst>
          </p:cNvPr>
          <p:cNvCxnSpPr>
            <a:cxnSpLocks/>
          </p:cNvCxnSpPr>
          <p:nvPr/>
        </p:nvCxnSpPr>
        <p:spPr>
          <a:xfrm flipH="1">
            <a:off x="6292040" y="2984645"/>
            <a:ext cx="5888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2DE35ABB-F304-4D48-862C-4F0B3D166478}"/>
              </a:ext>
            </a:extLst>
          </p:cNvPr>
          <p:cNvSpPr txBox="1"/>
          <p:nvPr/>
        </p:nvSpPr>
        <p:spPr>
          <a:xfrm>
            <a:off x="6292040" y="2589465"/>
            <a:ext cx="668056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</a:t>
            </a:r>
          </a:p>
          <a:p>
            <a:r>
              <a:rPr kumimoji="1" lang="ja-JP" altLang="en-US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Handling</a:t>
            </a:r>
            <a:endParaRPr kumimoji="1" lang="ja-JP" altLang="en-US" sz="10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DD49C8C2-406B-4BE4-B495-5F0B92B83355}"/>
              </a:ext>
            </a:extLst>
          </p:cNvPr>
          <p:cNvSpPr txBox="1"/>
          <p:nvPr/>
        </p:nvSpPr>
        <p:spPr>
          <a:xfrm>
            <a:off x="8682052" y="3561463"/>
            <a:ext cx="33285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8.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0x00000001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0x00000000</a:t>
            </a: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33FE835-43D9-4B56-A6C0-803CC6E23F78}"/>
              </a:ext>
            </a:extLst>
          </p:cNvPr>
          <p:cNvCxnSpPr>
            <a:cxnSpLocks/>
          </p:cNvCxnSpPr>
          <p:nvPr/>
        </p:nvCxnSpPr>
        <p:spPr>
          <a:xfrm>
            <a:off x="7683411" y="2249488"/>
            <a:ext cx="0" cy="44678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フローチャート: 判断 105">
            <a:extLst>
              <a:ext uri="{FF2B5EF4-FFF2-40B4-BE49-F238E27FC236}">
                <a16:creationId xmlns:a16="http://schemas.microsoft.com/office/drawing/2014/main" id="{AFA43521-EB0D-4D26-8502-34948C3AB831}"/>
              </a:ext>
            </a:extLst>
          </p:cNvPr>
          <p:cNvSpPr/>
          <p:nvPr/>
        </p:nvSpPr>
        <p:spPr>
          <a:xfrm>
            <a:off x="6760046" y="2696270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E8BF0ABA-1FC8-4148-A83E-928D30666D2D}"/>
              </a:ext>
            </a:extLst>
          </p:cNvPr>
          <p:cNvSpPr/>
          <p:nvPr/>
        </p:nvSpPr>
        <p:spPr>
          <a:xfrm>
            <a:off x="6911718" y="2840286"/>
            <a:ext cx="1584173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CAN_INT=‘1’</a:t>
            </a: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E39E815E-0F82-41CE-A410-F3491A75873F}"/>
              </a:ext>
            </a:extLst>
          </p:cNvPr>
          <p:cNvCxnSpPr/>
          <p:nvPr/>
        </p:nvCxnSpPr>
        <p:spPr>
          <a:xfrm>
            <a:off x="7683411" y="3267406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5582C76D-CE2A-4473-B6B6-3966488D8F94}"/>
              </a:ext>
            </a:extLst>
          </p:cNvPr>
          <p:cNvSpPr txBox="1"/>
          <p:nvPr/>
        </p:nvSpPr>
        <p:spPr>
          <a:xfrm>
            <a:off x="8682052" y="2600247"/>
            <a:ext cx="33285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7.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2"/>
                </a:solidFill>
                <a:latin typeface="Meirio"/>
              </a:rPr>
              <a:t>Assert</a:t>
            </a:r>
            <a:r>
              <a:rPr lang="en-US" altLang="ja-JP" sz="1100" dirty="0">
                <a:latin typeface="Meirio"/>
              </a:rPr>
              <a:t> </a:t>
            </a:r>
            <a:r>
              <a:rPr lang="en-US" altLang="ja-JP" sz="1100" b="1" dirty="0">
                <a:latin typeface="Meirio"/>
              </a:rPr>
              <a:t>CAN_INT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0x00000001</a:t>
            </a: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66DFB2C6-3248-4787-8070-262E40BAB5C6}"/>
              </a:ext>
            </a:extLst>
          </p:cNvPr>
          <p:cNvCxnSpPr>
            <a:cxnSpLocks/>
          </p:cNvCxnSpPr>
          <p:nvPr/>
        </p:nvCxnSpPr>
        <p:spPr>
          <a:xfrm>
            <a:off x="8708428" y="2657043"/>
            <a:ext cx="0" cy="63552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42973D86-385F-492A-BAC9-E8A411F75C5B}"/>
              </a:ext>
            </a:extLst>
          </p:cNvPr>
          <p:cNvCxnSpPr>
            <a:cxnSpLocks/>
          </p:cNvCxnSpPr>
          <p:nvPr/>
        </p:nvCxnSpPr>
        <p:spPr>
          <a:xfrm>
            <a:off x="8708428" y="3576432"/>
            <a:ext cx="0" cy="10245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3848CD25-B888-4C1A-8063-FF96D770632C}"/>
              </a:ext>
            </a:extLst>
          </p:cNvPr>
          <p:cNvSpPr/>
          <p:nvPr/>
        </p:nvSpPr>
        <p:spPr>
          <a:xfrm>
            <a:off x="6891324" y="3705674"/>
            <a:ext cx="1584173" cy="5149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Clear</a:t>
            </a:r>
          </a:p>
        </p:txBody>
      </p: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E63E806F-6FE4-4553-94C8-545F858263CB}"/>
              </a:ext>
            </a:extLst>
          </p:cNvPr>
          <p:cNvCxnSpPr>
            <a:cxnSpLocks/>
          </p:cNvCxnSpPr>
          <p:nvPr/>
        </p:nvCxnSpPr>
        <p:spPr>
          <a:xfrm flipV="1">
            <a:off x="5970259" y="2249488"/>
            <a:ext cx="0" cy="37407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フローチャート: 端子 127">
            <a:extLst>
              <a:ext uri="{FF2B5EF4-FFF2-40B4-BE49-F238E27FC236}">
                <a16:creationId xmlns:a16="http://schemas.microsoft.com/office/drawing/2014/main" id="{D203B4D5-9FE0-4EAD-9EE6-543A2BEE9A93}"/>
              </a:ext>
            </a:extLst>
          </p:cNvPr>
          <p:cNvSpPr/>
          <p:nvPr/>
        </p:nvSpPr>
        <p:spPr>
          <a:xfrm>
            <a:off x="7022065" y="5507306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5D131090-C1AF-4683-B8AB-3C1E8F715EF7}"/>
              </a:ext>
            </a:extLst>
          </p:cNvPr>
          <p:cNvCxnSpPr>
            <a:cxnSpLocks/>
          </p:cNvCxnSpPr>
          <p:nvPr/>
        </p:nvCxnSpPr>
        <p:spPr>
          <a:xfrm>
            <a:off x="7678930" y="5147266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1805ADD7-EDCC-4C4B-9371-96B795E485B6}"/>
              </a:ext>
            </a:extLst>
          </p:cNvPr>
          <p:cNvCxnSpPr>
            <a:cxnSpLocks/>
          </p:cNvCxnSpPr>
          <p:nvPr/>
        </p:nvCxnSpPr>
        <p:spPr>
          <a:xfrm flipH="1">
            <a:off x="5970259" y="2259990"/>
            <a:ext cx="171315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フローチャート: 判断 145">
            <a:extLst>
              <a:ext uri="{FF2B5EF4-FFF2-40B4-BE49-F238E27FC236}">
                <a16:creationId xmlns:a16="http://schemas.microsoft.com/office/drawing/2014/main" id="{F8025264-F0F8-4879-BF94-F51C317A88E7}"/>
              </a:ext>
            </a:extLst>
          </p:cNvPr>
          <p:cNvSpPr/>
          <p:nvPr/>
        </p:nvSpPr>
        <p:spPr>
          <a:xfrm>
            <a:off x="6747310" y="4572759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53926F06-7C30-4BFB-8430-6F6E28AEEF4D}"/>
              </a:ext>
            </a:extLst>
          </p:cNvPr>
          <p:cNvCxnSpPr>
            <a:cxnSpLocks/>
          </p:cNvCxnSpPr>
          <p:nvPr/>
        </p:nvCxnSpPr>
        <p:spPr>
          <a:xfrm>
            <a:off x="7678930" y="422042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D1639A7F-5161-4B18-931E-5DC1778521E0}"/>
              </a:ext>
            </a:extLst>
          </p:cNvPr>
          <p:cNvSpPr/>
          <p:nvPr/>
        </p:nvSpPr>
        <p:spPr>
          <a:xfrm>
            <a:off x="6845337" y="4751222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Sent another message?</a:t>
            </a:r>
          </a:p>
        </p:txBody>
      </p:sp>
      <p:cxnSp>
        <p:nvCxnSpPr>
          <p:cNvPr id="149" name="直線矢印コネクタ 148">
            <a:extLst>
              <a:ext uri="{FF2B5EF4-FFF2-40B4-BE49-F238E27FC236}">
                <a16:creationId xmlns:a16="http://schemas.microsoft.com/office/drawing/2014/main" id="{8F74CAFD-6307-4D53-8BAB-5DE2DECF0DFB}"/>
              </a:ext>
            </a:extLst>
          </p:cNvPr>
          <p:cNvCxnSpPr>
            <a:cxnSpLocks/>
          </p:cNvCxnSpPr>
          <p:nvPr/>
        </p:nvCxnSpPr>
        <p:spPr>
          <a:xfrm flipH="1">
            <a:off x="5970259" y="4860338"/>
            <a:ext cx="78978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34869BDB-6964-4058-9A5E-25AAE3FB630A}"/>
              </a:ext>
            </a:extLst>
          </p:cNvPr>
          <p:cNvSpPr txBox="1"/>
          <p:nvPr/>
        </p:nvSpPr>
        <p:spPr>
          <a:xfrm>
            <a:off x="7311133" y="5136127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04CC6D0B-B653-4244-8153-CDE9E951518C}"/>
              </a:ext>
            </a:extLst>
          </p:cNvPr>
          <p:cNvSpPr txBox="1"/>
          <p:nvPr/>
        </p:nvSpPr>
        <p:spPr>
          <a:xfrm>
            <a:off x="6160364" y="4633628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9A0D5AD6-F290-4612-B34A-0B64B10697B6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1407120" y="5656320"/>
            <a:ext cx="0" cy="3539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482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4E2DA44B-4CB8-49FB-8563-1D2503931B8D}"/>
              </a:ext>
            </a:extLst>
          </p:cNvPr>
          <p:cNvSpPr/>
          <p:nvPr/>
        </p:nvSpPr>
        <p:spPr>
          <a:xfrm>
            <a:off x="1178145" y="129325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F7094F8-3C48-470F-B515-1BE1D9D8179A}"/>
              </a:ext>
            </a:extLst>
          </p:cNvPr>
          <p:cNvCxnSpPr>
            <a:cxnSpLocks/>
          </p:cNvCxnSpPr>
          <p:nvPr/>
        </p:nvCxnSpPr>
        <p:spPr>
          <a:xfrm>
            <a:off x="1826218" y="489365"/>
            <a:ext cx="0" cy="2880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F1A52B4-8C93-4AF5-88D5-03FC0560C88C}"/>
              </a:ext>
            </a:extLst>
          </p:cNvPr>
          <p:cNvCxnSpPr/>
          <p:nvPr/>
        </p:nvCxnSpPr>
        <p:spPr>
          <a:xfrm>
            <a:off x="1826218" y="1254417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4F57D4-EE99-4EBA-9A18-6B83E7311264}"/>
              </a:ext>
            </a:extLst>
          </p:cNvPr>
          <p:cNvSpPr/>
          <p:nvPr/>
        </p:nvSpPr>
        <p:spPr>
          <a:xfrm>
            <a:off x="1034131" y="2642290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Receive Message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ID Check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44F000B-02C0-4D41-B10A-C741B37FBB0D}"/>
              </a:ext>
            </a:extLst>
          </p:cNvPr>
          <p:cNvCxnSpPr>
            <a:cxnSpLocks/>
          </p:cNvCxnSpPr>
          <p:nvPr/>
        </p:nvCxnSpPr>
        <p:spPr>
          <a:xfrm>
            <a:off x="1835010" y="3119314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733C032-01DC-4F8A-A56C-F899BEA68FC5}"/>
              </a:ext>
            </a:extLst>
          </p:cNvPr>
          <p:cNvSpPr txBox="1"/>
          <p:nvPr/>
        </p:nvSpPr>
        <p:spPr>
          <a:xfrm>
            <a:off x="2827072" y="2576757"/>
            <a:ext cx="2659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RX Message Register1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{RXID1[10:0],RXSRTR,RXIDE,</a:t>
            </a:r>
          </a:p>
          <a:p>
            <a:r>
              <a:rPr lang="ja-JP" altLang="en-US" sz="1100" dirty="0">
                <a:latin typeface="Meirio"/>
              </a:rPr>
              <a:t>　　　　　　 </a:t>
            </a:r>
            <a:r>
              <a:rPr lang="en-US" altLang="ja-JP" sz="1100" dirty="0">
                <a:latin typeface="Meirio"/>
              </a:rPr>
              <a:t>RXID2[17:0],RXERTR}</a:t>
            </a: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E7DE3E8E-6376-4FA7-9FFE-B229D820B2C0}"/>
              </a:ext>
            </a:extLst>
          </p:cNvPr>
          <p:cNvCxnSpPr>
            <a:cxnSpLocks/>
          </p:cNvCxnSpPr>
          <p:nvPr/>
        </p:nvCxnSpPr>
        <p:spPr>
          <a:xfrm>
            <a:off x="2853447" y="2642290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CC667F3-0ED9-486D-9EFD-68ED9FAB3578}"/>
              </a:ext>
            </a:extLst>
          </p:cNvPr>
          <p:cNvSpPr/>
          <p:nvPr/>
        </p:nvSpPr>
        <p:spPr>
          <a:xfrm>
            <a:off x="1032503" y="780268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Enable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A158F8D9-ECE1-4041-8A10-31B59A178A6D}"/>
              </a:ext>
            </a:extLst>
          </p:cNvPr>
          <p:cNvSpPr txBox="1"/>
          <p:nvPr/>
        </p:nvSpPr>
        <p:spPr>
          <a:xfrm>
            <a:off x="2825444" y="724762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0x00000030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45D81F0-C164-43FB-9DAC-FA7545843145}"/>
              </a:ext>
            </a:extLst>
          </p:cNvPr>
          <p:cNvCxnSpPr>
            <a:cxnSpLocks/>
          </p:cNvCxnSpPr>
          <p:nvPr/>
        </p:nvCxnSpPr>
        <p:spPr>
          <a:xfrm>
            <a:off x="2845425" y="780263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9ACCB8E-85EA-465C-AC4C-E843E982069C}"/>
              </a:ext>
            </a:extLst>
          </p:cNvPr>
          <p:cNvSpPr/>
          <p:nvPr/>
        </p:nvSpPr>
        <p:spPr>
          <a:xfrm>
            <a:off x="1034131" y="3478554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Receive Message DLC Check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6BC1557-95A1-4B69-9B30-96312C396E7F}"/>
              </a:ext>
            </a:extLst>
          </p:cNvPr>
          <p:cNvSpPr txBox="1"/>
          <p:nvPr/>
        </p:nvSpPr>
        <p:spPr>
          <a:xfrm>
            <a:off x="2827072" y="3410998"/>
            <a:ext cx="265978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RX Message Register2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{RXDLC[3:0]}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E6A5ECE-A38B-429E-99FF-023E33E74C60}"/>
              </a:ext>
            </a:extLst>
          </p:cNvPr>
          <p:cNvCxnSpPr>
            <a:cxnSpLocks/>
          </p:cNvCxnSpPr>
          <p:nvPr/>
        </p:nvCxnSpPr>
        <p:spPr>
          <a:xfrm>
            <a:off x="2853447" y="3476531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0496FC9-7ADA-47DC-8D71-411C37FC8191}"/>
              </a:ext>
            </a:extLst>
          </p:cNvPr>
          <p:cNvCxnSpPr>
            <a:cxnSpLocks/>
          </p:cNvCxnSpPr>
          <p:nvPr/>
        </p:nvCxnSpPr>
        <p:spPr>
          <a:xfrm>
            <a:off x="1835010" y="3957759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770931C8-76C2-4EAD-B33D-F3F92CD8135E}"/>
              </a:ext>
            </a:extLst>
          </p:cNvPr>
          <p:cNvSpPr/>
          <p:nvPr/>
        </p:nvSpPr>
        <p:spPr>
          <a:xfrm>
            <a:off x="1034131" y="4316999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Receive Message DATA0-DATA3 Check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F1E8CE2-3E84-41CD-957E-4D15130B4C0B}"/>
              </a:ext>
            </a:extLst>
          </p:cNvPr>
          <p:cNvSpPr txBox="1"/>
          <p:nvPr/>
        </p:nvSpPr>
        <p:spPr>
          <a:xfrm>
            <a:off x="2827071" y="4249443"/>
            <a:ext cx="2745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5.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RX Message Register3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{RXDB0[7:0], RXDB1[7:0],</a:t>
            </a:r>
          </a:p>
          <a:p>
            <a:r>
              <a:rPr lang="ja-JP" altLang="en-US" sz="1100" dirty="0">
                <a:latin typeface="Meirio"/>
              </a:rPr>
              <a:t>　　　　　　 </a:t>
            </a:r>
            <a:r>
              <a:rPr lang="en-US" altLang="ja-JP" sz="1100" dirty="0">
                <a:latin typeface="Meirio"/>
              </a:rPr>
              <a:t>RXDB2[7:0], RXDB3[7:0]}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AAF09359-33FA-411D-8EAD-9A1313B1C55B}"/>
              </a:ext>
            </a:extLst>
          </p:cNvPr>
          <p:cNvCxnSpPr>
            <a:cxnSpLocks/>
          </p:cNvCxnSpPr>
          <p:nvPr/>
        </p:nvCxnSpPr>
        <p:spPr>
          <a:xfrm>
            <a:off x="2853447" y="4314976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710BF7B-CE51-422E-91D2-A023661FD444}"/>
              </a:ext>
            </a:extLst>
          </p:cNvPr>
          <p:cNvCxnSpPr>
            <a:cxnSpLocks/>
          </p:cNvCxnSpPr>
          <p:nvPr/>
        </p:nvCxnSpPr>
        <p:spPr>
          <a:xfrm>
            <a:off x="1835010" y="4804034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0F56CA47-42F2-4FFA-B345-31B4813D0835}"/>
              </a:ext>
            </a:extLst>
          </p:cNvPr>
          <p:cNvSpPr/>
          <p:nvPr/>
        </p:nvSpPr>
        <p:spPr>
          <a:xfrm>
            <a:off x="1034131" y="5163274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Receive Message </a:t>
            </a:r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DATA4-DATA7 Check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B5636D-FDE2-48C6-842D-8ECBE2F88E4A}"/>
              </a:ext>
            </a:extLst>
          </p:cNvPr>
          <p:cNvSpPr txBox="1"/>
          <p:nvPr/>
        </p:nvSpPr>
        <p:spPr>
          <a:xfrm>
            <a:off x="2827071" y="5095718"/>
            <a:ext cx="2745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6.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RX Message Register4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{RXDB4[7:0], RXDB5[7:0],</a:t>
            </a:r>
          </a:p>
          <a:p>
            <a:r>
              <a:rPr lang="ja-JP" altLang="en-US" sz="1100" dirty="0">
                <a:latin typeface="Meirio"/>
              </a:rPr>
              <a:t>　　　　　　 </a:t>
            </a:r>
            <a:r>
              <a:rPr lang="en-US" altLang="ja-JP" sz="1100" dirty="0">
                <a:latin typeface="Meirio"/>
              </a:rPr>
              <a:t>RXDB6[7:0], RXDB7[7:0]}</a:t>
            </a: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C48BDCF-F329-4698-BFAF-549160D746C6}"/>
              </a:ext>
            </a:extLst>
          </p:cNvPr>
          <p:cNvCxnSpPr>
            <a:cxnSpLocks/>
          </p:cNvCxnSpPr>
          <p:nvPr/>
        </p:nvCxnSpPr>
        <p:spPr>
          <a:xfrm>
            <a:off x="2853447" y="5161251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48EFE1E2-365D-4A48-A5D6-1E8E7223DB09}"/>
              </a:ext>
            </a:extLst>
          </p:cNvPr>
          <p:cNvCxnSpPr>
            <a:cxnSpLocks/>
          </p:cNvCxnSpPr>
          <p:nvPr/>
        </p:nvCxnSpPr>
        <p:spPr>
          <a:xfrm>
            <a:off x="1839613" y="2266927"/>
            <a:ext cx="0" cy="3648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216C55FE-F475-410C-AA4F-9CB2E7C52252}"/>
              </a:ext>
            </a:extLst>
          </p:cNvPr>
          <p:cNvSpPr txBox="1"/>
          <p:nvPr/>
        </p:nvSpPr>
        <p:spPr>
          <a:xfrm>
            <a:off x="6664972" y="4304869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51DFE35D-24C3-4BAF-A780-1142C6ABE8B7}"/>
              </a:ext>
            </a:extLst>
          </p:cNvPr>
          <p:cNvCxnSpPr>
            <a:cxnSpLocks/>
          </p:cNvCxnSpPr>
          <p:nvPr/>
        </p:nvCxnSpPr>
        <p:spPr>
          <a:xfrm flipV="1">
            <a:off x="1835258" y="5634564"/>
            <a:ext cx="0" cy="2836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3012E385-0A3C-4012-B4C6-123E1263105C}"/>
              </a:ext>
            </a:extLst>
          </p:cNvPr>
          <p:cNvCxnSpPr>
            <a:cxnSpLocks/>
          </p:cNvCxnSpPr>
          <p:nvPr/>
        </p:nvCxnSpPr>
        <p:spPr>
          <a:xfrm flipH="1">
            <a:off x="1824591" y="5923917"/>
            <a:ext cx="396786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DD49C8C2-406B-4BE4-B495-5F0B92B83355}"/>
              </a:ext>
            </a:extLst>
          </p:cNvPr>
          <p:cNvSpPr txBox="1"/>
          <p:nvPr/>
        </p:nvSpPr>
        <p:spPr>
          <a:xfrm>
            <a:off x="9001665" y="2237128"/>
            <a:ext cx="24972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7.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0x00000030</a:t>
            </a: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33FE835-43D9-4B56-A6C0-803CC6E23F78}"/>
              </a:ext>
            </a:extLst>
          </p:cNvPr>
          <p:cNvCxnSpPr/>
          <p:nvPr/>
        </p:nvCxnSpPr>
        <p:spPr>
          <a:xfrm>
            <a:off x="7988207" y="3834027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42973D86-385F-492A-BAC9-E8A411F75C5B}"/>
              </a:ext>
            </a:extLst>
          </p:cNvPr>
          <p:cNvCxnSpPr>
            <a:cxnSpLocks/>
          </p:cNvCxnSpPr>
          <p:nvPr/>
        </p:nvCxnSpPr>
        <p:spPr>
          <a:xfrm>
            <a:off x="9028040" y="2285962"/>
            <a:ext cx="0" cy="50224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3848CD25-B888-4C1A-8063-FF96D770632C}"/>
              </a:ext>
            </a:extLst>
          </p:cNvPr>
          <p:cNvSpPr/>
          <p:nvPr/>
        </p:nvSpPr>
        <p:spPr>
          <a:xfrm>
            <a:off x="7202470" y="2283971"/>
            <a:ext cx="1584173" cy="5149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Clear</a:t>
            </a:r>
          </a:p>
        </p:txBody>
      </p: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E63E806F-6FE4-4553-94C8-545F858263CB}"/>
              </a:ext>
            </a:extLst>
          </p:cNvPr>
          <p:cNvCxnSpPr>
            <a:cxnSpLocks/>
          </p:cNvCxnSpPr>
          <p:nvPr/>
        </p:nvCxnSpPr>
        <p:spPr>
          <a:xfrm flipV="1">
            <a:off x="5792457" y="1826561"/>
            <a:ext cx="0" cy="40916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フローチャート: 端子 127">
            <a:extLst>
              <a:ext uri="{FF2B5EF4-FFF2-40B4-BE49-F238E27FC236}">
                <a16:creationId xmlns:a16="http://schemas.microsoft.com/office/drawing/2014/main" id="{D203B4D5-9FE0-4EAD-9EE6-543A2BEE9A93}"/>
              </a:ext>
            </a:extLst>
          </p:cNvPr>
          <p:cNvSpPr/>
          <p:nvPr/>
        </p:nvSpPr>
        <p:spPr>
          <a:xfrm>
            <a:off x="7326861" y="5200622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5D131090-C1AF-4683-B8AB-3C1E8F715EF7}"/>
              </a:ext>
            </a:extLst>
          </p:cNvPr>
          <p:cNvCxnSpPr>
            <a:cxnSpLocks/>
          </p:cNvCxnSpPr>
          <p:nvPr/>
        </p:nvCxnSpPr>
        <p:spPr>
          <a:xfrm>
            <a:off x="7983726" y="484058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フローチャート: 判断 145">
            <a:extLst>
              <a:ext uri="{FF2B5EF4-FFF2-40B4-BE49-F238E27FC236}">
                <a16:creationId xmlns:a16="http://schemas.microsoft.com/office/drawing/2014/main" id="{F8025264-F0F8-4879-BF94-F51C317A88E7}"/>
              </a:ext>
            </a:extLst>
          </p:cNvPr>
          <p:cNvSpPr/>
          <p:nvPr/>
        </p:nvSpPr>
        <p:spPr>
          <a:xfrm>
            <a:off x="7052106" y="4266075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53926F06-7C30-4BFB-8430-6F6E28AEEF4D}"/>
              </a:ext>
            </a:extLst>
          </p:cNvPr>
          <p:cNvCxnSpPr>
            <a:cxnSpLocks/>
          </p:cNvCxnSpPr>
          <p:nvPr/>
        </p:nvCxnSpPr>
        <p:spPr>
          <a:xfrm>
            <a:off x="7990076" y="2798722"/>
            <a:ext cx="0" cy="4478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D1639A7F-5161-4B18-931E-5DC1778521E0}"/>
              </a:ext>
            </a:extLst>
          </p:cNvPr>
          <p:cNvSpPr/>
          <p:nvPr/>
        </p:nvSpPr>
        <p:spPr>
          <a:xfrm>
            <a:off x="7150133" y="4444538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Wait for another message?</a:t>
            </a: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34869BDB-6964-4058-9A5E-25AAE3FB630A}"/>
              </a:ext>
            </a:extLst>
          </p:cNvPr>
          <p:cNvSpPr txBox="1"/>
          <p:nvPr/>
        </p:nvSpPr>
        <p:spPr>
          <a:xfrm>
            <a:off x="7990076" y="4819346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04CC6D0B-B653-4244-8153-CDE9E951518C}"/>
              </a:ext>
            </a:extLst>
          </p:cNvPr>
          <p:cNvSpPr txBox="1"/>
          <p:nvPr/>
        </p:nvSpPr>
        <p:spPr>
          <a:xfrm>
            <a:off x="7954043" y="3818876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4378949D-2E7A-4910-AA9A-DD46F365111E}"/>
              </a:ext>
            </a:extLst>
          </p:cNvPr>
          <p:cNvCxnSpPr>
            <a:cxnSpLocks/>
          </p:cNvCxnSpPr>
          <p:nvPr/>
        </p:nvCxnSpPr>
        <p:spPr>
          <a:xfrm flipH="1">
            <a:off x="429021" y="1970920"/>
            <a:ext cx="5888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B1F3DD80-2CFB-4C6B-8DE4-95DBA806BEB1}"/>
              </a:ext>
            </a:extLst>
          </p:cNvPr>
          <p:cNvSpPr txBox="1"/>
          <p:nvPr/>
        </p:nvSpPr>
        <p:spPr>
          <a:xfrm>
            <a:off x="429021" y="1575740"/>
            <a:ext cx="668056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</a:t>
            </a:r>
          </a:p>
          <a:p>
            <a:r>
              <a:rPr kumimoji="1" lang="ja-JP" altLang="en-US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Handling</a:t>
            </a:r>
            <a:endParaRPr kumimoji="1" lang="ja-JP" altLang="en-US" sz="10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3" name="フローチャート: 判断 92">
            <a:extLst>
              <a:ext uri="{FF2B5EF4-FFF2-40B4-BE49-F238E27FC236}">
                <a16:creationId xmlns:a16="http://schemas.microsoft.com/office/drawing/2014/main" id="{32A2C5B0-873A-4798-B578-B53B51DC973C}"/>
              </a:ext>
            </a:extLst>
          </p:cNvPr>
          <p:cNvSpPr/>
          <p:nvPr/>
        </p:nvSpPr>
        <p:spPr>
          <a:xfrm>
            <a:off x="897027" y="1682545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D9B6B09A-EC91-48FC-8D81-EFC0940D08EC}"/>
              </a:ext>
            </a:extLst>
          </p:cNvPr>
          <p:cNvSpPr/>
          <p:nvPr/>
        </p:nvSpPr>
        <p:spPr>
          <a:xfrm>
            <a:off x="1048699" y="1826561"/>
            <a:ext cx="1584173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CAN_INT=‘1’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1C2B0941-76F0-457B-BDB7-B20F881145D0}"/>
              </a:ext>
            </a:extLst>
          </p:cNvPr>
          <p:cNvSpPr txBox="1"/>
          <p:nvPr/>
        </p:nvSpPr>
        <p:spPr>
          <a:xfrm>
            <a:off x="2819034" y="1586522"/>
            <a:ext cx="26274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2"/>
                </a:solidFill>
                <a:latin typeface="Meirio"/>
              </a:rPr>
              <a:t>Assert</a:t>
            </a:r>
            <a:r>
              <a:rPr lang="en-US" altLang="ja-JP" sz="1100" dirty="0">
                <a:latin typeface="Meirio"/>
              </a:rPr>
              <a:t> </a:t>
            </a:r>
            <a:r>
              <a:rPr lang="en-US" altLang="ja-JP" sz="1100" b="1" dirty="0">
                <a:latin typeface="Meirio"/>
              </a:rPr>
              <a:t>CAN_INT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0x00000030</a:t>
            </a:r>
          </a:p>
        </p:txBody>
      </p: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944BF93B-F07E-4616-8DA3-8B8635B990E7}"/>
              </a:ext>
            </a:extLst>
          </p:cNvPr>
          <p:cNvCxnSpPr>
            <a:cxnSpLocks/>
          </p:cNvCxnSpPr>
          <p:nvPr/>
        </p:nvCxnSpPr>
        <p:spPr>
          <a:xfrm>
            <a:off x="2845409" y="1643318"/>
            <a:ext cx="0" cy="63552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フローチャート: 判断 99">
            <a:extLst>
              <a:ext uri="{FF2B5EF4-FFF2-40B4-BE49-F238E27FC236}">
                <a16:creationId xmlns:a16="http://schemas.microsoft.com/office/drawing/2014/main" id="{B7E941FF-6EF3-44E3-9DFA-6067A025688C}"/>
              </a:ext>
            </a:extLst>
          </p:cNvPr>
          <p:cNvSpPr/>
          <p:nvPr/>
        </p:nvSpPr>
        <p:spPr>
          <a:xfrm>
            <a:off x="7048948" y="3257444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184263B7-78C7-4688-B1DE-F94D625A48FF}"/>
              </a:ext>
            </a:extLst>
          </p:cNvPr>
          <p:cNvSpPr txBox="1"/>
          <p:nvPr/>
        </p:nvSpPr>
        <p:spPr>
          <a:xfrm>
            <a:off x="6696814" y="3334730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9D7F1B2A-A776-4902-AA88-68670DE86AC5}"/>
              </a:ext>
            </a:extLst>
          </p:cNvPr>
          <p:cNvCxnSpPr>
            <a:cxnSpLocks/>
          </p:cNvCxnSpPr>
          <p:nvPr/>
        </p:nvCxnSpPr>
        <p:spPr>
          <a:xfrm flipH="1">
            <a:off x="6180668" y="3547093"/>
            <a:ext cx="86322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529D4833-019F-427E-AE3E-543F0D52D0B9}"/>
              </a:ext>
            </a:extLst>
          </p:cNvPr>
          <p:cNvSpPr/>
          <p:nvPr/>
        </p:nvSpPr>
        <p:spPr>
          <a:xfrm>
            <a:off x="7165785" y="3405628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RXFVAL Bit 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been cleared?</a:t>
            </a: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BE1706D0-FB5E-4673-8FC4-A41DC46C7767}"/>
              </a:ext>
            </a:extLst>
          </p:cNvPr>
          <p:cNvSpPr txBox="1"/>
          <p:nvPr/>
        </p:nvSpPr>
        <p:spPr>
          <a:xfrm>
            <a:off x="9000881" y="3238096"/>
            <a:ext cx="25619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8.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0x00000000</a:t>
            </a:r>
            <a:endParaRPr lang="en-US" altLang="ja-JP" sz="1100" b="1" dirty="0">
              <a:latin typeface="Meirio"/>
            </a:endParaRPr>
          </a:p>
        </p:txBody>
      </p: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55C0B08E-8E43-4939-A909-D93D55505C9B}"/>
              </a:ext>
            </a:extLst>
          </p:cNvPr>
          <p:cNvCxnSpPr>
            <a:cxnSpLocks/>
          </p:cNvCxnSpPr>
          <p:nvPr/>
        </p:nvCxnSpPr>
        <p:spPr>
          <a:xfrm>
            <a:off x="9027256" y="330362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359B88F5-B510-4BC0-A483-07201ACC0D96}"/>
              </a:ext>
            </a:extLst>
          </p:cNvPr>
          <p:cNvCxnSpPr>
            <a:cxnSpLocks/>
          </p:cNvCxnSpPr>
          <p:nvPr/>
        </p:nvCxnSpPr>
        <p:spPr>
          <a:xfrm>
            <a:off x="160868" y="1435778"/>
            <a:ext cx="166372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1DE1CC48-69BD-404C-B38B-DB8CF6A27428}"/>
              </a:ext>
            </a:extLst>
          </p:cNvPr>
          <p:cNvCxnSpPr>
            <a:cxnSpLocks/>
          </p:cNvCxnSpPr>
          <p:nvPr/>
        </p:nvCxnSpPr>
        <p:spPr>
          <a:xfrm flipV="1">
            <a:off x="160868" y="1435779"/>
            <a:ext cx="0" cy="496925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03F4C897-3412-4FFA-812E-48E766A360E9}"/>
              </a:ext>
            </a:extLst>
          </p:cNvPr>
          <p:cNvCxnSpPr>
            <a:cxnSpLocks/>
          </p:cNvCxnSpPr>
          <p:nvPr/>
        </p:nvCxnSpPr>
        <p:spPr>
          <a:xfrm flipH="1">
            <a:off x="148168" y="6405031"/>
            <a:ext cx="644650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4AD99D03-69BC-4E6C-8C50-23EBB4497280}"/>
              </a:ext>
            </a:extLst>
          </p:cNvPr>
          <p:cNvCxnSpPr>
            <a:cxnSpLocks/>
          </p:cNvCxnSpPr>
          <p:nvPr/>
        </p:nvCxnSpPr>
        <p:spPr>
          <a:xfrm flipV="1">
            <a:off x="6594674" y="4553488"/>
            <a:ext cx="0" cy="18663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4E7925A7-668F-4A7A-9800-E498BD0CFBE4}"/>
              </a:ext>
            </a:extLst>
          </p:cNvPr>
          <p:cNvCxnSpPr>
            <a:cxnSpLocks/>
          </p:cNvCxnSpPr>
          <p:nvPr/>
        </p:nvCxnSpPr>
        <p:spPr>
          <a:xfrm>
            <a:off x="668868" y="2400978"/>
            <a:ext cx="115572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3B7B6130-4AEC-41B5-8533-E24EC638FD3A}"/>
              </a:ext>
            </a:extLst>
          </p:cNvPr>
          <p:cNvCxnSpPr>
            <a:cxnSpLocks/>
          </p:cNvCxnSpPr>
          <p:nvPr/>
        </p:nvCxnSpPr>
        <p:spPr>
          <a:xfrm flipV="1">
            <a:off x="668868" y="2400979"/>
            <a:ext cx="0" cy="37585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6D913C8B-A4B4-4266-9A4A-239E20E9E8DE}"/>
              </a:ext>
            </a:extLst>
          </p:cNvPr>
          <p:cNvCxnSpPr>
            <a:cxnSpLocks/>
          </p:cNvCxnSpPr>
          <p:nvPr/>
        </p:nvCxnSpPr>
        <p:spPr>
          <a:xfrm flipH="1">
            <a:off x="668868" y="6159498"/>
            <a:ext cx="5511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316107AA-3144-4C19-A877-938533520CB8}"/>
              </a:ext>
            </a:extLst>
          </p:cNvPr>
          <p:cNvCxnSpPr>
            <a:cxnSpLocks/>
          </p:cNvCxnSpPr>
          <p:nvPr/>
        </p:nvCxnSpPr>
        <p:spPr>
          <a:xfrm>
            <a:off x="7990076" y="1838122"/>
            <a:ext cx="0" cy="4478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386A9349-AF22-4518-B808-A03F4540250E}"/>
              </a:ext>
            </a:extLst>
          </p:cNvPr>
          <p:cNvCxnSpPr>
            <a:cxnSpLocks/>
          </p:cNvCxnSpPr>
          <p:nvPr/>
        </p:nvCxnSpPr>
        <p:spPr>
          <a:xfrm flipH="1">
            <a:off x="5792457" y="1838122"/>
            <a:ext cx="220767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7BB0BF53-C899-46A7-B665-838795A5783C}"/>
              </a:ext>
            </a:extLst>
          </p:cNvPr>
          <p:cNvCxnSpPr>
            <a:cxnSpLocks/>
            <a:stCxn id="146" idx="1"/>
          </p:cNvCxnSpPr>
          <p:nvPr/>
        </p:nvCxnSpPr>
        <p:spPr>
          <a:xfrm flipH="1" flipV="1">
            <a:off x="6591302" y="4551311"/>
            <a:ext cx="460804" cy="27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E34FC3B1-32F6-4C59-91C7-DD7C232519C5}"/>
              </a:ext>
            </a:extLst>
          </p:cNvPr>
          <p:cNvCxnSpPr>
            <a:cxnSpLocks/>
          </p:cNvCxnSpPr>
          <p:nvPr/>
        </p:nvCxnSpPr>
        <p:spPr>
          <a:xfrm flipV="1">
            <a:off x="6180668" y="3538178"/>
            <a:ext cx="0" cy="2633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707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52761</TotalTime>
  <Words>2609</Words>
  <Application>Microsoft Office PowerPoint</Application>
  <PresentationFormat>ワイド画面</PresentationFormat>
  <Paragraphs>965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4" baseType="lpstr">
      <vt:lpstr>Meirio</vt:lpstr>
      <vt:lpstr>Meiryo UI</vt:lpstr>
      <vt:lpstr>メイリオ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daisu</dc:creator>
  <cp:lastModifiedBy>Sasaki Daisuke</cp:lastModifiedBy>
  <cp:revision>707</cp:revision>
  <dcterms:created xsi:type="dcterms:W3CDTF">2018-07-05T07:37:09Z</dcterms:created>
  <dcterms:modified xsi:type="dcterms:W3CDTF">2022-12-01T08:46:22Z</dcterms:modified>
</cp:coreProperties>
</file>