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10" r:id="rId3"/>
    <p:sldId id="339" r:id="rId4"/>
    <p:sldId id="337" r:id="rId5"/>
    <p:sldId id="325" r:id="rId6"/>
    <p:sldId id="338" r:id="rId7"/>
    <p:sldId id="340" r:id="rId8"/>
    <p:sldId id="341" r:id="rId9"/>
    <p:sldId id="342" r:id="rId10"/>
    <p:sldId id="355" r:id="rId11"/>
    <p:sldId id="356" r:id="rId12"/>
    <p:sldId id="357" r:id="rId13"/>
    <p:sldId id="358" r:id="rId14"/>
    <p:sldId id="359" r:id="rId15"/>
    <p:sldId id="360" r:id="rId16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217" d="100"/>
          <a:sy n="217" d="100"/>
        </p:scale>
        <p:origin x="13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1940568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52668</TotalTime>
  <Words>2379</Words>
  <Application>Microsoft Office PowerPoint</Application>
  <PresentationFormat>ワイド画面</PresentationFormat>
  <Paragraphs>852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Sasaki Daisuke</cp:lastModifiedBy>
  <cp:revision>702</cp:revision>
  <dcterms:created xsi:type="dcterms:W3CDTF">2018-07-05T07:37:09Z</dcterms:created>
  <dcterms:modified xsi:type="dcterms:W3CDTF">2022-05-25T05:00:10Z</dcterms:modified>
</cp:coreProperties>
</file>