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61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>
        <p:scale>
          <a:sx n="75" d="100"/>
          <a:sy n="75" d="100"/>
        </p:scale>
        <p:origin x="244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39690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39690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39690" y="23028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Internal I2C Master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39690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39690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61610"/>
            <a:ext cx="2110951" cy="8514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Configration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7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1940568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52669</TotalTime>
  <Words>2612</Words>
  <Application>Microsoft Office PowerPoint</Application>
  <PresentationFormat>ワイド画面</PresentationFormat>
  <Paragraphs>963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704</cp:revision>
  <dcterms:created xsi:type="dcterms:W3CDTF">2018-07-05T07:37:09Z</dcterms:created>
  <dcterms:modified xsi:type="dcterms:W3CDTF">2022-05-25T06:25:04Z</dcterms:modified>
</cp:coreProperties>
</file>