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62" r:id="rId10"/>
    <p:sldId id="265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C8558-E355-49D2-A78E-0D5CF8D2F415}" type="datetimeFigureOut">
              <a:rPr lang="uk-UA" smtClean="0"/>
              <a:t>08.12.2024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0C5C6-8AA6-4C31-9482-4F19E9430AF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8835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E894354-5CCB-489F-8D13-39C5BC26ABBC}" type="datetime1">
              <a:rPr lang="uk-UA" smtClean="0"/>
              <a:t>08.12.2024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C9F7E24-6CE5-45E4-BD49-9D3748CD775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127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469B-7D94-4A9F-AB17-8C35BC2AA206}" type="datetime1">
              <a:rPr lang="uk-UA" smtClean="0"/>
              <a:t>08.12.2024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7E24-6CE5-45E4-BD49-9D3748CD775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229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82A4-D3FF-4004-9D85-FAD4A1ED3E7D}" type="datetime1">
              <a:rPr lang="uk-UA" smtClean="0"/>
              <a:t>08.12.2024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7E24-6CE5-45E4-BD49-9D3748CD775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523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0320-40D8-402E-9D2A-8918B95345EE}" type="datetime1">
              <a:rPr lang="uk-UA" smtClean="0"/>
              <a:t>08.12.2024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7E24-6CE5-45E4-BD49-9D3748CD775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527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B4BD-B87B-4FDC-B5D5-0506E5665CB3}" type="datetime1">
              <a:rPr lang="uk-UA" smtClean="0"/>
              <a:t>08.12.2024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7E24-6CE5-45E4-BD49-9D3748CD775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722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24A0-90E8-4145-9CE6-9F7EE2DD4689}" type="datetime1">
              <a:rPr lang="uk-UA" smtClean="0"/>
              <a:t>08.12.2024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7E24-6CE5-45E4-BD49-9D3748CD775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746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E6B0-2502-4A56-8B08-7F79D344FD14}" type="datetime1">
              <a:rPr lang="uk-UA" smtClean="0"/>
              <a:t>08.12.2024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7E24-6CE5-45E4-BD49-9D3748CD775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588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3689-AA4C-44F2-9ABF-CD72C8634222}" type="datetime1">
              <a:rPr lang="uk-UA" smtClean="0"/>
              <a:t>08.12.2024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7E24-6CE5-45E4-BD49-9D3748CD775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149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85F8-7BB4-459D-83C1-3B6234A14DC1}" type="datetime1">
              <a:rPr lang="uk-UA" smtClean="0"/>
              <a:t>08.12.2024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7E24-6CE5-45E4-BD49-9D3748CD775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598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B71E-83A8-4194-882B-CB7276441379}" type="datetime1">
              <a:rPr lang="uk-UA" smtClean="0"/>
              <a:t>08.12.2024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C9F7E24-6CE5-45E4-BD49-9D3748CD775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467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050958F-EA39-4DE7-8343-B2A018CC7157}" type="datetime1">
              <a:rPr lang="uk-UA" smtClean="0"/>
              <a:t>08.12.2024</a:t>
            </a:fld>
            <a:endParaRPr lang="uk-U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uk-U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C9F7E24-6CE5-45E4-BD49-9D3748CD775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524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9555A2E-59EF-470F-A121-62728F8EA550}" type="datetime1">
              <a:rPr lang="uk-UA" smtClean="0"/>
              <a:t>08.12.2024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C9F7E24-6CE5-45E4-BD49-9D3748CD775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511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DCB5A-348C-480E-9ED8-997454D2C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Онлайн платформа хмарного середовища «</a:t>
            </a:r>
            <a:r>
              <a:rPr lang="en-US" dirty="0"/>
              <a:t>VDR</a:t>
            </a:r>
            <a:r>
              <a:rPr lang="uk-UA" dirty="0"/>
              <a:t>»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58FBDE9E-592E-4144-B5D3-1572EEF42A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Підготували здобувачі освіти групи ІПЗ-22</a:t>
            </a:r>
          </a:p>
          <a:p>
            <a:r>
              <a:rPr lang="uk-UA" dirty="0" err="1"/>
              <a:t>Ільчук</a:t>
            </a:r>
            <a:r>
              <a:rPr lang="uk-UA" dirty="0"/>
              <a:t> Василина</a:t>
            </a:r>
          </a:p>
          <a:p>
            <a:r>
              <a:rPr lang="uk-UA" dirty="0" err="1"/>
              <a:t>Бугайчук</a:t>
            </a:r>
            <a:r>
              <a:rPr lang="uk-UA" dirty="0"/>
              <a:t> Денис</a:t>
            </a:r>
          </a:p>
          <a:p>
            <a:r>
              <a:rPr lang="uk-UA" dirty="0"/>
              <a:t>Величко Ростислав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A2910A00-EECC-444A-99E3-08A3DAC3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7E24-6CE5-45E4-BD49-9D3748CD775D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7020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89652-068A-4D81-B6F3-D7935201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Командна робота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9913617-026E-4479-A4AE-B65A8CE4A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Ростислав – відповідав за шаблон, інтерфейс, реєстрацію, контейнеризацію</a:t>
            </a:r>
          </a:p>
          <a:p>
            <a:r>
              <a:rPr lang="uk-UA" dirty="0"/>
              <a:t>Василина – відповідала за оплату, </a:t>
            </a:r>
            <a:r>
              <a:rPr lang="en-US" dirty="0"/>
              <a:t>API</a:t>
            </a:r>
            <a:r>
              <a:rPr lang="uk-UA" dirty="0"/>
              <a:t>, тестування, оформлення підписок</a:t>
            </a:r>
          </a:p>
          <a:p>
            <a:r>
              <a:rPr lang="uk-UA" dirty="0"/>
              <a:t>Денис – відповідав за звіти, документацію, вкладки Команда, Про платформу</a:t>
            </a:r>
          </a:p>
          <a:p>
            <a:endParaRPr lang="uk-UA" dirty="0"/>
          </a:p>
          <a:p>
            <a:r>
              <a:rPr lang="uk-UA" dirty="0"/>
              <a:t>Інструменти які були використані для спільної роботи: </a:t>
            </a:r>
            <a:r>
              <a:rPr lang="en-US" dirty="0"/>
              <a:t>Discord, Telegram</a:t>
            </a:r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8F2F0CB-C123-4EE4-AE32-B75CF9A0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7E24-6CE5-45E4-BD49-9D3748CD775D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9889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920C2-A728-42DB-9A9D-F010793F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Технічні аспекти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8A66AE1-064D-4084-A85C-1072C6688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Особли</a:t>
            </a:r>
            <a:r>
              <a:rPr lang="uk-UA" dirty="0" err="1"/>
              <a:t>вості</a:t>
            </a:r>
            <a:r>
              <a:rPr lang="uk-UA" dirty="0"/>
              <a:t> реалізації складних компонентів:</a:t>
            </a:r>
          </a:p>
          <a:p>
            <a:pPr marL="0" indent="0">
              <a:buNone/>
            </a:pPr>
            <a:r>
              <a:rPr lang="uk-UA" dirty="0"/>
              <a:t> За допомогою методу проб і помилок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8D84AEFE-07BC-43FE-AC4C-2B7355EC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7E24-6CE5-45E4-BD49-9D3748CD775D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423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3E2ED-8F15-4985-A08D-A39BAF94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E772695-A292-4901-8F01-0E55CBB57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Результати:</a:t>
            </a:r>
          </a:p>
          <a:p>
            <a:r>
              <a:rPr lang="uk-UA" dirty="0"/>
              <a:t>Розроблено веб-сайт для оформлення підписок хмарного середовища </a:t>
            </a:r>
          </a:p>
          <a:p>
            <a:r>
              <a:rPr lang="uk-UA" dirty="0"/>
              <a:t>Отримані навички:</a:t>
            </a:r>
          </a:p>
          <a:p>
            <a:r>
              <a:rPr lang="uk-UA" dirty="0"/>
              <a:t>Здобули навички веб-розробки а саме: використання фреймворку </a:t>
            </a:r>
            <a:r>
              <a:rPr lang="en-US" dirty="0"/>
              <a:t>Flask</a:t>
            </a:r>
            <a:r>
              <a:rPr lang="ru-RU" dirty="0"/>
              <a:t>, </a:t>
            </a:r>
            <a:r>
              <a:rPr lang="uk-UA" dirty="0"/>
              <a:t>створення БД </a:t>
            </a:r>
            <a:r>
              <a:rPr lang="en-US" dirty="0" err="1"/>
              <a:t>SQLAchemy</a:t>
            </a:r>
            <a:r>
              <a:rPr lang="uk-UA" dirty="0"/>
              <a:t> та контейнеризацію </a:t>
            </a:r>
            <a:r>
              <a:rPr lang="en-US" dirty="0" err="1"/>
              <a:t>Podman</a:t>
            </a:r>
            <a:r>
              <a:rPr lang="en-US" dirty="0"/>
              <a:t>.</a:t>
            </a:r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44D6DF01-8B6C-4E50-A0FE-BB20F8F8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7E24-6CE5-45E4-BD49-9D3748CD775D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42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01B51-72E3-4CB5-8BD2-2BEA9D40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Опис платформи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F47A3D7-1241-41A8-81CB-C6836402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Веб-сайт призначено для оформлення підписок хмарного середовища.</a:t>
            </a:r>
          </a:p>
          <a:p>
            <a:r>
              <a:rPr lang="uk-UA" dirty="0"/>
              <a:t>Основний функціонал: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Створення аккаунту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Авторизація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Оплата підписки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Відправка повідомлення для зв’язку з розробниками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96A7177-EDB1-4FA6-BB1A-2C93399A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7E24-6CE5-45E4-BD49-9D3748CD775D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932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60686-1D1E-4CEF-9F96-98698C10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Опис платформи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813ECA6-8040-4F1E-8B37-CADA1A189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Технології які використовувались: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 – </a:t>
            </a:r>
            <a:r>
              <a:rPr lang="uk-UA" dirty="0"/>
              <a:t>основна мова програмування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  <a:r>
              <a:rPr lang="uk-UA" dirty="0"/>
              <a:t> – фреймворк для веб-додатків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  <a:r>
              <a:rPr lang="uk-UA" dirty="0"/>
              <a:t> – для шаблонів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JWT </a:t>
            </a:r>
            <a:r>
              <a:rPr lang="uk-UA" dirty="0"/>
              <a:t>– для авторизації/реєстрації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Bootstrap</a:t>
            </a:r>
            <a:r>
              <a:rPr lang="uk-UA" dirty="0"/>
              <a:t> – бібліотека для покращення інтерфейсу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Podman</a:t>
            </a:r>
            <a:r>
              <a:rPr lang="en-US" dirty="0"/>
              <a:t> </a:t>
            </a:r>
            <a:r>
              <a:rPr lang="uk-UA" dirty="0"/>
              <a:t>– для контейнеризації </a:t>
            </a:r>
            <a:r>
              <a:rPr lang="uk-UA" dirty="0" err="1"/>
              <a:t>проєкту</a:t>
            </a:r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487E2359-8A9B-4530-8E80-604B7D45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7E24-6CE5-45E4-BD49-9D3748CD775D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674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5A2DF-E020-41ED-A46B-1F232DDC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Архітектура </a:t>
            </a:r>
            <a:r>
              <a:rPr lang="uk-UA" dirty="0" err="1"/>
              <a:t>проєкту</a:t>
            </a:r>
            <a:endParaRPr lang="uk-UA" dirty="0"/>
          </a:p>
        </p:txBody>
      </p:sp>
      <p:pic>
        <p:nvPicPr>
          <p:cNvPr id="21" name="Місце для вмісту 20">
            <a:extLst>
              <a:ext uri="{FF2B5EF4-FFF2-40B4-BE49-F238E27FC236}">
                <a16:creationId xmlns:a16="http://schemas.microsoft.com/office/drawing/2014/main" id="{A6A24D99-D4C2-4C95-A93F-DD0BB9846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5" y="2157731"/>
            <a:ext cx="11948150" cy="2929317"/>
          </a:xfrm>
        </p:spPr>
      </p:pic>
      <p:sp>
        <p:nvSpPr>
          <p:cNvPr id="22" name="Місце для номера слайда 21">
            <a:extLst>
              <a:ext uri="{FF2B5EF4-FFF2-40B4-BE49-F238E27FC236}">
                <a16:creationId xmlns:a16="http://schemas.microsoft.com/office/drawing/2014/main" id="{9035ADBB-047F-4BE6-B2AB-BDF793EF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7E24-6CE5-45E4-BD49-9D3748CD775D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427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55530-B159-4A8E-AD01-28B08EAC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Архітектура </a:t>
            </a:r>
            <a:r>
              <a:rPr lang="uk-UA" dirty="0" err="1"/>
              <a:t>проєкту</a:t>
            </a:r>
            <a:endParaRPr lang="uk-UA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183CEC03-927B-46A2-A3C0-BA50B4433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4" r="1257"/>
          <a:stretch/>
        </p:blipFill>
        <p:spPr>
          <a:xfrm>
            <a:off x="1134303" y="1653628"/>
            <a:ext cx="9069872" cy="4704839"/>
          </a:xfr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1FC1971-3821-41CB-9FD5-5514839F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7E24-6CE5-45E4-BD49-9D3748CD775D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043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AFB37-1FC6-4450-BC01-F4F3EF3E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компоненти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D52DDFF-CD94-4EF5-9AEC-D20D7E596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1. Головна сторінка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Заголовок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Основний вміст</a:t>
            </a:r>
            <a:r>
              <a:rPr lang="en-US" dirty="0"/>
              <a:t>: </a:t>
            </a:r>
            <a:r>
              <a:rPr lang="uk-UA" dirty="0"/>
              <a:t>Інформація про платформу, 3 види підписок на вибір</a:t>
            </a:r>
          </a:p>
          <a:p>
            <a:r>
              <a:rPr lang="uk-UA" dirty="0"/>
              <a:t>2. Сторінка "Про платформу"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Інформація про платформу: Опис цілей і функціональності платформи.</a:t>
            </a:r>
          </a:p>
          <a:p>
            <a:r>
              <a:rPr lang="uk-UA" dirty="0"/>
              <a:t>3. Сторінка "Команда"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Представлення команди: Фото та короткі описи ключових членів команди.</a:t>
            </a:r>
          </a:p>
          <a:p>
            <a:r>
              <a:rPr lang="uk-UA" dirty="0"/>
              <a:t>4. Сторінка "Зворотній зв'язок"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Форма зворотного зв'язку</a:t>
            </a:r>
            <a:r>
              <a:rPr lang="en-US" dirty="0"/>
              <a:t>: </a:t>
            </a:r>
            <a:r>
              <a:rPr lang="uk-UA" dirty="0"/>
              <a:t>Поля для введення імені, електронної пошти та повідомлення.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Контактна інформація</a:t>
            </a:r>
            <a:r>
              <a:rPr lang="en-US" dirty="0"/>
              <a:t>: </a:t>
            </a:r>
            <a:r>
              <a:rPr lang="uk-UA" dirty="0"/>
              <a:t>електронна пошта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2467E09-E749-457E-B019-DED5FB13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7E24-6CE5-45E4-BD49-9D3748CD775D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210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5C8B4-632B-47BE-A001-53C77276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Взаємодія між компонентами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27BBE2E-3D2A-4682-97A7-9234C0CA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Навігаційне меню</a:t>
            </a:r>
            <a:r>
              <a:rPr lang="en-US" dirty="0"/>
              <a:t> </a:t>
            </a:r>
            <a:r>
              <a:rPr lang="uk-UA" dirty="0"/>
              <a:t>на кожній сторінці забезпечує легкий доступ до всіх основних розділів сайту.</a:t>
            </a:r>
          </a:p>
          <a:p>
            <a:r>
              <a:rPr lang="uk-UA" dirty="0"/>
              <a:t>Головна сторінка містить підписки на вибір.</a:t>
            </a:r>
          </a:p>
          <a:p>
            <a:r>
              <a:rPr lang="uk-UA" dirty="0"/>
              <a:t>Сторінка "Про платформу</a:t>
            </a:r>
            <a:r>
              <a:rPr lang="en-US" dirty="0"/>
              <a:t>” </a:t>
            </a:r>
            <a:r>
              <a:rPr lang="uk-UA" dirty="0"/>
              <a:t>інформацію про сайт.</a:t>
            </a:r>
          </a:p>
          <a:p>
            <a:r>
              <a:rPr lang="uk-UA" dirty="0"/>
              <a:t>Сторінка "Команда" містить інформацію про членів команди</a:t>
            </a:r>
          </a:p>
          <a:p>
            <a:r>
              <a:rPr lang="uk-UA" dirty="0"/>
              <a:t>Зворотній зв'язок забезпечує можливість комунікації користувачів з командою, що може вплинути на вміст інших сторінок через оновлення та відповіді на запитання.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00FD4DD5-9180-4DD5-AEFE-71E308E7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7E24-6CE5-45E4-BD49-9D3748CD775D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810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33055-6C2B-452E-BE92-D9C3C53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Реалізовані функції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9809256-23EE-4C48-A2CD-E7F2AA03B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Основні можливості системи:</a:t>
            </a:r>
          </a:p>
          <a:p>
            <a:r>
              <a:rPr lang="uk-UA" dirty="0"/>
              <a:t>Швидко та зручно зареєструвати аккаунт або увійти в уже створений та оформити підписку на  хмарне середовище, написати повідомлення команді розробників.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BF4F7001-0C71-4F4F-AAE4-AA43F6DC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7E24-6CE5-45E4-BD49-9D3748CD775D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272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ACA44-E3C2-4E1D-94CA-B510A596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48" y="-412463"/>
            <a:ext cx="10772775" cy="1658198"/>
          </a:xfrm>
        </p:spPr>
        <p:txBody>
          <a:bodyPr/>
          <a:lstStyle/>
          <a:p>
            <a:r>
              <a:rPr lang="uk-UA" dirty="0"/>
              <a:t>Інтерфейс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2EC9C356-8CA1-46AF-B3F8-757A04F06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55"/>
          <a:stretch/>
        </p:blipFill>
        <p:spPr>
          <a:xfrm>
            <a:off x="296840" y="920802"/>
            <a:ext cx="5889680" cy="277347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7D87F0-36F5-4A2E-A77F-609488593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469"/>
          <a:stretch/>
        </p:blipFill>
        <p:spPr>
          <a:xfrm>
            <a:off x="6199114" y="920803"/>
            <a:ext cx="5799066" cy="250819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77B343-8FE0-4BB2-897B-164D893E15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44" t="518" r="5812" b="11310"/>
          <a:stretch/>
        </p:blipFill>
        <p:spPr>
          <a:xfrm>
            <a:off x="296840" y="3753933"/>
            <a:ext cx="5902274" cy="291182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DB51ED-823E-471A-B14C-CD4A86C4F6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99" r="5496" b="6353"/>
          <a:stretch/>
        </p:blipFill>
        <p:spPr>
          <a:xfrm>
            <a:off x="6186520" y="3694275"/>
            <a:ext cx="5799066" cy="3031144"/>
          </a:xfrm>
          <a:prstGeom prst="rect">
            <a:avLst/>
          </a:prstGeom>
        </p:spPr>
      </p:pic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0D2AFBE5-C089-4E1A-82AD-CF137FCF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7E24-6CE5-45E4-BD49-9D3748CD775D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7764009"/>
      </p:ext>
    </p:extLst>
  </p:cSld>
  <p:clrMapOvr>
    <a:masterClrMapping/>
  </p:clrMapOvr>
</p:sld>
</file>

<file path=ppt/theme/theme1.xml><?xml version="1.0" encoding="utf-8"?>
<a:theme xmlns:a="http://schemas.openxmlformats.org/drawingml/2006/main" name="Місто">
  <a:themeElements>
    <a:clrScheme name="Місто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іст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істо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Місто</Template>
  <TotalTime>292</TotalTime>
  <Words>362</Words>
  <Application>Microsoft Office PowerPoint</Application>
  <PresentationFormat>Широкий екран</PresentationFormat>
  <Paragraphs>69</Paragraphs>
  <Slides>12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Місто</vt:lpstr>
      <vt:lpstr>Онлайн платформа хмарного середовища «VDR»</vt:lpstr>
      <vt:lpstr>Опис платформи</vt:lpstr>
      <vt:lpstr>Опис платформи</vt:lpstr>
      <vt:lpstr>Архітектура проєкту</vt:lpstr>
      <vt:lpstr>Архітектура проєкту</vt:lpstr>
      <vt:lpstr>Основні компоненти</vt:lpstr>
      <vt:lpstr>Взаємодія між компонентами</vt:lpstr>
      <vt:lpstr>Реалізовані функції</vt:lpstr>
      <vt:lpstr>Інтерфейс</vt:lpstr>
      <vt:lpstr>Командна робота</vt:lpstr>
      <vt:lpstr>Технічні аспекти</vt:lpstr>
      <vt:lpstr>Висновки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платформа хмарного середовища «VDR»</dc:title>
  <dc:creator>KTROOM</dc:creator>
  <cp:lastModifiedBy>KTROOM</cp:lastModifiedBy>
  <cp:revision>2</cp:revision>
  <dcterms:created xsi:type="dcterms:W3CDTF">2024-11-27T16:25:10Z</dcterms:created>
  <dcterms:modified xsi:type="dcterms:W3CDTF">2024-12-08T13:39:42Z</dcterms:modified>
</cp:coreProperties>
</file>