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65" r:id="rId4"/>
    <p:sldId id="295" r:id="rId5"/>
    <p:sldId id="306" r:id="rId6"/>
    <p:sldId id="308" r:id="rId7"/>
    <p:sldId id="303" r:id="rId8"/>
    <p:sldId id="312" r:id="rId9"/>
    <p:sldId id="304" r:id="rId10"/>
    <p:sldId id="307" r:id="rId11"/>
    <p:sldId id="309" r:id="rId12"/>
    <p:sldId id="311" r:id="rId13"/>
    <p:sldId id="310" r:id="rId14"/>
    <p:sldId id="30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ACCC"/>
    <a:srgbClr val="F5ECF6"/>
    <a:srgbClr val="FBB97D"/>
    <a:srgbClr val="C5BCFA"/>
    <a:srgbClr val="F8D9D4"/>
    <a:srgbClr val="CD9FD2"/>
    <a:srgbClr val="F5857B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56238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19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79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9A18FB86-ACFF-12AE-ED8A-6E5E16D8E418}"/>
              </a:ext>
            </a:extLst>
          </p:cNvPr>
          <p:cNvSpPr/>
          <p:nvPr/>
        </p:nvSpPr>
        <p:spPr>
          <a:xfrm>
            <a:off x="1714936" y="2610199"/>
            <a:ext cx="8808814" cy="2111547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AF21F7-C7CB-C2B8-D76F-057A1E1DAB21}"/>
              </a:ext>
            </a:extLst>
          </p:cNvPr>
          <p:cNvSpPr txBox="1"/>
          <p:nvPr/>
        </p:nvSpPr>
        <p:spPr>
          <a:xfrm>
            <a:off x="2300179" y="3124716"/>
            <a:ext cx="7734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6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코딩 교육 학원 게시판</a:t>
            </a:r>
            <a:endParaRPr lang="ko-KR" altLang="en-US" sz="6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rgbClr val="F5ECF6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65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0922D5-A218-AC17-556D-60C2D0B4DDF2}"/>
              </a:ext>
            </a:extLst>
          </p:cNvPr>
          <p:cNvSpPr txBox="1"/>
          <p:nvPr/>
        </p:nvSpPr>
        <p:spPr>
          <a:xfrm>
            <a:off x="1003892" y="2275402"/>
            <a:ext cx="103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</a:rPr>
              <a:t>Part 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4E4C77-E1F3-67AA-28E1-E8E682220527}"/>
              </a:ext>
            </a:extLst>
          </p:cNvPr>
          <p:cNvSpPr txBox="1"/>
          <p:nvPr/>
        </p:nvSpPr>
        <p:spPr>
          <a:xfrm>
            <a:off x="3058953" y="3342577"/>
            <a:ext cx="6074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</a:t>
            </a:r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rgbClr val="F3ACCC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710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B97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02290" y="17507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1090555" y="804132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Create_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2164" y="1640473"/>
            <a:ext cx="7849695" cy="23244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2164" y="4166863"/>
            <a:ext cx="3982006" cy="1933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9641" y="4202494"/>
            <a:ext cx="6004252" cy="1686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991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B97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02290" y="17507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1090555" y="804132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Create_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68" y="1640472"/>
            <a:ext cx="4648849" cy="19738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2392" y="1640473"/>
            <a:ext cx="5515438" cy="2029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68" y="3787018"/>
            <a:ext cx="4648849" cy="2362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2891" y="3787018"/>
            <a:ext cx="5584940" cy="23625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103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B97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02290" y="17507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1090555" y="804132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Create_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093" y="1680389"/>
            <a:ext cx="10058400" cy="2588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555" y="4482970"/>
            <a:ext cx="5553850" cy="16575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680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자연, 실외, 협곡이(가) 표시된 사진&#10;&#10;자동 생성된 설명">
            <a:extLst>
              <a:ext uri="{FF2B5EF4-FFF2-40B4-BE49-F238E27FC236}">
                <a16:creationId xmlns:a16="http://schemas.microsoft.com/office/drawing/2014/main" xmlns="" id="{987931BC-E6FB-C8C4-701A-716E28A4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D6C04A3-A289-3FC4-8635-247E4086BE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DA4A0C-640A-2409-A703-50CED43D532F}"/>
              </a:ext>
            </a:extLst>
          </p:cNvPr>
          <p:cNvSpPr txBox="1"/>
          <p:nvPr/>
        </p:nvSpPr>
        <p:spPr>
          <a:xfrm>
            <a:off x="3330661" y="2888269"/>
            <a:ext cx="55306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8800" b="1" spc="-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86EBDD9-1151-8ADF-BCC0-6950760F66CD}"/>
              </a:ext>
            </a:extLst>
          </p:cNvPr>
          <p:cNvCxnSpPr/>
          <p:nvPr/>
        </p:nvCxnSpPr>
        <p:spPr>
          <a:xfrm>
            <a:off x="5148146" y="2453371"/>
            <a:ext cx="1895708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318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7980FF6-F0E2-B743-B37A-51ACEBE2760E}"/>
              </a:ext>
            </a:extLst>
          </p:cNvPr>
          <p:cNvSpPr/>
          <p:nvPr/>
        </p:nvSpPr>
        <p:spPr>
          <a:xfrm>
            <a:off x="2468193" y="2313529"/>
            <a:ext cx="7237141" cy="571232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B67F19-5A7C-ABF0-B560-E220A2C61400}"/>
              </a:ext>
            </a:extLst>
          </p:cNvPr>
          <p:cNvSpPr txBox="1"/>
          <p:nvPr/>
        </p:nvSpPr>
        <p:spPr>
          <a:xfrm>
            <a:off x="3481096" y="2317369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FC91941-CEAF-6B9E-BC0B-A2D29C9AD166}"/>
              </a:ext>
            </a:extLst>
          </p:cNvPr>
          <p:cNvSpPr txBox="1"/>
          <p:nvPr/>
        </p:nvSpPr>
        <p:spPr>
          <a:xfrm>
            <a:off x="4416869" y="2284034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083B62E5-DC5A-873C-74B7-8FDD9B3D274D}"/>
              </a:ext>
            </a:extLst>
          </p:cNvPr>
          <p:cNvSpPr/>
          <p:nvPr/>
        </p:nvSpPr>
        <p:spPr>
          <a:xfrm>
            <a:off x="2468193" y="3277316"/>
            <a:ext cx="7237141" cy="571232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8B4902-75E3-0920-070F-824B0AA2FF9F}"/>
              </a:ext>
            </a:extLst>
          </p:cNvPr>
          <p:cNvSpPr txBox="1"/>
          <p:nvPr/>
        </p:nvSpPr>
        <p:spPr>
          <a:xfrm>
            <a:off x="3481096" y="3253438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5F6076-82B5-11C3-4B1F-E850B8A07F28}"/>
              </a:ext>
            </a:extLst>
          </p:cNvPr>
          <p:cNvSpPr txBox="1"/>
          <p:nvPr/>
        </p:nvSpPr>
        <p:spPr>
          <a:xfrm>
            <a:off x="4416869" y="3247821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절차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EE92B32-3C89-C965-6AB9-E55B58BA8B72}"/>
              </a:ext>
            </a:extLst>
          </p:cNvPr>
          <p:cNvSpPr/>
          <p:nvPr/>
        </p:nvSpPr>
        <p:spPr>
          <a:xfrm>
            <a:off x="2468193" y="4195628"/>
            <a:ext cx="7237141" cy="571232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90C8B7D-71F7-A6D8-6E98-D7C5D7A2180A}"/>
              </a:ext>
            </a:extLst>
          </p:cNvPr>
          <p:cNvSpPr txBox="1"/>
          <p:nvPr/>
        </p:nvSpPr>
        <p:spPr>
          <a:xfrm>
            <a:off x="3481096" y="4166133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11C7D7F-F673-3F02-3E75-BF24A79B458D}"/>
              </a:ext>
            </a:extLst>
          </p:cNvPr>
          <p:cNvSpPr txBox="1"/>
          <p:nvPr/>
        </p:nvSpPr>
        <p:spPr>
          <a:xfrm>
            <a:off x="4416869" y="4236415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0C8B7D-71F7-A6D8-6E98-D7C5D7A2180A}"/>
              </a:ext>
            </a:extLst>
          </p:cNvPr>
          <p:cNvSpPr txBox="1"/>
          <p:nvPr/>
        </p:nvSpPr>
        <p:spPr>
          <a:xfrm>
            <a:off x="3481096" y="5234069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11C7D7F-F673-3F02-3E75-BF24A79B458D}"/>
              </a:ext>
            </a:extLst>
          </p:cNvPr>
          <p:cNvSpPr txBox="1"/>
          <p:nvPr/>
        </p:nvSpPr>
        <p:spPr>
          <a:xfrm>
            <a:off x="4416869" y="529510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 평가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rgbClr val="F5ECF6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380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0922D5-A218-AC17-556D-60C2D0B4DDF2}"/>
              </a:ext>
            </a:extLst>
          </p:cNvPr>
          <p:cNvSpPr txBox="1"/>
          <p:nvPr/>
        </p:nvSpPr>
        <p:spPr>
          <a:xfrm>
            <a:off x="919702" y="2275402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</a:rPr>
              <a:t>Part 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4E4C77-E1F3-67AA-28E1-E8E682220527}"/>
              </a:ext>
            </a:extLst>
          </p:cNvPr>
          <p:cNvSpPr txBox="1"/>
          <p:nvPr/>
        </p:nvSpPr>
        <p:spPr>
          <a:xfrm>
            <a:off x="3804349" y="3342577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rgbClr val="F3ACCC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3913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실내, 전자기기, 컴퓨터이(가) 표시된 사진&#10;&#10;자동 생성된 설명">
            <a:extLst>
              <a:ext uri="{FF2B5EF4-FFF2-40B4-BE49-F238E27FC236}">
                <a16:creationId xmlns:a16="http://schemas.microsoft.com/office/drawing/2014/main" xmlns="" id="{2BC446E4-9E28-BADF-9C33-12F3530E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F732D3B-FF2E-68FE-E47C-9B6B89205D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  <a:endParaRPr lang="ko-KR" altLang="en-US" sz="2000" b="1" spc="600" dirty="0">
              <a:solidFill>
                <a:schemeClr val="accent2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13767" y="175075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992" y="1344594"/>
            <a:ext cx="108734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 "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코딩교육아카데미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"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는 프로그래밍 교육 활동을 관리합니다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학생들이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서로 연결되고 참여할 수 있는 활기찬 커뮤니티를 통해 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지식을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공유합니다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학습을 통한 성장을 기반으로 역동적인 공간과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콘텐츠</a:t>
            </a: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토론을 접할 수 있는 게시판 시스템을 구축합니다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게시판은</a:t>
            </a: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공지 사항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이벤트 등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세부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정보를 제공하는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중심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허브 역할을 합니다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교육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활동 외에 제품과 서비스를 홍보할 수 있는 공간을 제공합니다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광고를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통해 지속 가능한 비즈니스 모델을 만들고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이벤트 내에 전략적인 광고 배치를 통해 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광고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매출을 높일 수 있는 체계적인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접근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방식을 구축합니다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교육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협업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광고 등이 원활하게 결합하는 혁신적인 공간입니다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33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0922D5-A218-AC17-556D-60C2D0B4DDF2}"/>
              </a:ext>
            </a:extLst>
          </p:cNvPr>
          <p:cNvSpPr txBox="1"/>
          <p:nvPr/>
        </p:nvSpPr>
        <p:spPr>
          <a:xfrm>
            <a:off x="919703" y="2275402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j-ea"/>
              </a:rPr>
              <a:t>Part 2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4E4C77-E1F3-67AA-28E1-E8E682220527}"/>
              </a:ext>
            </a:extLst>
          </p:cNvPr>
          <p:cNvSpPr txBox="1"/>
          <p:nvPr/>
        </p:nvSpPr>
        <p:spPr>
          <a:xfrm>
            <a:off x="2990024" y="3342577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절차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rgbClr val="F3ACCC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261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계획 절차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xmlns="" id="{277F93C6-A661-BDC1-9C8B-FC4BEFB4C244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xmlns="" id="{6994A25D-7979-1A1C-36DE-F5F20054928E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4756D9-C010-5CF5-19E7-ECF61CE34FCE}"/>
              </a:ext>
            </a:extLst>
          </p:cNvPr>
          <p:cNvSpPr txBox="1"/>
          <p:nvPr/>
        </p:nvSpPr>
        <p:spPr>
          <a:xfrm>
            <a:off x="1567246" y="3016993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</a:rPr>
              <a:t>100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</a:rPr>
              <a:t>%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xmlns="" id="{FF545763-FECE-E87B-6EC1-6ABAEC158381}"/>
              </a:ext>
            </a:extLst>
          </p:cNvPr>
          <p:cNvSpPr txBox="1"/>
          <p:nvPr/>
        </p:nvSpPr>
        <p:spPr>
          <a:xfrm>
            <a:off x="1324996" y="5449075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발표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프로젝트 완료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xmlns="" id="{7E8329EB-6C4C-3EC3-E5E8-E7A11E94E4B5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381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D49C2DE9-54D9-47C9-C495-7F517E43AF10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610D55D-7C3D-8531-F87C-2CEDA14FAAFF}"/>
              </a:ext>
            </a:extLst>
          </p:cNvPr>
          <p:cNvSpPr txBox="1"/>
          <p:nvPr/>
        </p:nvSpPr>
        <p:spPr>
          <a:xfrm>
            <a:off x="5540991" y="3016993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</a:rPr>
              <a:t>100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</a:rPr>
              <a:t>%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7" name="テキスト ボックス 17">
            <a:extLst>
              <a:ext uri="{FF2B5EF4-FFF2-40B4-BE49-F238E27FC236}">
                <a16:creationId xmlns:a16="http://schemas.microsoft.com/office/drawing/2014/main" xmlns="" id="{1FB94158-F52E-3611-1FB6-575C6DBB7181}"/>
              </a:ext>
            </a:extLst>
          </p:cNvPr>
          <p:cNvSpPr txBox="1"/>
          <p:nvPr/>
        </p:nvSpPr>
        <p:spPr>
          <a:xfrm>
            <a:off x="4878042" y="5449075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ER_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다이어그램 수정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SQL_Model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작성 및 수정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BBF2473-DC56-459B-4FD9-845F4CCC8964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>
            <a:extLst>
              <a:ext uri="{FF2B5EF4-FFF2-40B4-BE49-F238E27FC236}">
                <a16:creationId xmlns:a16="http://schemas.microsoft.com/office/drawing/2014/main" xmlns="" id="{301BCF63-C731-8282-3AEE-CBCEEE9DA886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xmlns="" id="{A35ABC66-2F94-0B88-CD5B-98DBBB77E7C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A964F66-95C4-26DA-4FBA-8AC358D3F9D0}"/>
              </a:ext>
            </a:extLst>
          </p:cNvPr>
          <p:cNvSpPr txBox="1"/>
          <p:nvPr/>
        </p:nvSpPr>
        <p:spPr>
          <a:xfrm>
            <a:off x="9523526" y="3016993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</a:rPr>
              <a:t>100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</a:rPr>
              <a:t>%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2" name="テキスト ボックス 17">
            <a:extLst>
              <a:ext uri="{FF2B5EF4-FFF2-40B4-BE49-F238E27FC236}">
                <a16:creationId xmlns:a16="http://schemas.microsoft.com/office/drawing/2014/main" xmlns="" id="{C21F1953-6F03-10F4-AC10-4A6750AB9517}"/>
              </a:ext>
            </a:extLst>
          </p:cNvPr>
          <p:cNvSpPr txBox="1"/>
          <p:nvPr/>
        </p:nvSpPr>
        <p:spPr>
          <a:xfrm>
            <a:off x="9365225" y="5449075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역할 정하기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시나리오 작업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8378E58-9711-6433-DB9E-F88796583CCC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864201B-930A-469D-2512-F370C83FA2B0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B97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02290" y="17507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0482" y="49487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2024_01_12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35384" y="4871742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2024_01_15~16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0867" y="490666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2024_01_17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155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620" y="1765291"/>
            <a:ext cx="10939346" cy="48182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B97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02290" y="17507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1090555" y="80413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ER_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다이어그램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4754905" y="3877823"/>
            <a:ext cx="668741" cy="429905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판단 13"/>
          <p:cNvSpPr/>
          <p:nvPr/>
        </p:nvSpPr>
        <p:spPr>
          <a:xfrm>
            <a:off x="3111735" y="3719509"/>
            <a:ext cx="668741" cy="429905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6777" y="2426561"/>
            <a:ext cx="559288" cy="276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87675" y="2300802"/>
            <a:ext cx="576661" cy="276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82341" y="3796237"/>
            <a:ext cx="541934" cy="276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8609" y="3835506"/>
            <a:ext cx="580967" cy="276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01551" y="5657336"/>
            <a:ext cx="555069" cy="263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27904" y="5538551"/>
            <a:ext cx="564542" cy="276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81968" y="2695056"/>
            <a:ext cx="545220" cy="2692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21796" y="4058403"/>
            <a:ext cx="569884" cy="276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판단 3"/>
          <p:cNvSpPr/>
          <p:nvPr/>
        </p:nvSpPr>
        <p:spPr>
          <a:xfrm>
            <a:off x="1593188" y="3340203"/>
            <a:ext cx="454395" cy="30293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판단 12"/>
          <p:cNvSpPr/>
          <p:nvPr/>
        </p:nvSpPr>
        <p:spPr>
          <a:xfrm>
            <a:off x="6445676" y="2426561"/>
            <a:ext cx="437567" cy="276447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판단 14"/>
          <p:cNvSpPr/>
          <p:nvPr/>
        </p:nvSpPr>
        <p:spPr>
          <a:xfrm>
            <a:off x="6153968" y="5538551"/>
            <a:ext cx="471225" cy="276447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판단 32"/>
          <p:cNvSpPr/>
          <p:nvPr/>
        </p:nvSpPr>
        <p:spPr>
          <a:xfrm>
            <a:off x="9496487" y="3801847"/>
            <a:ext cx="528256" cy="276447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00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B97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02290" y="17507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1090555" y="804132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정의서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731" y="2001638"/>
            <a:ext cx="3438525" cy="10477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366" y="3354188"/>
            <a:ext cx="3429000" cy="10382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113" y="4706396"/>
            <a:ext cx="3438525" cy="10477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118" y="4704220"/>
            <a:ext cx="3438525" cy="10382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0549" y="3363446"/>
            <a:ext cx="3429000" cy="10382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5691" y="2005007"/>
            <a:ext cx="3429000" cy="10382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6878" y="3369514"/>
            <a:ext cx="3438525" cy="104774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5315" y="2006048"/>
            <a:ext cx="3438525" cy="10382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0683" y="4710283"/>
            <a:ext cx="3448050" cy="1047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442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1">
            <a:extLst>
              <a:ext uri="{FF2B5EF4-FFF2-40B4-BE49-F238E27FC236}">
                <a16:creationId xmlns:a16="http://schemas.microsoft.com/office/drawing/2014/main" xmlns="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B97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917226-5A41-A010-242B-90432022EB60}"/>
              </a:ext>
            </a:extLst>
          </p:cNvPr>
          <p:cNvSpPr txBox="1"/>
          <p:nvPr/>
        </p:nvSpPr>
        <p:spPr>
          <a:xfrm>
            <a:off x="402290" y="17507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1090555" y="80413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SQL_Model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618" y="1438508"/>
            <a:ext cx="10939347" cy="4947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47385" y="6462343"/>
            <a:ext cx="2344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43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195</Words>
  <Application>Microsoft Office PowerPoint</Application>
  <PresentationFormat>사용자 지정</PresentationFormat>
  <Paragraphs>54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노아노라</cp:lastModifiedBy>
  <cp:revision>84</cp:revision>
  <dcterms:created xsi:type="dcterms:W3CDTF">2023-03-02T07:25:09Z</dcterms:created>
  <dcterms:modified xsi:type="dcterms:W3CDTF">2024-05-29T01:14:06Z</dcterms:modified>
</cp:coreProperties>
</file>