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8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_rels/slideLayout35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37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8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39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48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49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0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201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202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203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204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205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206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207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208.xml.rels" ContentType="application/vnd.openxmlformats-package.relationships+xml"/>
  <Override PartName="/ppt/slideLayouts/_rels/slideLayout158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59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210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211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212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213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214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215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216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168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69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178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179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133.xml.rels" ContentType="application/vnd.openxmlformats-package.relationships+xml"/>
  <Override PartName="/ppt/slideLayouts/_rels/slideLayout134.xml.rels" ContentType="application/vnd.openxmlformats-package.relationships+xml"/>
  <Override PartName="/ppt/slideLayouts/_rels/slideLayout135.xml.rels" ContentType="application/vnd.openxmlformats-package.relationships+xml"/>
  <Override PartName="/ppt/slideLayouts/_rels/slideLayout136.xml.rels" ContentType="application/vnd.openxmlformats-package.relationships+xml"/>
  <Override PartName="/ppt/slideLayouts/_rels/slideLayout140.xml.rels" ContentType="application/vnd.openxmlformats-package.relationships+xml"/>
  <Override PartName="/ppt/slideLayouts/_rels/slideLayout141.xml.rels" ContentType="application/vnd.openxmlformats-package.relationships+xml"/>
  <Override PartName="/ppt/slideLayouts/_rels/slideLayout142.xml.rels" ContentType="application/vnd.openxmlformats-package.relationships+xml"/>
  <Override PartName="/ppt/slideLayouts/_rels/slideLayout143.xml.rels" ContentType="application/vnd.openxmlformats-package.relationships+xml"/>
  <Override PartName="/ppt/slideLayouts/_rels/slideLayout144.xml.rels" ContentType="application/vnd.openxmlformats-package.relationships+xml"/>
  <Override PartName="/ppt/slideLayouts/_rels/slideLayout145.xml.rels" ContentType="application/vnd.openxmlformats-package.relationships+xml"/>
  <Override PartName="/ppt/slideLayouts/_rels/slideLayout146.xml.rels" ContentType="application/vnd.openxmlformats-package.relationships+xml"/>
  <Override PartName="/ppt/slideLayouts/_rels/slideLayout147.xml.rels" ContentType="application/vnd.openxmlformats-package.relationships+xml"/>
  <Override PartName="/ppt/slideLayouts/_rels/slideLayout150.xml.rels" ContentType="application/vnd.openxmlformats-package.relationships+xml"/>
  <Override PartName="/ppt/slideLayouts/_rels/slideLayout151.xml.rels" ContentType="application/vnd.openxmlformats-package.relationships+xml"/>
  <Override PartName="/ppt/slideLayouts/_rels/slideLayout152.xml.rels" ContentType="application/vnd.openxmlformats-package.relationships+xml"/>
  <Override PartName="/ppt/slideLayouts/_rels/slideLayout153.xml.rels" ContentType="application/vnd.openxmlformats-package.relationships+xml"/>
  <Override PartName="/ppt/slideLayouts/_rels/slideLayout154.xml.rels" ContentType="application/vnd.openxmlformats-package.relationships+xml"/>
  <Override PartName="/ppt/slideLayouts/_rels/slideLayout155.xml.rels" ContentType="application/vnd.openxmlformats-package.relationships+xml"/>
  <Override PartName="/ppt/slideLayouts/_rels/slideLayout156.xml.rels" ContentType="application/vnd.openxmlformats-package.relationships+xml"/>
  <Override PartName="/ppt/slideLayouts/_rels/slideLayout157.xml.rels" ContentType="application/vnd.openxmlformats-package.relationships+xml"/>
  <Override PartName="/ppt/slideLayouts/_rels/slideLayout160.xml.rels" ContentType="application/vnd.openxmlformats-package.relationships+xml"/>
  <Override PartName="/ppt/slideLayouts/_rels/slideLayout161.xml.rels" ContentType="application/vnd.openxmlformats-package.relationships+xml"/>
  <Override PartName="/ppt/slideLayouts/_rels/slideLayout162.xml.rels" ContentType="application/vnd.openxmlformats-package.relationships+xml"/>
  <Override PartName="/ppt/slideLayouts/_rels/slideLayout163.xml.rels" ContentType="application/vnd.openxmlformats-package.relationships+xml"/>
  <Override PartName="/ppt/slideLayouts/_rels/slideLayout164.xml.rels" ContentType="application/vnd.openxmlformats-package.relationships+xml"/>
  <Override PartName="/ppt/slideLayouts/_rels/slideLayout165.xml.rels" ContentType="application/vnd.openxmlformats-package.relationships+xml"/>
  <Override PartName="/ppt/slideLayouts/_rels/slideLayout166.xml.rels" ContentType="application/vnd.openxmlformats-package.relationships+xml"/>
  <Override PartName="/ppt/slideLayouts/_rels/slideLayout167.xml.rels" ContentType="application/vnd.openxmlformats-package.relationships+xml"/>
  <Override PartName="/ppt/slideLayouts/_rels/slideLayout170.xml.rels" ContentType="application/vnd.openxmlformats-package.relationships+xml"/>
  <Override PartName="/ppt/slideLayouts/_rels/slideLayout171.xml.rels" ContentType="application/vnd.openxmlformats-package.relationships+xml"/>
  <Override PartName="/ppt/slideLayouts/_rels/slideLayout172.xml.rels" ContentType="application/vnd.openxmlformats-package.relationships+xml"/>
  <Override PartName="/ppt/slideLayouts/_rels/slideLayout173.xml.rels" ContentType="application/vnd.openxmlformats-package.relationships+xml"/>
  <Override PartName="/ppt/slideLayouts/_rels/slideLayout174.xml.rels" ContentType="application/vnd.openxmlformats-package.relationships+xml"/>
  <Override PartName="/ppt/slideLayouts/_rels/slideLayout175.xml.rels" ContentType="application/vnd.openxmlformats-package.relationships+xml"/>
  <Override PartName="/ppt/slideLayouts/_rels/slideLayout176.xml.rels" ContentType="application/vnd.openxmlformats-package.relationships+xml"/>
  <Override PartName="/ppt/slideLayouts/_rels/slideLayout177.xml.rels" ContentType="application/vnd.openxmlformats-package.relationships+xml"/>
  <Override PartName="/ppt/slideLayouts/_rels/slideLayout180.xml.rels" ContentType="application/vnd.openxmlformats-package.relationships+xml"/>
  <Override PartName="/ppt/slideLayouts/_rels/slideLayout181.xml.rels" ContentType="application/vnd.openxmlformats-package.relationships+xml"/>
  <Override PartName="/ppt/slideLayouts/_rels/slideLayout182.xml.rels" ContentType="application/vnd.openxmlformats-package.relationships+xml"/>
  <Override PartName="/ppt/slideLayouts/_rels/slideLayout183.xml.rels" ContentType="application/vnd.openxmlformats-package.relationships+xml"/>
  <Override PartName="/ppt/slideLayouts/_rels/slideLayout184.xml.rels" ContentType="application/vnd.openxmlformats-package.relationships+xml"/>
  <Override PartName="/ppt/slideLayouts/_rels/slideLayout185.xml.rels" ContentType="application/vnd.openxmlformats-package.relationships+xml"/>
  <Override PartName="/ppt/slideLayouts/_rels/slideLayout186.xml.rels" ContentType="application/vnd.openxmlformats-package.relationships+xml"/>
  <Override PartName="/ppt/slideLayouts/_rels/slideLayout187.xml.rels" ContentType="application/vnd.openxmlformats-package.relationships+xml"/>
  <Override PartName="/ppt/slideLayouts/_rels/slideLayout188.xml.rels" ContentType="application/vnd.openxmlformats-package.relationships+xml"/>
  <Override PartName="/ppt/slideLayouts/_rels/slideLayout189.xml.rels" ContentType="application/vnd.openxmlformats-package.relationships+xml"/>
  <Override PartName="/ppt/slideLayouts/_rels/slideLayout190.xml.rels" ContentType="application/vnd.openxmlformats-package.relationships+xml"/>
  <Override PartName="/ppt/slideLayouts/_rels/slideLayout191.xml.rels" ContentType="application/vnd.openxmlformats-package.relationships+xml"/>
  <Override PartName="/ppt/slideLayouts/_rels/slideLayout192.xml.rels" ContentType="application/vnd.openxmlformats-package.relationships+xml"/>
  <Override PartName="/ppt/slideLayouts/_rels/slideLayout193.xml.rels" ContentType="application/vnd.openxmlformats-package.relationships+xml"/>
  <Override PartName="/ppt/slideLayouts/_rels/slideLayout194.xml.rels" ContentType="application/vnd.openxmlformats-package.relationships+xml"/>
  <Override PartName="/ppt/slideLayouts/_rels/slideLayout195.xml.rels" ContentType="application/vnd.openxmlformats-package.relationships+xml"/>
  <Override PartName="/ppt/slideLayouts/_rels/slideLayout196.xml.rels" ContentType="application/vnd.openxmlformats-package.relationships+xml"/>
  <Override PartName="/ppt/slideLayouts/_rels/slideLayout197.xml.rels" ContentType="application/vnd.openxmlformats-package.relationships+xml"/>
  <Override PartName="/ppt/slideLayouts/_rels/slideLayout198.xml.rels" ContentType="application/vnd.openxmlformats-package.relationships+xml"/>
  <Override PartName="/ppt/slideLayouts/_rels/slideLayout199.xml.rels" ContentType="application/vnd.openxmlformats-package.relationships+xml"/>
  <Override PartName="/ppt/slideLayouts/_rels/slideLayout209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  <p:sldMasterId id="2147483804" r:id="rId14"/>
    <p:sldMasterId id="2147483817" r:id="rId15"/>
    <p:sldMasterId id="2147483830" r:id="rId16"/>
    <p:sldMasterId id="2147483843" r:id="rId17"/>
    <p:sldMasterId id="2147483856" r:id="rId18"/>
    <p:sldMasterId id="2147483869" r:id="rId19"/>
  </p:sldMasterIdLst>
  <p:sldIdLst>
    <p:sldId id="256" r:id="rId20"/>
    <p:sldId id="257" r:id="rId21"/>
    <p:sldId id="258" r:id="rId22"/>
    <p:sldId id="259" r:id="rId23"/>
    <p:sldId id="260" r:id="rId24"/>
    <p:sldId id="261" r:id="rId25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" Target="slides/slide1.xml"/><Relationship Id="rId21" Type="http://schemas.openxmlformats.org/officeDocument/2006/relationships/slide" Target="slides/slide2.xml"/><Relationship Id="rId22" Type="http://schemas.openxmlformats.org/officeDocument/2006/relationships/slide" Target="slides/slide3.xml"/><Relationship Id="rId23" Type="http://schemas.openxmlformats.org/officeDocument/2006/relationships/slide" Target="slides/slide4.xml"/><Relationship Id="rId24" Type="http://schemas.openxmlformats.org/officeDocument/2006/relationships/slide" Target="slides/slide5.xml"/><Relationship Id="rId25" Type="http://schemas.openxmlformats.org/officeDocument/2006/relationships/slide" Target="slides/slide6.xml"/><Relationship Id="rId2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9F6B330-0E7B-49AC-AB18-01376B0F079D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1437480" y="2498400"/>
            <a:ext cx="44917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1437480" y="3176280"/>
            <a:ext cx="44917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33530A1-136F-49DA-8659-072649D2413C}" type="slidenum">
              <a:t>&lt;#&gt;</a:t>
            </a:fld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8" name="PlaceHolder 2"/>
          <p:cNvSpPr>
            <a:spLocks noGrp="1"/>
          </p:cNvSpPr>
          <p:nvPr>
            <p:ph/>
          </p:nvPr>
        </p:nvSpPr>
        <p:spPr>
          <a:xfrm>
            <a:off x="1437480" y="2498400"/>
            <a:ext cx="219168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9" name="PlaceHolder 3"/>
          <p:cNvSpPr>
            <a:spLocks noGrp="1"/>
          </p:cNvSpPr>
          <p:nvPr>
            <p:ph/>
          </p:nvPr>
        </p:nvSpPr>
        <p:spPr>
          <a:xfrm>
            <a:off x="3738960" y="2498400"/>
            <a:ext cx="219168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2F4631B6-810A-416D-9977-35C2AA8590EB}" type="slidenum">
              <a:t>&lt;#&gt;</a:t>
            </a:fld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2EB29E3D-9BCB-4C7F-96B8-655D24B4591F}" type="slidenum">
              <a:t>&lt;#&gt;</a:t>
            </a:fld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PlaceHolder 1"/>
          <p:cNvSpPr>
            <a:spLocks noGrp="1"/>
          </p:cNvSpPr>
          <p:nvPr>
            <p:ph type="subTitle"/>
          </p:nvPr>
        </p:nvSpPr>
        <p:spPr>
          <a:xfrm>
            <a:off x="1437120" y="520560"/>
            <a:ext cx="9317160" cy="404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PH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24369E62-7282-436C-BD08-15C6EF7E26B2}" type="slidenum">
              <a:t>&lt;#&gt;</a:t>
            </a:fld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3" name="PlaceHolder 2"/>
          <p:cNvSpPr>
            <a:spLocks noGrp="1"/>
          </p:cNvSpPr>
          <p:nvPr>
            <p:ph/>
          </p:nvPr>
        </p:nvSpPr>
        <p:spPr>
          <a:xfrm>
            <a:off x="1437480" y="249840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4" name="PlaceHolder 3"/>
          <p:cNvSpPr>
            <a:spLocks noGrp="1"/>
          </p:cNvSpPr>
          <p:nvPr>
            <p:ph/>
          </p:nvPr>
        </p:nvSpPr>
        <p:spPr>
          <a:xfrm>
            <a:off x="3738960" y="2498400"/>
            <a:ext cx="219168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5" name="PlaceHolder 4"/>
          <p:cNvSpPr>
            <a:spLocks noGrp="1"/>
          </p:cNvSpPr>
          <p:nvPr>
            <p:ph/>
          </p:nvPr>
        </p:nvSpPr>
        <p:spPr>
          <a:xfrm>
            <a:off x="1437480" y="317628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C828395D-FEC9-419D-8D74-AFDD2956AC5E}" type="slidenum">
              <a:t>&lt;#&gt;</a:t>
            </a:fld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7" name="PlaceHolder 2"/>
          <p:cNvSpPr>
            <a:spLocks noGrp="1"/>
          </p:cNvSpPr>
          <p:nvPr>
            <p:ph/>
          </p:nvPr>
        </p:nvSpPr>
        <p:spPr>
          <a:xfrm>
            <a:off x="1437480" y="2498400"/>
            <a:ext cx="219168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8" name="PlaceHolder 3"/>
          <p:cNvSpPr>
            <a:spLocks noGrp="1"/>
          </p:cNvSpPr>
          <p:nvPr>
            <p:ph/>
          </p:nvPr>
        </p:nvSpPr>
        <p:spPr>
          <a:xfrm>
            <a:off x="3738960" y="249840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9" name="PlaceHolder 4"/>
          <p:cNvSpPr>
            <a:spLocks noGrp="1"/>
          </p:cNvSpPr>
          <p:nvPr>
            <p:ph/>
          </p:nvPr>
        </p:nvSpPr>
        <p:spPr>
          <a:xfrm>
            <a:off x="3738960" y="317628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0921522C-CD28-4356-BA42-510804BE8164}" type="slidenum">
              <a:t>&lt;#&gt;</a:t>
            </a:fld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1" name="PlaceHolder 2"/>
          <p:cNvSpPr>
            <a:spLocks noGrp="1"/>
          </p:cNvSpPr>
          <p:nvPr>
            <p:ph/>
          </p:nvPr>
        </p:nvSpPr>
        <p:spPr>
          <a:xfrm>
            <a:off x="1437480" y="249840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2" name="PlaceHolder 3"/>
          <p:cNvSpPr>
            <a:spLocks noGrp="1"/>
          </p:cNvSpPr>
          <p:nvPr>
            <p:ph/>
          </p:nvPr>
        </p:nvSpPr>
        <p:spPr>
          <a:xfrm>
            <a:off x="3738960" y="249840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3" name="PlaceHolder 4"/>
          <p:cNvSpPr>
            <a:spLocks noGrp="1"/>
          </p:cNvSpPr>
          <p:nvPr>
            <p:ph/>
          </p:nvPr>
        </p:nvSpPr>
        <p:spPr>
          <a:xfrm>
            <a:off x="1437480" y="3176280"/>
            <a:ext cx="44917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3E7048CB-D14C-4B20-8252-125210C65119}" type="slidenum">
              <a:t>&lt;#&gt;</a:t>
            </a:fld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5" name="PlaceHolder 2"/>
          <p:cNvSpPr>
            <a:spLocks noGrp="1"/>
          </p:cNvSpPr>
          <p:nvPr>
            <p:ph/>
          </p:nvPr>
        </p:nvSpPr>
        <p:spPr>
          <a:xfrm>
            <a:off x="1437480" y="2498400"/>
            <a:ext cx="44917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6" name="PlaceHolder 3"/>
          <p:cNvSpPr>
            <a:spLocks noGrp="1"/>
          </p:cNvSpPr>
          <p:nvPr>
            <p:ph/>
          </p:nvPr>
        </p:nvSpPr>
        <p:spPr>
          <a:xfrm>
            <a:off x="1437480" y="3176280"/>
            <a:ext cx="44917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AD9734B9-372A-4A4B-8ED1-6C102B35416A}" type="slidenum">
              <a:t>&lt;#&gt;</a:t>
            </a:fld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8" name="PlaceHolder 2"/>
          <p:cNvSpPr>
            <a:spLocks noGrp="1"/>
          </p:cNvSpPr>
          <p:nvPr>
            <p:ph/>
          </p:nvPr>
        </p:nvSpPr>
        <p:spPr>
          <a:xfrm>
            <a:off x="1437480" y="249840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9" name="PlaceHolder 3"/>
          <p:cNvSpPr>
            <a:spLocks noGrp="1"/>
          </p:cNvSpPr>
          <p:nvPr>
            <p:ph/>
          </p:nvPr>
        </p:nvSpPr>
        <p:spPr>
          <a:xfrm>
            <a:off x="3738960" y="249840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0" name="PlaceHolder 4"/>
          <p:cNvSpPr>
            <a:spLocks noGrp="1"/>
          </p:cNvSpPr>
          <p:nvPr>
            <p:ph/>
          </p:nvPr>
        </p:nvSpPr>
        <p:spPr>
          <a:xfrm>
            <a:off x="1437480" y="317628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1" name="PlaceHolder 5"/>
          <p:cNvSpPr>
            <a:spLocks noGrp="1"/>
          </p:cNvSpPr>
          <p:nvPr>
            <p:ph/>
          </p:nvPr>
        </p:nvSpPr>
        <p:spPr>
          <a:xfrm>
            <a:off x="3738960" y="317628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BE14F30A-B168-4AA8-99A8-2239D61A1304}" type="slidenum">
              <a:t>&lt;#&gt;</a:t>
            </a:fld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3" name="PlaceHolder 2"/>
          <p:cNvSpPr>
            <a:spLocks noGrp="1"/>
          </p:cNvSpPr>
          <p:nvPr>
            <p:ph/>
          </p:nvPr>
        </p:nvSpPr>
        <p:spPr>
          <a:xfrm>
            <a:off x="1437480" y="2498400"/>
            <a:ext cx="14461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4" name="PlaceHolder 3"/>
          <p:cNvSpPr>
            <a:spLocks noGrp="1"/>
          </p:cNvSpPr>
          <p:nvPr>
            <p:ph/>
          </p:nvPr>
        </p:nvSpPr>
        <p:spPr>
          <a:xfrm>
            <a:off x="2956320" y="2498400"/>
            <a:ext cx="14461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5" name="PlaceHolder 4"/>
          <p:cNvSpPr>
            <a:spLocks noGrp="1"/>
          </p:cNvSpPr>
          <p:nvPr>
            <p:ph/>
          </p:nvPr>
        </p:nvSpPr>
        <p:spPr>
          <a:xfrm>
            <a:off x="4475160" y="2498400"/>
            <a:ext cx="14461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6" name="PlaceHolder 5"/>
          <p:cNvSpPr>
            <a:spLocks noGrp="1"/>
          </p:cNvSpPr>
          <p:nvPr>
            <p:ph/>
          </p:nvPr>
        </p:nvSpPr>
        <p:spPr>
          <a:xfrm>
            <a:off x="1437480" y="3176280"/>
            <a:ext cx="14461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7" name="PlaceHolder 6"/>
          <p:cNvSpPr>
            <a:spLocks noGrp="1"/>
          </p:cNvSpPr>
          <p:nvPr>
            <p:ph/>
          </p:nvPr>
        </p:nvSpPr>
        <p:spPr>
          <a:xfrm>
            <a:off x="2956320" y="3176280"/>
            <a:ext cx="14461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8" name="PlaceHolder 7"/>
          <p:cNvSpPr>
            <a:spLocks noGrp="1"/>
          </p:cNvSpPr>
          <p:nvPr>
            <p:ph/>
          </p:nvPr>
        </p:nvSpPr>
        <p:spPr>
          <a:xfrm>
            <a:off x="4475160" y="3176280"/>
            <a:ext cx="14461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BC2D644D-926D-4D38-97BD-D74DB9430A9E}" type="slidenum">
              <a:t>&lt;#&gt;</a:t>
            </a:fld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1437480" y="249840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3738960" y="249840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1437480" y="317628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3738960" y="317628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CBD402F-C8D0-44DF-945D-44E495B497A7}" type="slidenum">
              <a:t>&lt;#&gt;</a:t>
            </a:fld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7" name="PlaceHolder 2"/>
          <p:cNvSpPr>
            <a:spLocks noGrp="1"/>
          </p:cNvSpPr>
          <p:nvPr>
            <p:ph type="subTitle"/>
          </p:nvPr>
        </p:nvSpPr>
        <p:spPr>
          <a:xfrm>
            <a:off x="1437480" y="2498400"/>
            <a:ext cx="449172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PH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9" name="PlaceHolder 2"/>
          <p:cNvSpPr>
            <a:spLocks noGrp="1"/>
          </p:cNvSpPr>
          <p:nvPr>
            <p:ph/>
          </p:nvPr>
        </p:nvSpPr>
        <p:spPr>
          <a:xfrm>
            <a:off x="1437480" y="2498400"/>
            <a:ext cx="449172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1" name="PlaceHolder 2"/>
          <p:cNvSpPr>
            <a:spLocks noGrp="1"/>
          </p:cNvSpPr>
          <p:nvPr>
            <p:ph/>
          </p:nvPr>
        </p:nvSpPr>
        <p:spPr>
          <a:xfrm>
            <a:off x="1437480" y="2498400"/>
            <a:ext cx="219168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2" name="PlaceHolder 3"/>
          <p:cNvSpPr>
            <a:spLocks noGrp="1"/>
          </p:cNvSpPr>
          <p:nvPr>
            <p:ph/>
          </p:nvPr>
        </p:nvSpPr>
        <p:spPr>
          <a:xfrm>
            <a:off x="3738960" y="2498400"/>
            <a:ext cx="219168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PlaceHolder 1"/>
          <p:cNvSpPr>
            <a:spLocks noGrp="1"/>
          </p:cNvSpPr>
          <p:nvPr>
            <p:ph type="subTitle"/>
          </p:nvPr>
        </p:nvSpPr>
        <p:spPr>
          <a:xfrm>
            <a:off x="1437120" y="520560"/>
            <a:ext cx="9317160" cy="404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PH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6" name="PlaceHolder 2"/>
          <p:cNvSpPr>
            <a:spLocks noGrp="1"/>
          </p:cNvSpPr>
          <p:nvPr>
            <p:ph/>
          </p:nvPr>
        </p:nvSpPr>
        <p:spPr>
          <a:xfrm>
            <a:off x="1437480" y="249840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7" name="PlaceHolder 3"/>
          <p:cNvSpPr>
            <a:spLocks noGrp="1"/>
          </p:cNvSpPr>
          <p:nvPr>
            <p:ph/>
          </p:nvPr>
        </p:nvSpPr>
        <p:spPr>
          <a:xfrm>
            <a:off x="3738960" y="2498400"/>
            <a:ext cx="219168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8" name="PlaceHolder 4"/>
          <p:cNvSpPr>
            <a:spLocks noGrp="1"/>
          </p:cNvSpPr>
          <p:nvPr>
            <p:ph/>
          </p:nvPr>
        </p:nvSpPr>
        <p:spPr>
          <a:xfrm>
            <a:off x="1437480" y="317628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0" name="PlaceHolder 2"/>
          <p:cNvSpPr>
            <a:spLocks noGrp="1"/>
          </p:cNvSpPr>
          <p:nvPr>
            <p:ph/>
          </p:nvPr>
        </p:nvSpPr>
        <p:spPr>
          <a:xfrm>
            <a:off x="1437480" y="2498400"/>
            <a:ext cx="219168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1" name="PlaceHolder 3"/>
          <p:cNvSpPr>
            <a:spLocks noGrp="1"/>
          </p:cNvSpPr>
          <p:nvPr>
            <p:ph/>
          </p:nvPr>
        </p:nvSpPr>
        <p:spPr>
          <a:xfrm>
            <a:off x="3738960" y="249840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2" name="PlaceHolder 4"/>
          <p:cNvSpPr>
            <a:spLocks noGrp="1"/>
          </p:cNvSpPr>
          <p:nvPr>
            <p:ph/>
          </p:nvPr>
        </p:nvSpPr>
        <p:spPr>
          <a:xfrm>
            <a:off x="3738960" y="317628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4" name="PlaceHolder 2"/>
          <p:cNvSpPr>
            <a:spLocks noGrp="1"/>
          </p:cNvSpPr>
          <p:nvPr>
            <p:ph/>
          </p:nvPr>
        </p:nvSpPr>
        <p:spPr>
          <a:xfrm>
            <a:off x="1437480" y="249840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5" name="PlaceHolder 3"/>
          <p:cNvSpPr>
            <a:spLocks noGrp="1"/>
          </p:cNvSpPr>
          <p:nvPr>
            <p:ph/>
          </p:nvPr>
        </p:nvSpPr>
        <p:spPr>
          <a:xfrm>
            <a:off x="3738960" y="249840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6" name="PlaceHolder 4"/>
          <p:cNvSpPr>
            <a:spLocks noGrp="1"/>
          </p:cNvSpPr>
          <p:nvPr>
            <p:ph/>
          </p:nvPr>
        </p:nvSpPr>
        <p:spPr>
          <a:xfrm>
            <a:off x="1437480" y="3176280"/>
            <a:ext cx="44917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8" name="PlaceHolder 2"/>
          <p:cNvSpPr>
            <a:spLocks noGrp="1"/>
          </p:cNvSpPr>
          <p:nvPr>
            <p:ph/>
          </p:nvPr>
        </p:nvSpPr>
        <p:spPr>
          <a:xfrm>
            <a:off x="1437480" y="2498400"/>
            <a:ext cx="44917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9" name="PlaceHolder 3"/>
          <p:cNvSpPr>
            <a:spLocks noGrp="1"/>
          </p:cNvSpPr>
          <p:nvPr>
            <p:ph/>
          </p:nvPr>
        </p:nvSpPr>
        <p:spPr>
          <a:xfrm>
            <a:off x="1437480" y="3176280"/>
            <a:ext cx="44917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1" name="PlaceHolder 2"/>
          <p:cNvSpPr>
            <a:spLocks noGrp="1"/>
          </p:cNvSpPr>
          <p:nvPr>
            <p:ph/>
          </p:nvPr>
        </p:nvSpPr>
        <p:spPr>
          <a:xfrm>
            <a:off x="1437480" y="249840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2" name="PlaceHolder 3"/>
          <p:cNvSpPr>
            <a:spLocks noGrp="1"/>
          </p:cNvSpPr>
          <p:nvPr>
            <p:ph/>
          </p:nvPr>
        </p:nvSpPr>
        <p:spPr>
          <a:xfrm>
            <a:off x="3738960" y="249840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3" name="PlaceHolder 4"/>
          <p:cNvSpPr>
            <a:spLocks noGrp="1"/>
          </p:cNvSpPr>
          <p:nvPr>
            <p:ph/>
          </p:nvPr>
        </p:nvSpPr>
        <p:spPr>
          <a:xfrm>
            <a:off x="1437480" y="317628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4" name="PlaceHolder 5"/>
          <p:cNvSpPr>
            <a:spLocks noGrp="1"/>
          </p:cNvSpPr>
          <p:nvPr>
            <p:ph/>
          </p:nvPr>
        </p:nvSpPr>
        <p:spPr>
          <a:xfrm>
            <a:off x="3738960" y="317628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1437480" y="2498400"/>
            <a:ext cx="14461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2956320" y="2498400"/>
            <a:ext cx="14461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4475160" y="2498400"/>
            <a:ext cx="14461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1437480" y="3176280"/>
            <a:ext cx="14461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/>
          </p:nvPr>
        </p:nvSpPr>
        <p:spPr>
          <a:xfrm>
            <a:off x="2956320" y="3176280"/>
            <a:ext cx="14461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/>
          </p:nvPr>
        </p:nvSpPr>
        <p:spPr>
          <a:xfrm>
            <a:off x="4475160" y="3176280"/>
            <a:ext cx="14461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14D4DD1-2684-47DD-8F4E-2004E131D358}" type="slidenum">
              <a:t>&lt;#&gt;</a:t>
            </a:fld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6" name="PlaceHolder 2"/>
          <p:cNvSpPr>
            <a:spLocks noGrp="1"/>
          </p:cNvSpPr>
          <p:nvPr>
            <p:ph/>
          </p:nvPr>
        </p:nvSpPr>
        <p:spPr>
          <a:xfrm>
            <a:off x="1437480" y="2498400"/>
            <a:ext cx="14461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7" name="PlaceHolder 3"/>
          <p:cNvSpPr>
            <a:spLocks noGrp="1"/>
          </p:cNvSpPr>
          <p:nvPr>
            <p:ph/>
          </p:nvPr>
        </p:nvSpPr>
        <p:spPr>
          <a:xfrm>
            <a:off x="2956320" y="2498400"/>
            <a:ext cx="14461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8" name="PlaceHolder 4"/>
          <p:cNvSpPr>
            <a:spLocks noGrp="1"/>
          </p:cNvSpPr>
          <p:nvPr>
            <p:ph/>
          </p:nvPr>
        </p:nvSpPr>
        <p:spPr>
          <a:xfrm>
            <a:off x="4475160" y="2498400"/>
            <a:ext cx="14461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9" name="PlaceHolder 5"/>
          <p:cNvSpPr>
            <a:spLocks noGrp="1"/>
          </p:cNvSpPr>
          <p:nvPr>
            <p:ph/>
          </p:nvPr>
        </p:nvSpPr>
        <p:spPr>
          <a:xfrm>
            <a:off x="1437480" y="3176280"/>
            <a:ext cx="14461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0" name="PlaceHolder 6"/>
          <p:cNvSpPr>
            <a:spLocks noGrp="1"/>
          </p:cNvSpPr>
          <p:nvPr>
            <p:ph/>
          </p:nvPr>
        </p:nvSpPr>
        <p:spPr>
          <a:xfrm>
            <a:off x="2956320" y="3176280"/>
            <a:ext cx="14461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1" name="PlaceHolder 7"/>
          <p:cNvSpPr>
            <a:spLocks noGrp="1"/>
          </p:cNvSpPr>
          <p:nvPr>
            <p:ph/>
          </p:nvPr>
        </p:nvSpPr>
        <p:spPr>
          <a:xfrm>
            <a:off x="4475160" y="3176280"/>
            <a:ext cx="14461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95E911F-F3B7-4427-80A4-AB331CDF5D43}" type="slidenum">
              <a:t>&lt;#&gt;</a:t>
            </a:fld>
          </a:p>
        </p:txBody>
      </p:sp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9" name="PlaceHolder 2"/>
          <p:cNvSpPr>
            <a:spLocks noGrp="1"/>
          </p:cNvSpPr>
          <p:nvPr>
            <p:ph type="subTitle"/>
          </p:nvPr>
        </p:nvSpPr>
        <p:spPr>
          <a:xfrm>
            <a:off x="1437480" y="2498400"/>
            <a:ext cx="449172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PH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428CF8D-B013-4DA8-AC87-3AE91BBB67ED}" type="slidenum">
              <a:t>&lt;#&gt;</a:t>
            </a:fld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1" name="PlaceHolder 2"/>
          <p:cNvSpPr>
            <a:spLocks noGrp="1"/>
          </p:cNvSpPr>
          <p:nvPr>
            <p:ph/>
          </p:nvPr>
        </p:nvSpPr>
        <p:spPr>
          <a:xfrm>
            <a:off x="1437480" y="2498400"/>
            <a:ext cx="449172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72AC369-9559-4E13-8531-83AAF4B1589E}" type="slidenum">
              <a:t>&lt;#&gt;</a:t>
            </a:fld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3" name="PlaceHolder 2"/>
          <p:cNvSpPr>
            <a:spLocks noGrp="1"/>
          </p:cNvSpPr>
          <p:nvPr>
            <p:ph/>
          </p:nvPr>
        </p:nvSpPr>
        <p:spPr>
          <a:xfrm>
            <a:off x="1437480" y="2498400"/>
            <a:ext cx="219168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4" name="PlaceHolder 3"/>
          <p:cNvSpPr>
            <a:spLocks noGrp="1"/>
          </p:cNvSpPr>
          <p:nvPr>
            <p:ph/>
          </p:nvPr>
        </p:nvSpPr>
        <p:spPr>
          <a:xfrm>
            <a:off x="3738960" y="2498400"/>
            <a:ext cx="219168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17EEB57-5FDE-4BE7-BE7C-D65F16F1FC19}" type="slidenum">
              <a:t>&lt;#&gt;</a:t>
            </a:fld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57FAC95-ECAC-4F72-B762-074D76D4E512}" type="slidenum">
              <a:t>&lt;#&gt;</a:t>
            </a:fld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PlaceHolder 1"/>
          <p:cNvSpPr>
            <a:spLocks noGrp="1"/>
          </p:cNvSpPr>
          <p:nvPr>
            <p:ph type="subTitle"/>
          </p:nvPr>
        </p:nvSpPr>
        <p:spPr>
          <a:xfrm>
            <a:off x="1437120" y="520560"/>
            <a:ext cx="9317160" cy="404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PH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AA31F5C-DFDA-40D5-8055-070CDF9D52BB}" type="slidenum">
              <a:t>&lt;#&gt;</a:t>
            </a:fld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8" name="PlaceHolder 2"/>
          <p:cNvSpPr>
            <a:spLocks noGrp="1"/>
          </p:cNvSpPr>
          <p:nvPr>
            <p:ph/>
          </p:nvPr>
        </p:nvSpPr>
        <p:spPr>
          <a:xfrm>
            <a:off x="1437480" y="249840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9" name="PlaceHolder 3"/>
          <p:cNvSpPr>
            <a:spLocks noGrp="1"/>
          </p:cNvSpPr>
          <p:nvPr>
            <p:ph/>
          </p:nvPr>
        </p:nvSpPr>
        <p:spPr>
          <a:xfrm>
            <a:off x="3738960" y="2498400"/>
            <a:ext cx="219168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0" name="PlaceHolder 4"/>
          <p:cNvSpPr>
            <a:spLocks noGrp="1"/>
          </p:cNvSpPr>
          <p:nvPr>
            <p:ph/>
          </p:nvPr>
        </p:nvSpPr>
        <p:spPr>
          <a:xfrm>
            <a:off x="1437480" y="317628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D443C7E-7F54-47E2-ACB5-13B1576C866A}" type="slidenum">
              <a:t>&lt;#&gt;</a:t>
            </a:fld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2" name="PlaceHolder 2"/>
          <p:cNvSpPr>
            <a:spLocks noGrp="1"/>
          </p:cNvSpPr>
          <p:nvPr>
            <p:ph/>
          </p:nvPr>
        </p:nvSpPr>
        <p:spPr>
          <a:xfrm>
            <a:off x="1437480" y="2498400"/>
            <a:ext cx="219168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3" name="PlaceHolder 3"/>
          <p:cNvSpPr>
            <a:spLocks noGrp="1"/>
          </p:cNvSpPr>
          <p:nvPr>
            <p:ph/>
          </p:nvPr>
        </p:nvSpPr>
        <p:spPr>
          <a:xfrm>
            <a:off x="3738960" y="249840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4" name="PlaceHolder 4"/>
          <p:cNvSpPr>
            <a:spLocks noGrp="1"/>
          </p:cNvSpPr>
          <p:nvPr>
            <p:ph/>
          </p:nvPr>
        </p:nvSpPr>
        <p:spPr>
          <a:xfrm>
            <a:off x="3738960" y="317628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3C06CCF-CBFD-4FDC-800C-4F359C8DDA1D}" type="slidenum">
              <a:t>&lt;#&gt;</a:t>
            </a:fld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6" name="PlaceHolder 2"/>
          <p:cNvSpPr>
            <a:spLocks noGrp="1"/>
          </p:cNvSpPr>
          <p:nvPr>
            <p:ph/>
          </p:nvPr>
        </p:nvSpPr>
        <p:spPr>
          <a:xfrm>
            <a:off x="1437480" y="249840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7" name="PlaceHolder 3"/>
          <p:cNvSpPr>
            <a:spLocks noGrp="1"/>
          </p:cNvSpPr>
          <p:nvPr>
            <p:ph/>
          </p:nvPr>
        </p:nvSpPr>
        <p:spPr>
          <a:xfrm>
            <a:off x="3738960" y="249840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8" name="PlaceHolder 4"/>
          <p:cNvSpPr>
            <a:spLocks noGrp="1"/>
          </p:cNvSpPr>
          <p:nvPr>
            <p:ph/>
          </p:nvPr>
        </p:nvSpPr>
        <p:spPr>
          <a:xfrm>
            <a:off x="1437480" y="3176280"/>
            <a:ext cx="44917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70113E1-DA99-4561-9455-D3AD90E1FB7F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27D7059-31CA-455C-9AB4-CD98F47DCA0F}" type="slidenum">
              <a:t>&lt;#&gt;</a:t>
            </a:fld>
          </a:p>
        </p:txBody>
      </p:sp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0" name="PlaceHolder 2"/>
          <p:cNvSpPr>
            <a:spLocks noGrp="1"/>
          </p:cNvSpPr>
          <p:nvPr>
            <p:ph/>
          </p:nvPr>
        </p:nvSpPr>
        <p:spPr>
          <a:xfrm>
            <a:off x="1437480" y="2498400"/>
            <a:ext cx="44917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1" name="PlaceHolder 3"/>
          <p:cNvSpPr>
            <a:spLocks noGrp="1"/>
          </p:cNvSpPr>
          <p:nvPr>
            <p:ph/>
          </p:nvPr>
        </p:nvSpPr>
        <p:spPr>
          <a:xfrm>
            <a:off x="1437480" y="3176280"/>
            <a:ext cx="44917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B0F8062C-58F2-4197-B647-F49001389AFD}" type="slidenum">
              <a:t>&lt;#&gt;</a:t>
            </a:fld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3" name="PlaceHolder 2"/>
          <p:cNvSpPr>
            <a:spLocks noGrp="1"/>
          </p:cNvSpPr>
          <p:nvPr>
            <p:ph/>
          </p:nvPr>
        </p:nvSpPr>
        <p:spPr>
          <a:xfrm>
            <a:off x="1437480" y="249840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4" name="PlaceHolder 3"/>
          <p:cNvSpPr>
            <a:spLocks noGrp="1"/>
          </p:cNvSpPr>
          <p:nvPr>
            <p:ph/>
          </p:nvPr>
        </p:nvSpPr>
        <p:spPr>
          <a:xfrm>
            <a:off x="3738960" y="249840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5" name="PlaceHolder 4"/>
          <p:cNvSpPr>
            <a:spLocks noGrp="1"/>
          </p:cNvSpPr>
          <p:nvPr>
            <p:ph/>
          </p:nvPr>
        </p:nvSpPr>
        <p:spPr>
          <a:xfrm>
            <a:off x="1437480" y="317628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6" name="PlaceHolder 5"/>
          <p:cNvSpPr>
            <a:spLocks noGrp="1"/>
          </p:cNvSpPr>
          <p:nvPr>
            <p:ph/>
          </p:nvPr>
        </p:nvSpPr>
        <p:spPr>
          <a:xfrm>
            <a:off x="3738960" y="317628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B32778AF-DB5E-462C-8BA0-F678E529FE4A}" type="slidenum">
              <a:t>&lt;#&gt;</a:t>
            </a:fld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8" name="PlaceHolder 2"/>
          <p:cNvSpPr>
            <a:spLocks noGrp="1"/>
          </p:cNvSpPr>
          <p:nvPr>
            <p:ph/>
          </p:nvPr>
        </p:nvSpPr>
        <p:spPr>
          <a:xfrm>
            <a:off x="1437480" y="2498400"/>
            <a:ext cx="14461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9" name="PlaceHolder 3"/>
          <p:cNvSpPr>
            <a:spLocks noGrp="1"/>
          </p:cNvSpPr>
          <p:nvPr>
            <p:ph/>
          </p:nvPr>
        </p:nvSpPr>
        <p:spPr>
          <a:xfrm>
            <a:off x="2956320" y="2498400"/>
            <a:ext cx="14461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0" name="PlaceHolder 4"/>
          <p:cNvSpPr>
            <a:spLocks noGrp="1"/>
          </p:cNvSpPr>
          <p:nvPr>
            <p:ph/>
          </p:nvPr>
        </p:nvSpPr>
        <p:spPr>
          <a:xfrm>
            <a:off x="4475160" y="2498400"/>
            <a:ext cx="14461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1" name="PlaceHolder 5"/>
          <p:cNvSpPr>
            <a:spLocks noGrp="1"/>
          </p:cNvSpPr>
          <p:nvPr>
            <p:ph/>
          </p:nvPr>
        </p:nvSpPr>
        <p:spPr>
          <a:xfrm>
            <a:off x="1437480" y="3176280"/>
            <a:ext cx="14461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2" name="PlaceHolder 6"/>
          <p:cNvSpPr>
            <a:spLocks noGrp="1"/>
          </p:cNvSpPr>
          <p:nvPr>
            <p:ph/>
          </p:nvPr>
        </p:nvSpPr>
        <p:spPr>
          <a:xfrm>
            <a:off x="2956320" y="3176280"/>
            <a:ext cx="14461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3" name="PlaceHolder 7"/>
          <p:cNvSpPr>
            <a:spLocks noGrp="1"/>
          </p:cNvSpPr>
          <p:nvPr>
            <p:ph/>
          </p:nvPr>
        </p:nvSpPr>
        <p:spPr>
          <a:xfrm>
            <a:off x="4475160" y="3176280"/>
            <a:ext cx="14461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BD54B09-D3DC-4F57-9041-AA4137187369}" type="slidenum">
              <a:t>&lt;#&gt;</a:t>
            </a:fld>
          </a:p>
        </p:txBody>
      </p:sp>
    </p:spTree>
  </p:cSld>
</p:sldLayout>
</file>

<file path=ppt/slideLayouts/slideLayout1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BFD08B8C-310E-4549-BF3C-0DC2432AD10F}" type="slidenum">
              <a:t>&lt;#&gt;</a:t>
            </a:fld>
          </a:p>
        </p:txBody>
      </p:sp>
    </p:spTree>
  </p:cSld>
</p:sldLayout>
</file>

<file path=ppt/slideLayouts/slideLayout1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0" name="PlaceHolder 2"/>
          <p:cNvSpPr>
            <a:spLocks noGrp="1"/>
          </p:cNvSpPr>
          <p:nvPr>
            <p:ph type="subTitle"/>
          </p:nvPr>
        </p:nvSpPr>
        <p:spPr>
          <a:xfrm>
            <a:off x="1437480" y="2498400"/>
            <a:ext cx="449172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PH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338B89AE-9956-4A8B-951B-7504C90FDA33}" type="slidenum">
              <a:t>&lt;#&gt;</a:t>
            </a:fld>
          </a:p>
        </p:txBody>
      </p:sp>
    </p:spTree>
  </p:cSld>
</p:sldLayout>
</file>

<file path=ppt/slideLayouts/slideLayout1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2" name="PlaceHolder 2"/>
          <p:cNvSpPr>
            <a:spLocks noGrp="1"/>
          </p:cNvSpPr>
          <p:nvPr>
            <p:ph/>
          </p:nvPr>
        </p:nvSpPr>
        <p:spPr>
          <a:xfrm>
            <a:off x="1437480" y="2498400"/>
            <a:ext cx="449172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76778659-7B64-4627-97AF-9B785DB1BAC2}" type="slidenum">
              <a:t>&lt;#&gt;</a:t>
            </a:fld>
          </a:p>
        </p:txBody>
      </p:sp>
    </p:spTree>
  </p:cSld>
</p:sldLayout>
</file>

<file path=ppt/slideLayouts/slideLayout1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4" name="PlaceHolder 2"/>
          <p:cNvSpPr>
            <a:spLocks noGrp="1"/>
          </p:cNvSpPr>
          <p:nvPr>
            <p:ph/>
          </p:nvPr>
        </p:nvSpPr>
        <p:spPr>
          <a:xfrm>
            <a:off x="1437480" y="2498400"/>
            <a:ext cx="219168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5" name="PlaceHolder 3"/>
          <p:cNvSpPr>
            <a:spLocks noGrp="1"/>
          </p:cNvSpPr>
          <p:nvPr>
            <p:ph/>
          </p:nvPr>
        </p:nvSpPr>
        <p:spPr>
          <a:xfrm>
            <a:off x="3738960" y="2498400"/>
            <a:ext cx="219168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2CBEEAF3-2F88-4092-AE58-F4420A65DA04}" type="slidenum">
              <a:t>&lt;#&gt;</a:t>
            </a:fld>
          </a:p>
        </p:txBody>
      </p:sp>
    </p:spTree>
  </p:cSld>
</p:sldLayout>
</file>

<file path=ppt/slideLayouts/slideLayout1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18540870-3CDD-4624-A2F6-0CFAB723D3D8}" type="slidenum">
              <a:t>&lt;#&gt;</a:t>
            </a:fld>
          </a:p>
        </p:txBody>
      </p:sp>
    </p:spTree>
  </p:cSld>
</p:sldLayout>
</file>

<file path=ppt/slideLayouts/slideLayout1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PlaceHolder 1"/>
          <p:cNvSpPr>
            <a:spLocks noGrp="1"/>
          </p:cNvSpPr>
          <p:nvPr>
            <p:ph type="subTitle"/>
          </p:nvPr>
        </p:nvSpPr>
        <p:spPr>
          <a:xfrm>
            <a:off x="1437120" y="520560"/>
            <a:ext cx="9317160" cy="404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PH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AED5422D-4072-40A2-AAE1-C7C8B791BBED}" type="slidenum">
              <a:t>&lt;#&gt;</a:t>
            </a:fld>
          </a:p>
        </p:txBody>
      </p:sp>
    </p:spTree>
  </p:cSld>
</p:sldLayout>
</file>

<file path=ppt/slideLayouts/slideLayout1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9" name="PlaceHolder 2"/>
          <p:cNvSpPr>
            <a:spLocks noGrp="1"/>
          </p:cNvSpPr>
          <p:nvPr>
            <p:ph/>
          </p:nvPr>
        </p:nvSpPr>
        <p:spPr>
          <a:xfrm>
            <a:off x="1437480" y="249840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0" name="PlaceHolder 3"/>
          <p:cNvSpPr>
            <a:spLocks noGrp="1"/>
          </p:cNvSpPr>
          <p:nvPr>
            <p:ph/>
          </p:nvPr>
        </p:nvSpPr>
        <p:spPr>
          <a:xfrm>
            <a:off x="3738960" y="2498400"/>
            <a:ext cx="219168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1" name="PlaceHolder 4"/>
          <p:cNvSpPr>
            <a:spLocks noGrp="1"/>
          </p:cNvSpPr>
          <p:nvPr>
            <p:ph/>
          </p:nvPr>
        </p:nvSpPr>
        <p:spPr>
          <a:xfrm>
            <a:off x="1437480" y="317628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51AC1FE9-6291-42A4-BD3D-654B00570F09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1437480" y="2498400"/>
            <a:ext cx="449172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PH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0E90BFD-FC24-4133-97DB-CFC101B0F2B8}" type="slidenum">
              <a:t>&lt;#&gt;</a:t>
            </a:fld>
          </a:p>
        </p:txBody>
      </p:sp>
    </p:spTree>
  </p:cSld>
</p:sldLayout>
</file>

<file path=ppt/slideLayouts/slideLayout1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3" name="PlaceHolder 2"/>
          <p:cNvSpPr>
            <a:spLocks noGrp="1"/>
          </p:cNvSpPr>
          <p:nvPr>
            <p:ph/>
          </p:nvPr>
        </p:nvSpPr>
        <p:spPr>
          <a:xfrm>
            <a:off x="1437480" y="2498400"/>
            <a:ext cx="219168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4" name="PlaceHolder 3"/>
          <p:cNvSpPr>
            <a:spLocks noGrp="1"/>
          </p:cNvSpPr>
          <p:nvPr>
            <p:ph/>
          </p:nvPr>
        </p:nvSpPr>
        <p:spPr>
          <a:xfrm>
            <a:off x="3738960" y="249840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5" name="PlaceHolder 4"/>
          <p:cNvSpPr>
            <a:spLocks noGrp="1"/>
          </p:cNvSpPr>
          <p:nvPr>
            <p:ph/>
          </p:nvPr>
        </p:nvSpPr>
        <p:spPr>
          <a:xfrm>
            <a:off x="3738960" y="317628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2F13322C-81B5-4316-9D1E-222A51AD3038}" type="slidenum">
              <a:t>&lt;#&gt;</a:t>
            </a:fld>
          </a:p>
        </p:txBody>
      </p:sp>
    </p:spTree>
  </p:cSld>
</p:sldLayout>
</file>

<file path=ppt/slideLayouts/slideLayout1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7" name="PlaceHolder 2"/>
          <p:cNvSpPr>
            <a:spLocks noGrp="1"/>
          </p:cNvSpPr>
          <p:nvPr>
            <p:ph/>
          </p:nvPr>
        </p:nvSpPr>
        <p:spPr>
          <a:xfrm>
            <a:off x="1437480" y="249840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8" name="PlaceHolder 3"/>
          <p:cNvSpPr>
            <a:spLocks noGrp="1"/>
          </p:cNvSpPr>
          <p:nvPr>
            <p:ph/>
          </p:nvPr>
        </p:nvSpPr>
        <p:spPr>
          <a:xfrm>
            <a:off x="3738960" y="249840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9" name="PlaceHolder 4"/>
          <p:cNvSpPr>
            <a:spLocks noGrp="1"/>
          </p:cNvSpPr>
          <p:nvPr>
            <p:ph/>
          </p:nvPr>
        </p:nvSpPr>
        <p:spPr>
          <a:xfrm>
            <a:off x="1437480" y="3176280"/>
            <a:ext cx="44917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BE67A31F-F486-4259-9BE3-6951FB275E74}" type="slidenum">
              <a:t>&lt;#&gt;</a:t>
            </a:fld>
          </a:p>
        </p:txBody>
      </p:sp>
    </p:spTree>
  </p:cSld>
</p:sldLayout>
</file>

<file path=ppt/slideLayouts/slideLayout1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1" name="PlaceHolder 2"/>
          <p:cNvSpPr>
            <a:spLocks noGrp="1"/>
          </p:cNvSpPr>
          <p:nvPr>
            <p:ph/>
          </p:nvPr>
        </p:nvSpPr>
        <p:spPr>
          <a:xfrm>
            <a:off x="1437480" y="2498400"/>
            <a:ext cx="44917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2" name="PlaceHolder 3"/>
          <p:cNvSpPr>
            <a:spLocks noGrp="1"/>
          </p:cNvSpPr>
          <p:nvPr>
            <p:ph/>
          </p:nvPr>
        </p:nvSpPr>
        <p:spPr>
          <a:xfrm>
            <a:off x="1437480" y="3176280"/>
            <a:ext cx="44917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F35DAC82-33A9-4101-A684-9320AD353A8F}" type="slidenum">
              <a:t>&lt;#&gt;</a:t>
            </a:fld>
          </a:p>
        </p:txBody>
      </p:sp>
    </p:spTree>
  </p:cSld>
</p:sldLayout>
</file>

<file path=ppt/slideLayouts/slideLayout1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4" name="PlaceHolder 2"/>
          <p:cNvSpPr>
            <a:spLocks noGrp="1"/>
          </p:cNvSpPr>
          <p:nvPr>
            <p:ph/>
          </p:nvPr>
        </p:nvSpPr>
        <p:spPr>
          <a:xfrm>
            <a:off x="1437480" y="249840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5" name="PlaceHolder 3"/>
          <p:cNvSpPr>
            <a:spLocks noGrp="1"/>
          </p:cNvSpPr>
          <p:nvPr>
            <p:ph/>
          </p:nvPr>
        </p:nvSpPr>
        <p:spPr>
          <a:xfrm>
            <a:off x="3738960" y="249840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6" name="PlaceHolder 4"/>
          <p:cNvSpPr>
            <a:spLocks noGrp="1"/>
          </p:cNvSpPr>
          <p:nvPr>
            <p:ph/>
          </p:nvPr>
        </p:nvSpPr>
        <p:spPr>
          <a:xfrm>
            <a:off x="1437480" y="317628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7" name="PlaceHolder 5"/>
          <p:cNvSpPr>
            <a:spLocks noGrp="1"/>
          </p:cNvSpPr>
          <p:nvPr>
            <p:ph/>
          </p:nvPr>
        </p:nvSpPr>
        <p:spPr>
          <a:xfrm>
            <a:off x="3738960" y="317628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7447AD77-EE6E-4B46-8D0F-A7C2AE41BEAD}" type="slidenum">
              <a:t>&lt;#&gt;</a:t>
            </a:fld>
          </a:p>
        </p:txBody>
      </p:sp>
    </p:spTree>
  </p:cSld>
</p:sldLayout>
</file>

<file path=ppt/slideLayouts/slideLayout1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9" name="PlaceHolder 2"/>
          <p:cNvSpPr>
            <a:spLocks noGrp="1"/>
          </p:cNvSpPr>
          <p:nvPr>
            <p:ph/>
          </p:nvPr>
        </p:nvSpPr>
        <p:spPr>
          <a:xfrm>
            <a:off x="1437480" y="2498400"/>
            <a:ext cx="14461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0" name="PlaceHolder 3"/>
          <p:cNvSpPr>
            <a:spLocks noGrp="1"/>
          </p:cNvSpPr>
          <p:nvPr>
            <p:ph/>
          </p:nvPr>
        </p:nvSpPr>
        <p:spPr>
          <a:xfrm>
            <a:off x="2956320" y="2498400"/>
            <a:ext cx="14461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1" name="PlaceHolder 4"/>
          <p:cNvSpPr>
            <a:spLocks noGrp="1"/>
          </p:cNvSpPr>
          <p:nvPr>
            <p:ph/>
          </p:nvPr>
        </p:nvSpPr>
        <p:spPr>
          <a:xfrm>
            <a:off x="4475160" y="2498400"/>
            <a:ext cx="14461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2" name="PlaceHolder 5"/>
          <p:cNvSpPr>
            <a:spLocks noGrp="1"/>
          </p:cNvSpPr>
          <p:nvPr>
            <p:ph/>
          </p:nvPr>
        </p:nvSpPr>
        <p:spPr>
          <a:xfrm>
            <a:off x="1437480" y="3176280"/>
            <a:ext cx="14461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3" name="PlaceHolder 6"/>
          <p:cNvSpPr>
            <a:spLocks noGrp="1"/>
          </p:cNvSpPr>
          <p:nvPr>
            <p:ph/>
          </p:nvPr>
        </p:nvSpPr>
        <p:spPr>
          <a:xfrm>
            <a:off x="2956320" y="3176280"/>
            <a:ext cx="14461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4" name="PlaceHolder 7"/>
          <p:cNvSpPr>
            <a:spLocks noGrp="1"/>
          </p:cNvSpPr>
          <p:nvPr>
            <p:ph/>
          </p:nvPr>
        </p:nvSpPr>
        <p:spPr>
          <a:xfrm>
            <a:off x="4475160" y="3176280"/>
            <a:ext cx="14461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8A17119B-79FB-4FED-8672-A2C5AD675D6E}" type="slidenum">
              <a:t>&lt;#&gt;</a:t>
            </a:fld>
          </a:p>
        </p:txBody>
      </p:sp>
    </p:spTree>
  </p:cSld>
</p:sldLayout>
</file>

<file path=ppt/slideLayouts/slideLayout1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1DE74168-F48D-407A-A115-76AE02017700}" type="slidenum">
              <a:t>&lt;#&gt;</a:t>
            </a:fld>
          </a:p>
        </p:txBody>
      </p:sp>
    </p:spTree>
  </p:cSld>
</p:sldLayout>
</file>

<file path=ppt/slideLayouts/slideLayout1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5" name="PlaceHolder 2"/>
          <p:cNvSpPr>
            <a:spLocks noGrp="1"/>
          </p:cNvSpPr>
          <p:nvPr>
            <p:ph type="subTitle"/>
          </p:nvPr>
        </p:nvSpPr>
        <p:spPr>
          <a:xfrm>
            <a:off x="1437480" y="2498400"/>
            <a:ext cx="449172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PH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788643F5-C71D-4CF9-ADCA-32071ED3F290}" type="slidenum">
              <a:t>&lt;#&gt;</a:t>
            </a:fld>
          </a:p>
        </p:txBody>
      </p:sp>
    </p:spTree>
  </p:cSld>
</p:sldLayout>
</file>

<file path=ppt/slideLayouts/slideLayout1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7" name="PlaceHolder 2"/>
          <p:cNvSpPr>
            <a:spLocks noGrp="1"/>
          </p:cNvSpPr>
          <p:nvPr>
            <p:ph/>
          </p:nvPr>
        </p:nvSpPr>
        <p:spPr>
          <a:xfrm>
            <a:off x="1437480" y="2498400"/>
            <a:ext cx="449172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C9DF1D3B-A225-49D3-B0FC-47F18F07F41D}" type="slidenum">
              <a:t>&lt;#&gt;</a:t>
            </a:fld>
          </a:p>
        </p:txBody>
      </p:sp>
    </p:spTree>
  </p:cSld>
</p:sldLayout>
</file>

<file path=ppt/slideLayouts/slideLayout1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9" name="PlaceHolder 2"/>
          <p:cNvSpPr>
            <a:spLocks noGrp="1"/>
          </p:cNvSpPr>
          <p:nvPr>
            <p:ph/>
          </p:nvPr>
        </p:nvSpPr>
        <p:spPr>
          <a:xfrm>
            <a:off x="1437480" y="2498400"/>
            <a:ext cx="219168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0" name="PlaceHolder 3"/>
          <p:cNvSpPr>
            <a:spLocks noGrp="1"/>
          </p:cNvSpPr>
          <p:nvPr>
            <p:ph/>
          </p:nvPr>
        </p:nvSpPr>
        <p:spPr>
          <a:xfrm>
            <a:off x="3738960" y="2498400"/>
            <a:ext cx="219168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C6844E36-F97B-4DDF-A9C4-E22554837F97}" type="slidenum">
              <a:t>&lt;#&gt;</a:t>
            </a:fld>
          </a:p>
        </p:txBody>
      </p:sp>
    </p:spTree>
  </p:cSld>
</p:sldLayout>
</file>

<file path=ppt/slideLayouts/slideLayout1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C10A5F72-8689-47BB-98FC-EC13F09C6A50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1437480" y="2498400"/>
            <a:ext cx="449172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57C9043-4481-4A9B-AACB-3A6D0B6B08CE}" type="slidenum">
              <a:t>&lt;#&gt;</a:t>
            </a:fld>
          </a:p>
        </p:txBody>
      </p:sp>
    </p:spTree>
  </p:cSld>
</p:sldLayout>
</file>

<file path=ppt/slideLayouts/slideLayout1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PlaceHolder 1"/>
          <p:cNvSpPr>
            <a:spLocks noGrp="1"/>
          </p:cNvSpPr>
          <p:nvPr>
            <p:ph type="subTitle"/>
          </p:nvPr>
        </p:nvSpPr>
        <p:spPr>
          <a:xfrm>
            <a:off x="1437120" y="520560"/>
            <a:ext cx="9317160" cy="404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PH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9DDEA4A9-E8A5-4B44-B5B3-44FD3E66652D}" type="slidenum">
              <a:t>&lt;#&gt;</a:t>
            </a:fld>
          </a:p>
        </p:txBody>
      </p:sp>
    </p:spTree>
  </p:cSld>
</p:sldLayout>
</file>

<file path=ppt/slideLayouts/slideLayout1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4" name="PlaceHolder 2"/>
          <p:cNvSpPr>
            <a:spLocks noGrp="1"/>
          </p:cNvSpPr>
          <p:nvPr>
            <p:ph/>
          </p:nvPr>
        </p:nvSpPr>
        <p:spPr>
          <a:xfrm>
            <a:off x="1437480" y="249840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5" name="PlaceHolder 3"/>
          <p:cNvSpPr>
            <a:spLocks noGrp="1"/>
          </p:cNvSpPr>
          <p:nvPr>
            <p:ph/>
          </p:nvPr>
        </p:nvSpPr>
        <p:spPr>
          <a:xfrm>
            <a:off x="3738960" y="2498400"/>
            <a:ext cx="219168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6" name="PlaceHolder 4"/>
          <p:cNvSpPr>
            <a:spLocks noGrp="1"/>
          </p:cNvSpPr>
          <p:nvPr>
            <p:ph/>
          </p:nvPr>
        </p:nvSpPr>
        <p:spPr>
          <a:xfrm>
            <a:off x="1437480" y="317628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058C3072-5837-4831-A2E9-74C9222EEF33}" type="slidenum">
              <a:t>&lt;#&gt;</a:t>
            </a:fld>
          </a:p>
        </p:txBody>
      </p:sp>
    </p:spTree>
  </p:cSld>
</p:sldLayout>
</file>

<file path=ppt/slideLayouts/slideLayout1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8" name="PlaceHolder 2"/>
          <p:cNvSpPr>
            <a:spLocks noGrp="1"/>
          </p:cNvSpPr>
          <p:nvPr>
            <p:ph/>
          </p:nvPr>
        </p:nvSpPr>
        <p:spPr>
          <a:xfrm>
            <a:off x="1437480" y="2498400"/>
            <a:ext cx="219168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9" name="PlaceHolder 3"/>
          <p:cNvSpPr>
            <a:spLocks noGrp="1"/>
          </p:cNvSpPr>
          <p:nvPr>
            <p:ph/>
          </p:nvPr>
        </p:nvSpPr>
        <p:spPr>
          <a:xfrm>
            <a:off x="3738960" y="249840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0" name="PlaceHolder 4"/>
          <p:cNvSpPr>
            <a:spLocks noGrp="1"/>
          </p:cNvSpPr>
          <p:nvPr>
            <p:ph/>
          </p:nvPr>
        </p:nvSpPr>
        <p:spPr>
          <a:xfrm>
            <a:off x="3738960" y="317628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B460EA1A-0F52-4637-BE85-02DD0E40C766}" type="slidenum">
              <a:t>&lt;#&gt;</a:t>
            </a:fld>
          </a:p>
        </p:txBody>
      </p:sp>
    </p:spTree>
  </p:cSld>
</p:sldLayout>
</file>

<file path=ppt/slideLayouts/slideLayout1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2" name="PlaceHolder 2"/>
          <p:cNvSpPr>
            <a:spLocks noGrp="1"/>
          </p:cNvSpPr>
          <p:nvPr>
            <p:ph/>
          </p:nvPr>
        </p:nvSpPr>
        <p:spPr>
          <a:xfrm>
            <a:off x="1437480" y="249840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3" name="PlaceHolder 3"/>
          <p:cNvSpPr>
            <a:spLocks noGrp="1"/>
          </p:cNvSpPr>
          <p:nvPr>
            <p:ph/>
          </p:nvPr>
        </p:nvSpPr>
        <p:spPr>
          <a:xfrm>
            <a:off x="3738960" y="249840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4" name="PlaceHolder 4"/>
          <p:cNvSpPr>
            <a:spLocks noGrp="1"/>
          </p:cNvSpPr>
          <p:nvPr>
            <p:ph/>
          </p:nvPr>
        </p:nvSpPr>
        <p:spPr>
          <a:xfrm>
            <a:off x="1437480" y="3176280"/>
            <a:ext cx="44917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F5CF1DF2-E5F6-412F-874E-47649ABBE5B4}" type="slidenum">
              <a:t>&lt;#&gt;</a:t>
            </a:fld>
          </a:p>
        </p:txBody>
      </p:sp>
    </p:spTree>
  </p:cSld>
</p:sldLayout>
</file>

<file path=ppt/slideLayouts/slideLayout1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6" name="PlaceHolder 2"/>
          <p:cNvSpPr>
            <a:spLocks noGrp="1"/>
          </p:cNvSpPr>
          <p:nvPr>
            <p:ph/>
          </p:nvPr>
        </p:nvSpPr>
        <p:spPr>
          <a:xfrm>
            <a:off x="1437480" y="2498400"/>
            <a:ext cx="44917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7" name="PlaceHolder 3"/>
          <p:cNvSpPr>
            <a:spLocks noGrp="1"/>
          </p:cNvSpPr>
          <p:nvPr>
            <p:ph/>
          </p:nvPr>
        </p:nvSpPr>
        <p:spPr>
          <a:xfrm>
            <a:off x="1437480" y="3176280"/>
            <a:ext cx="44917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71F8CB4E-76C0-41EF-8D0D-CE1FE1D77DF1}" type="slidenum">
              <a:t>&lt;#&gt;</a:t>
            </a:fld>
          </a:p>
        </p:txBody>
      </p:sp>
    </p:spTree>
  </p:cSld>
</p:sldLayout>
</file>

<file path=ppt/slideLayouts/slideLayout1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9" name="PlaceHolder 2"/>
          <p:cNvSpPr>
            <a:spLocks noGrp="1"/>
          </p:cNvSpPr>
          <p:nvPr>
            <p:ph/>
          </p:nvPr>
        </p:nvSpPr>
        <p:spPr>
          <a:xfrm>
            <a:off x="1437480" y="249840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0" name="PlaceHolder 3"/>
          <p:cNvSpPr>
            <a:spLocks noGrp="1"/>
          </p:cNvSpPr>
          <p:nvPr>
            <p:ph/>
          </p:nvPr>
        </p:nvSpPr>
        <p:spPr>
          <a:xfrm>
            <a:off x="3738960" y="249840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1" name="PlaceHolder 4"/>
          <p:cNvSpPr>
            <a:spLocks noGrp="1"/>
          </p:cNvSpPr>
          <p:nvPr>
            <p:ph/>
          </p:nvPr>
        </p:nvSpPr>
        <p:spPr>
          <a:xfrm>
            <a:off x="1437480" y="317628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2" name="PlaceHolder 5"/>
          <p:cNvSpPr>
            <a:spLocks noGrp="1"/>
          </p:cNvSpPr>
          <p:nvPr>
            <p:ph/>
          </p:nvPr>
        </p:nvSpPr>
        <p:spPr>
          <a:xfrm>
            <a:off x="3738960" y="317628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FFB9F144-0AF3-4594-A57B-DB5EB0A1468E}" type="slidenum">
              <a:t>&lt;#&gt;</a:t>
            </a:fld>
          </a:p>
        </p:txBody>
      </p:sp>
    </p:spTree>
  </p:cSld>
</p:sldLayout>
</file>

<file path=ppt/slideLayouts/slideLayout1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4" name="PlaceHolder 2"/>
          <p:cNvSpPr>
            <a:spLocks noGrp="1"/>
          </p:cNvSpPr>
          <p:nvPr>
            <p:ph/>
          </p:nvPr>
        </p:nvSpPr>
        <p:spPr>
          <a:xfrm>
            <a:off x="1437480" y="2498400"/>
            <a:ext cx="14461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5" name="PlaceHolder 3"/>
          <p:cNvSpPr>
            <a:spLocks noGrp="1"/>
          </p:cNvSpPr>
          <p:nvPr>
            <p:ph/>
          </p:nvPr>
        </p:nvSpPr>
        <p:spPr>
          <a:xfrm>
            <a:off x="2956320" y="2498400"/>
            <a:ext cx="14461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6" name="PlaceHolder 4"/>
          <p:cNvSpPr>
            <a:spLocks noGrp="1"/>
          </p:cNvSpPr>
          <p:nvPr>
            <p:ph/>
          </p:nvPr>
        </p:nvSpPr>
        <p:spPr>
          <a:xfrm>
            <a:off x="4475160" y="2498400"/>
            <a:ext cx="14461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7" name="PlaceHolder 5"/>
          <p:cNvSpPr>
            <a:spLocks noGrp="1"/>
          </p:cNvSpPr>
          <p:nvPr>
            <p:ph/>
          </p:nvPr>
        </p:nvSpPr>
        <p:spPr>
          <a:xfrm>
            <a:off x="1437480" y="3176280"/>
            <a:ext cx="14461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8" name="PlaceHolder 6"/>
          <p:cNvSpPr>
            <a:spLocks noGrp="1"/>
          </p:cNvSpPr>
          <p:nvPr>
            <p:ph/>
          </p:nvPr>
        </p:nvSpPr>
        <p:spPr>
          <a:xfrm>
            <a:off x="2956320" y="3176280"/>
            <a:ext cx="14461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9" name="PlaceHolder 7"/>
          <p:cNvSpPr>
            <a:spLocks noGrp="1"/>
          </p:cNvSpPr>
          <p:nvPr>
            <p:ph/>
          </p:nvPr>
        </p:nvSpPr>
        <p:spPr>
          <a:xfrm>
            <a:off x="4475160" y="3176280"/>
            <a:ext cx="14461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CF9A9A31-2FFB-44DF-9BB2-D399C5A0A81E}" type="slidenum">
              <a:t>&lt;#&gt;</a:t>
            </a:fld>
          </a:p>
        </p:txBody>
      </p:sp>
    </p:spTree>
  </p:cSld>
</p:sldLayout>
</file>

<file path=ppt/slideLayouts/slideLayout1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3A185784-682E-481A-A59C-78CE04B61C1E}" type="slidenum">
              <a:t>&lt;#&gt;</a:t>
            </a:fld>
          </a:p>
        </p:txBody>
      </p:sp>
    </p:spTree>
  </p:cSld>
</p:sldLayout>
</file>

<file path=ppt/slideLayouts/slideLayout1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7" name="PlaceHolder 2"/>
          <p:cNvSpPr>
            <a:spLocks noGrp="1"/>
          </p:cNvSpPr>
          <p:nvPr>
            <p:ph type="subTitle"/>
          </p:nvPr>
        </p:nvSpPr>
        <p:spPr>
          <a:xfrm>
            <a:off x="1437480" y="2498400"/>
            <a:ext cx="449172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PH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88CE14EA-7EBB-4CF7-A3F4-D19FC669FEB3}" type="slidenum">
              <a:t>&lt;#&gt;</a:t>
            </a:fld>
          </a:p>
        </p:txBody>
      </p:sp>
    </p:spTree>
  </p:cSld>
</p:sldLayout>
</file>

<file path=ppt/slideLayouts/slideLayout1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9" name="PlaceHolder 2"/>
          <p:cNvSpPr>
            <a:spLocks noGrp="1"/>
          </p:cNvSpPr>
          <p:nvPr>
            <p:ph/>
          </p:nvPr>
        </p:nvSpPr>
        <p:spPr>
          <a:xfrm>
            <a:off x="1437480" y="2498400"/>
            <a:ext cx="449172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4263A415-E49A-4C95-B3F8-CC887901498A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1437480" y="2498400"/>
            <a:ext cx="219168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3738960" y="2498400"/>
            <a:ext cx="219168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65FAA38-3338-4C1D-8C88-9DCFD2A7EE75}" type="slidenum">
              <a:t>&lt;#&gt;</a:t>
            </a:fld>
          </a:p>
        </p:txBody>
      </p:sp>
    </p:spTree>
  </p:cSld>
</p:sldLayout>
</file>

<file path=ppt/slideLayouts/slideLayout1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1" name="PlaceHolder 2"/>
          <p:cNvSpPr>
            <a:spLocks noGrp="1"/>
          </p:cNvSpPr>
          <p:nvPr>
            <p:ph/>
          </p:nvPr>
        </p:nvSpPr>
        <p:spPr>
          <a:xfrm>
            <a:off x="1437480" y="2498400"/>
            <a:ext cx="219168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2" name="PlaceHolder 3"/>
          <p:cNvSpPr>
            <a:spLocks noGrp="1"/>
          </p:cNvSpPr>
          <p:nvPr>
            <p:ph/>
          </p:nvPr>
        </p:nvSpPr>
        <p:spPr>
          <a:xfrm>
            <a:off x="3738960" y="2498400"/>
            <a:ext cx="219168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3BB8F79C-D73A-42C5-95B6-6932F1B2E12A}" type="slidenum">
              <a:t>&lt;#&gt;</a:t>
            </a:fld>
          </a:p>
        </p:txBody>
      </p:sp>
    </p:spTree>
  </p:cSld>
</p:sldLayout>
</file>

<file path=ppt/slideLayouts/slideLayout1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8F015177-D894-4E14-A00B-C2F03152F004}" type="slidenum">
              <a:t>&lt;#&gt;</a:t>
            </a:fld>
          </a:p>
        </p:txBody>
      </p:sp>
    </p:spTree>
  </p:cSld>
</p:sldLayout>
</file>

<file path=ppt/slideLayouts/slideLayout1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PlaceHolder 1"/>
          <p:cNvSpPr>
            <a:spLocks noGrp="1"/>
          </p:cNvSpPr>
          <p:nvPr>
            <p:ph type="subTitle"/>
          </p:nvPr>
        </p:nvSpPr>
        <p:spPr>
          <a:xfrm>
            <a:off x="1437120" y="520560"/>
            <a:ext cx="9317160" cy="404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PH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E27D3FDC-BDE8-4CE9-81C4-FF5E42658971}" type="slidenum">
              <a:t>&lt;#&gt;</a:t>
            </a:fld>
          </a:p>
        </p:txBody>
      </p:sp>
    </p:spTree>
  </p:cSld>
</p:sldLayout>
</file>

<file path=ppt/slideLayouts/slideLayout1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6" name="PlaceHolder 2"/>
          <p:cNvSpPr>
            <a:spLocks noGrp="1"/>
          </p:cNvSpPr>
          <p:nvPr>
            <p:ph/>
          </p:nvPr>
        </p:nvSpPr>
        <p:spPr>
          <a:xfrm>
            <a:off x="1437480" y="249840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7" name="PlaceHolder 3"/>
          <p:cNvSpPr>
            <a:spLocks noGrp="1"/>
          </p:cNvSpPr>
          <p:nvPr>
            <p:ph/>
          </p:nvPr>
        </p:nvSpPr>
        <p:spPr>
          <a:xfrm>
            <a:off x="3738960" y="2498400"/>
            <a:ext cx="219168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8" name="PlaceHolder 4"/>
          <p:cNvSpPr>
            <a:spLocks noGrp="1"/>
          </p:cNvSpPr>
          <p:nvPr>
            <p:ph/>
          </p:nvPr>
        </p:nvSpPr>
        <p:spPr>
          <a:xfrm>
            <a:off x="1437480" y="317628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DA00DDDB-1170-4293-8F55-056AF6E90F68}" type="slidenum">
              <a:t>&lt;#&gt;</a:t>
            </a:fld>
          </a:p>
        </p:txBody>
      </p:sp>
    </p:spTree>
  </p:cSld>
</p:sldLayout>
</file>

<file path=ppt/slideLayouts/slideLayout1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0" name="PlaceHolder 2"/>
          <p:cNvSpPr>
            <a:spLocks noGrp="1"/>
          </p:cNvSpPr>
          <p:nvPr>
            <p:ph/>
          </p:nvPr>
        </p:nvSpPr>
        <p:spPr>
          <a:xfrm>
            <a:off x="1437480" y="2498400"/>
            <a:ext cx="219168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1" name="PlaceHolder 3"/>
          <p:cNvSpPr>
            <a:spLocks noGrp="1"/>
          </p:cNvSpPr>
          <p:nvPr>
            <p:ph/>
          </p:nvPr>
        </p:nvSpPr>
        <p:spPr>
          <a:xfrm>
            <a:off x="3738960" y="249840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2" name="PlaceHolder 4"/>
          <p:cNvSpPr>
            <a:spLocks noGrp="1"/>
          </p:cNvSpPr>
          <p:nvPr>
            <p:ph/>
          </p:nvPr>
        </p:nvSpPr>
        <p:spPr>
          <a:xfrm>
            <a:off x="3738960" y="317628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93B7F075-31FF-44B5-85AA-DF372D40EBF1}" type="slidenum">
              <a:t>&lt;#&gt;</a:t>
            </a:fld>
          </a:p>
        </p:txBody>
      </p:sp>
    </p:spTree>
  </p:cSld>
</p:sldLayout>
</file>

<file path=ppt/slideLayouts/slideLayout1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4" name="PlaceHolder 2"/>
          <p:cNvSpPr>
            <a:spLocks noGrp="1"/>
          </p:cNvSpPr>
          <p:nvPr>
            <p:ph/>
          </p:nvPr>
        </p:nvSpPr>
        <p:spPr>
          <a:xfrm>
            <a:off x="1437480" y="249840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5" name="PlaceHolder 3"/>
          <p:cNvSpPr>
            <a:spLocks noGrp="1"/>
          </p:cNvSpPr>
          <p:nvPr>
            <p:ph/>
          </p:nvPr>
        </p:nvSpPr>
        <p:spPr>
          <a:xfrm>
            <a:off x="3738960" y="249840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6" name="PlaceHolder 4"/>
          <p:cNvSpPr>
            <a:spLocks noGrp="1"/>
          </p:cNvSpPr>
          <p:nvPr>
            <p:ph/>
          </p:nvPr>
        </p:nvSpPr>
        <p:spPr>
          <a:xfrm>
            <a:off x="1437480" y="3176280"/>
            <a:ext cx="44917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83062C66-E7B0-418C-973A-CEB2F4C7E212}" type="slidenum">
              <a:t>&lt;#&gt;</a:t>
            </a:fld>
          </a:p>
        </p:txBody>
      </p:sp>
    </p:spTree>
  </p:cSld>
</p:sldLayout>
</file>

<file path=ppt/slideLayouts/slideLayout1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8" name="PlaceHolder 2"/>
          <p:cNvSpPr>
            <a:spLocks noGrp="1"/>
          </p:cNvSpPr>
          <p:nvPr>
            <p:ph/>
          </p:nvPr>
        </p:nvSpPr>
        <p:spPr>
          <a:xfrm>
            <a:off x="1437480" y="2498400"/>
            <a:ext cx="44917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9" name="PlaceHolder 3"/>
          <p:cNvSpPr>
            <a:spLocks noGrp="1"/>
          </p:cNvSpPr>
          <p:nvPr>
            <p:ph/>
          </p:nvPr>
        </p:nvSpPr>
        <p:spPr>
          <a:xfrm>
            <a:off x="1437480" y="3176280"/>
            <a:ext cx="44917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DE8906F1-6EAF-423A-AB48-6136808BD904}" type="slidenum">
              <a:t>&lt;#&gt;</a:t>
            </a:fld>
          </a:p>
        </p:txBody>
      </p:sp>
    </p:spTree>
  </p:cSld>
</p:sldLayout>
</file>

<file path=ppt/slideLayouts/slideLayout1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1" name="PlaceHolder 2"/>
          <p:cNvSpPr>
            <a:spLocks noGrp="1"/>
          </p:cNvSpPr>
          <p:nvPr>
            <p:ph/>
          </p:nvPr>
        </p:nvSpPr>
        <p:spPr>
          <a:xfrm>
            <a:off x="1437480" y="249840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2" name="PlaceHolder 3"/>
          <p:cNvSpPr>
            <a:spLocks noGrp="1"/>
          </p:cNvSpPr>
          <p:nvPr>
            <p:ph/>
          </p:nvPr>
        </p:nvSpPr>
        <p:spPr>
          <a:xfrm>
            <a:off x="3738960" y="249840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3" name="PlaceHolder 4"/>
          <p:cNvSpPr>
            <a:spLocks noGrp="1"/>
          </p:cNvSpPr>
          <p:nvPr>
            <p:ph/>
          </p:nvPr>
        </p:nvSpPr>
        <p:spPr>
          <a:xfrm>
            <a:off x="1437480" y="317628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4" name="PlaceHolder 5"/>
          <p:cNvSpPr>
            <a:spLocks noGrp="1"/>
          </p:cNvSpPr>
          <p:nvPr>
            <p:ph/>
          </p:nvPr>
        </p:nvSpPr>
        <p:spPr>
          <a:xfrm>
            <a:off x="3738960" y="317628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3199E422-F2C5-451A-91F5-67E4C6097C46}" type="slidenum">
              <a:t>&lt;#&gt;</a:t>
            </a:fld>
          </a:p>
        </p:txBody>
      </p:sp>
    </p:spTree>
  </p:cSld>
</p:sldLayout>
</file>

<file path=ppt/slideLayouts/slideLayout1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6" name="PlaceHolder 2"/>
          <p:cNvSpPr>
            <a:spLocks noGrp="1"/>
          </p:cNvSpPr>
          <p:nvPr>
            <p:ph/>
          </p:nvPr>
        </p:nvSpPr>
        <p:spPr>
          <a:xfrm>
            <a:off x="1437480" y="2498400"/>
            <a:ext cx="14461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7" name="PlaceHolder 3"/>
          <p:cNvSpPr>
            <a:spLocks noGrp="1"/>
          </p:cNvSpPr>
          <p:nvPr>
            <p:ph/>
          </p:nvPr>
        </p:nvSpPr>
        <p:spPr>
          <a:xfrm>
            <a:off x="2956320" y="2498400"/>
            <a:ext cx="14461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8" name="PlaceHolder 4"/>
          <p:cNvSpPr>
            <a:spLocks noGrp="1"/>
          </p:cNvSpPr>
          <p:nvPr>
            <p:ph/>
          </p:nvPr>
        </p:nvSpPr>
        <p:spPr>
          <a:xfrm>
            <a:off x="4475160" y="2498400"/>
            <a:ext cx="14461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9" name="PlaceHolder 5"/>
          <p:cNvSpPr>
            <a:spLocks noGrp="1"/>
          </p:cNvSpPr>
          <p:nvPr>
            <p:ph/>
          </p:nvPr>
        </p:nvSpPr>
        <p:spPr>
          <a:xfrm>
            <a:off x="1437480" y="3176280"/>
            <a:ext cx="14461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0" name="PlaceHolder 6"/>
          <p:cNvSpPr>
            <a:spLocks noGrp="1"/>
          </p:cNvSpPr>
          <p:nvPr>
            <p:ph/>
          </p:nvPr>
        </p:nvSpPr>
        <p:spPr>
          <a:xfrm>
            <a:off x="2956320" y="3176280"/>
            <a:ext cx="14461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1" name="PlaceHolder 7"/>
          <p:cNvSpPr>
            <a:spLocks noGrp="1"/>
          </p:cNvSpPr>
          <p:nvPr>
            <p:ph/>
          </p:nvPr>
        </p:nvSpPr>
        <p:spPr>
          <a:xfrm>
            <a:off x="4475160" y="3176280"/>
            <a:ext cx="14461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52B525FE-9DFA-40B6-9E07-8B15D23F9345}" type="slidenum">
              <a:t>&lt;#&gt;</a:t>
            </a:fld>
          </a:p>
        </p:txBody>
      </p:sp>
    </p:spTree>
  </p:cSld>
</p:sldLayout>
</file>

<file path=ppt/slideLayouts/slideLayout1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626BB280-67D3-4E0A-B1F1-489914D31D9A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6C17F1C-CDA8-4D2C-9B05-49F69A728A10}" type="slidenum">
              <a:t>&lt;#&gt;</a:t>
            </a:fld>
          </a:p>
        </p:txBody>
      </p:sp>
    </p:spTree>
  </p:cSld>
</p:sldLayout>
</file>

<file path=ppt/slideLayouts/slideLayout1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4" name="PlaceHolder 2"/>
          <p:cNvSpPr>
            <a:spLocks noGrp="1"/>
          </p:cNvSpPr>
          <p:nvPr>
            <p:ph type="subTitle"/>
          </p:nvPr>
        </p:nvSpPr>
        <p:spPr>
          <a:xfrm>
            <a:off x="1437480" y="2498400"/>
            <a:ext cx="449172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PH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3E6D482D-C9CA-4E7A-83BB-A99C939642AD}" type="slidenum">
              <a:t>&lt;#&gt;</a:t>
            </a:fld>
          </a:p>
        </p:txBody>
      </p:sp>
    </p:spTree>
  </p:cSld>
</p:sldLayout>
</file>

<file path=ppt/slideLayouts/slideLayout1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6" name="PlaceHolder 2"/>
          <p:cNvSpPr>
            <a:spLocks noGrp="1"/>
          </p:cNvSpPr>
          <p:nvPr>
            <p:ph/>
          </p:nvPr>
        </p:nvSpPr>
        <p:spPr>
          <a:xfrm>
            <a:off x="1437480" y="2498400"/>
            <a:ext cx="449172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D73F44BF-82A3-44CF-9BDE-B7D351F90AFE}" type="slidenum">
              <a:t>&lt;#&gt;</a:t>
            </a:fld>
          </a:p>
        </p:txBody>
      </p:sp>
    </p:spTree>
  </p:cSld>
</p:sldLayout>
</file>

<file path=ppt/slideLayouts/slideLayout1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8" name="PlaceHolder 2"/>
          <p:cNvSpPr>
            <a:spLocks noGrp="1"/>
          </p:cNvSpPr>
          <p:nvPr>
            <p:ph/>
          </p:nvPr>
        </p:nvSpPr>
        <p:spPr>
          <a:xfrm>
            <a:off x="1437480" y="2498400"/>
            <a:ext cx="219168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9" name="PlaceHolder 3"/>
          <p:cNvSpPr>
            <a:spLocks noGrp="1"/>
          </p:cNvSpPr>
          <p:nvPr>
            <p:ph/>
          </p:nvPr>
        </p:nvSpPr>
        <p:spPr>
          <a:xfrm>
            <a:off x="3738960" y="2498400"/>
            <a:ext cx="219168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60BC379E-BE59-4AFD-B0D5-D97463FA4323}" type="slidenum">
              <a:t>&lt;#&gt;</a:t>
            </a:fld>
          </a:p>
        </p:txBody>
      </p:sp>
    </p:spTree>
  </p:cSld>
</p:sldLayout>
</file>

<file path=ppt/slideLayouts/slideLayout1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EB682F9A-3500-4CA7-998E-CAB74F97AE93}" type="slidenum">
              <a:t>&lt;#&gt;</a:t>
            </a:fld>
          </a:p>
        </p:txBody>
      </p:sp>
    </p:spTree>
  </p:cSld>
</p:sldLayout>
</file>

<file path=ppt/slideLayouts/slideLayout1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PlaceHolder 1"/>
          <p:cNvSpPr>
            <a:spLocks noGrp="1"/>
          </p:cNvSpPr>
          <p:nvPr>
            <p:ph type="subTitle"/>
          </p:nvPr>
        </p:nvSpPr>
        <p:spPr>
          <a:xfrm>
            <a:off x="1437120" y="520560"/>
            <a:ext cx="9317160" cy="404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PH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F60FBBED-AD7A-4A1E-8D9E-431EEB5FC803}" type="slidenum">
              <a:t>&lt;#&gt;</a:t>
            </a:fld>
          </a:p>
        </p:txBody>
      </p:sp>
    </p:spTree>
  </p:cSld>
</p:sldLayout>
</file>

<file path=ppt/slideLayouts/slideLayout1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3" name="PlaceHolder 2"/>
          <p:cNvSpPr>
            <a:spLocks noGrp="1"/>
          </p:cNvSpPr>
          <p:nvPr>
            <p:ph/>
          </p:nvPr>
        </p:nvSpPr>
        <p:spPr>
          <a:xfrm>
            <a:off x="1437480" y="249840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4" name="PlaceHolder 3"/>
          <p:cNvSpPr>
            <a:spLocks noGrp="1"/>
          </p:cNvSpPr>
          <p:nvPr>
            <p:ph/>
          </p:nvPr>
        </p:nvSpPr>
        <p:spPr>
          <a:xfrm>
            <a:off x="3738960" y="2498400"/>
            <a:ext cx="219168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5" name="PlaceHolder 4"/>
          <p:cNvSpPr>
            <a:spLocks noGrp="1"/>
          </p:cNvSpPr>
          <p:nvPr>
            <p:ph/>
          </p:nvPr>
        </p:nvSpPr>
        <p:spPr>
          <a:xfrm>
            <a:off x="1437480" y="317628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B6CD8860-97BF-43C0-B0A1-EA72DE030C94}" type="slidenum">
              <a:t>&lt;#&gt;</a:t>
            </a:fld>
          </a:p>
        </p:txBody>
      </p:sp>
    </p:spTree>
  </p:cSld>
</p:sldLayout>
</file>

<file path=ppt/slideLayouts/slideLayout1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7" name="PlaceHolder 2"/>
          <p:cNvSpPr>
            <a:spLocks noGrp="1"/>
          </p:cNvSpPr>
          <p:nvPr>
            <p:ph/>
          </p:nvPr>
        </p:nvSpPr>
        <p:spPr>
          <a:xfrm>
            <a:off x="1437480" y="2498400"/>
            <a:ext cx="219168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8" name="PlaceHolder 3"/>
          <p:cNvSpPr>
            <a:spLocks noGrp="1"/>
          </p:cNvSpPr>
          <p:nvPr>
            <p:ph/>
          </p:nvPr>
        </p:nvSpPr>
        <p:spPr>
          <a:xfrm>
            <a:off x="3738960" y="249840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9" name="PlaceHolder 4"/>
          <p:cNvSpPr>
            <a:spLocks noGrp="1"/>
          </p:cNvSpPr>
          <p:nvPr>
            <p:ph/>
          </p:nvPr>
        </p:nvSpPr>
        <p:spPr>
          <a:xfrm>
            <a:off x="3738960" y="317628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C5BC9F9B-4B1E-4C49-A12F-36BEECB3E053}" type="slidenum">
              <a:t>&lt;#&gt;</a:t>
            </a:fld>
          </a:p>
        </p:txBody>
      </p:sp>
    </p:spTree>
  </p:cSld>
</p:sldLayout>
</file>

<file path=ppt/slideLayouts/slideLayout1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1" name="PlaceHolder 2"/>
          <p:cNvSpPr>
            <a:spLocks noGrp="1"/>
          </p:cNvSpPr>
          <p:nvPr>
            <p:ph/>
          </p:nvPr>
        </p:nvSpPr>
        <p:spPr>
          <a:xfrm>
            <a:off x="1437480" y="249840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2" name="PlaceHolder 3"/>
          <p:cNvSpPr>
            <a:spLocks noGrp="1"/>
          </p:cNvSpPr>
          <p:nvPr>
            <p:ph/>
          </p:nvPr>
        </p:nvSpPr>
        <p:spPr>
          <a:xfrm>
            <a:off x="3738960" y="249840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3" name="PlaceHolder 4"/>
          <p:cNvSpPr>
            <a:spLocks noGrp="1"/>
          </p:cNvSpPr>
          <p:nvPr>
            <p:ph/>
          </p:nvPr>
        </p:nvSpPr>
        <p:spPr>
          <a:xfrm>
            <a:off x="1437480" y="3176280"/>
            <a:ext cx="44917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33284023-E490-4524-9C16-F213ED65505F}" type="slidenum">
              <a:t>&lt;#&gt;</a:t>
            </a:fld>
          </a:p>
        </p:txBody>
      </p:sp>
    </p:spTree>
  </p:cSld>
</p:sldLayout>
</file>

<file path=ppt/slideLayouts/slideLayout1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5" name="PlaceHolder 2"/>
          <p:cNvSpPr>
            <a:spLocks noGrp="1"/>
          </p:cNvSpPr>
          <p:nvPr>
            <p:ph/>
          </p:nvPr>
        </p:nvSpPr>
        <p:spPr>
          <a:xfrm>
            <a:off x="1437480" y="2498400"/>
            <a:ext cx="44917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6" name="PlaceHolder 3"/>
          <p:cNvSpPr>
            <a:spLocks noGrp="1"/>
          </p:cNvSpPr>
          <p:nvPr>
            <p:ph/>
          </p:nvPr>
        </p:nvSpPr>
        <p:spPr>
          <a:xfrm>
            <a:off x="1437480" y="3176280"/>
            <a:ext cx="44917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673E8C42-4DA8-4223-868F-2B02C846997C}" type="slidenum">
              <a:t>&lt;#&gt;</a:t>
            </a:fld>
          </a:p>
        </p:txBody>
      </p:sp>
    </p:spTree>
  </p:cSld>
</p:sldLayout>
</file>

<file path=ppt/slideLayouts/slideLayout1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8" name="PlaceHolder 2"/>
          <p:cNvSpPr>
            <a:spLocks noGrp="1"/>
          </p:cNvSpPr>
          <p:nvPr>
            <p:ph/>
          </p:nvPr>
        </p:nvSpPr>
        <p:spPr>
          <a:xfrm>
            <a:off x="1437480" y="249840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9" name="PlaceHolder 3"/>
          <p:cNvSpPr>
            <a:spLocks noGrp="1"/>
          </p:cNvSpPr>
          <p:nvPr>
            <p:ph/>
          </p:nvPr>
        </p:nvSpPr>
        <p:spPr>
          <a:xfrm>
            <a:off x="3738960" y="249840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0" name="PlaceHolder 4"/>
          <p:cNvSpPr>
            <a:spLocks noGrp="1"/>
          </p:cNvSpPr>
          <p:nvPr>
            <p:ph/>
          </p:nvPr>
        </p:nvSpPr>
        <p:spPr>
          <a:xfrm>
            <a:off x="1437480" y="317628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1" name="PlaceHolder 5"/>
          <p:cNvSpPr>
            <a:spLocks noGrp="1"/>
          </p:cNvSpPr>
          <p:nvPr>
            <p:ph/>
          </p:nvPr>
        </p:nvSpPr>
        <p:spPr>
          <a:xfrm>
            <a:off x="3738960" y="317628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471EC3CC-EEB2-44DA-9EE6-C8E7837FB224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1437120" y="520560"/>
            <a:ext cx="9317160" cy="404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PH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FB7D4C1-BD97-40BE-8B2F-9DCCD7D110D6}" type="slidenum">
              <a:t>&lt;#&gt;</a:t>
            </a:fld>
          </a:p>
        </p:txBody>
      </p:sp>
    </p:spTree>
  </p:cSld>
</p:sldLayout>
</file>

<file path=ppt/slideLayouts/slideLayout1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3" name="PlaceHolder 2"/>
          <p:cNvSpPr>
            <a:spLocks noGrp="1"/>
          </p:cNvSpPr>
          <p:nvPr>
            <p:ph/>
          </p:nvPr>
        </p:nvSpPr>
        <p:spPr>
          <a:xfrm>
            <a:off x="1437480" y="2498400"/>
            <a:ext cx="14461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4" name="PlaceHolder 3"/>
          <p:cNvSpPr>
            <a:spLocks noGrp="1"/>
          </p:cNvSpPr>
          <p:nvPr>
            <p:ph/>
          </p:nvPr>
        </p:nvSpPr>
        <p:spPr>
          <a:xfrm>
            <a:off x="2956320" y="2498400"/>
            <a:ext cx="14461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5" name="PlaceHolder 4"/>
          <p:cNvSpPr>
            <a:spLocks noGrp="1"/>
          </p:cNvSpPr>
          <p:nvPr>
            <p:ph/>
          </p:nvPr>
        </p:nvSpPr>
        <p:spPr>
          <a:xfrm>
            <a:off x="4475160" y="2498400"/>
            <a:ext cx="14461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6" name="PlaceHolder 5"/>
          <p:cNvSpPr>
            <a:spLocks noGrp="1"/>
          </p:cNvSpPr>
          <p:nvPr>
            <p:ph/>
          </p:nvPr>
        </p:nvSpPr>
        <p:spPr>
          <a:xfrm>
            <a:off x="1437480" y="3176280"/>
            <a:ext cx="14461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7" name="PlaceHolder 6"/>
          <p:cNvSpPr>
            <a:spLocks noGrp="1"/>
          </p:cNvSpPr>
          <p:nvPr>
            <p:ph/>
          </p:nvPr>
        </p:nvSpPr>
        <p:spPr>
          <a:xfrm>
            <a:off x="2956320" y="3176280"/>
            <a:ext cx="14461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8" name="PlaceHolder 7"/>
          <p:cNvSpPr>
            <a:spLocks noGrp="1"/>
          </p:cNvSpPr>
          <p:nvPr>
            <p:ph/>
          </p:nvPr>
        </p:nvSpPr>
        <p:spPr>
          <a:xfrm>
            <a:off x="4475160" y="3176280"/>
            <a:ext cx="14461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917DB938-8F15-4CB5-9BE9-58B9D9ED3879}" type="slidenum">
              <a:t>&lt;#&gt;</a:t>
            </a:fld>
          </a:p>
        </p:txBody>
      </p:sp>
    </p:spTree>
  </p:cSld>
</p:sldLayout>
</file>

<file path=ppt/slideLayouts/slideLayout1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FCFCC6F9-863C-45EF-B2D9-4349466C4238}" type="slidenum">
              <a:t>&lt;#&gt;</a:t>
            </a:fld>
          </a:p>
        </p:txBody>
      </p:sp>
    </p:spTree>
  </p:cSld>
</p:sldLayout>
</file>

<file path=ppt/slideLayouts/slideLayout1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9" name="PlaceHolder 2"/>
          <p:cNvSpPr>
            <a:spLocks noGrp="1"/>
          </p:cNvSpPr>
          <p:nvPr>
            <p:ph type="subTitle"/>
          </p:nvPr>
        </p:nvSpPr>
        <p:spPr>
          <a:xfrm>
            <a:off x="1437480" y="2498400"/>
            <a:ext cx="449172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PH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F35829B3-C6EF-4C14-8AF4-34BEB99820CE}" type="slidenum">
              <a:t>&lt;#&gt;</a:t>
            </a:fld>
          </a:p>
        </p:txBody>
      </p:sp>
    </p:spTree>
  </p:cSld>
</p:sldLayout>
</file>

<file path=ppt/slideLayouts/slideLayout1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1" name="PlaceHolder 2"/>
          <p:cNvSpPr>
            <a:spLocks noGrp="1"/>
          </p:cNvSpPr>
          <p:nvPr>
            <p:ph/>
          </p:nvPr>
        </p:nvSpPr>
        <p:spPr>
          <a:xfrm>
            <a:off x="1437480" y="2498400"/>
            <a:ext cx="449172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2A64C265-043D-448E-A3B0-C6EEAE6938D4}" type="slidenum">
              <a:t>&lt;#&gt;</a:t>
            </a:fld>
          </a:p>
        </p:txBody>
      </p:sp>
    </p:spTree>
  </p:cSld>
</p:sldLayout>
</file>

<file path=ppt/slideLayouts/slideLayout1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3" name="PlaceHolder 2"/>
          <p:cNvSpPr>
            <a:spLocks noGrp="1"/>
          </p:cNvSpPr>
          <p:nvPr>
            <p:ph/>
          </p:nvPr>
        </p:nvSpPr>
        <p:spPr>
          <a:xfrm>
            <a:off x="1437480" y="2498400"/>
            <a:ext cx="219168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4" name="PlaceHolder 3"/>
          <p:cNvSpPr>
            <a:spLocks noGrp="1"/>
          </p:cNvSpPr>
          <p:nvPr>
            <p:ph/>
          </p:nvPr>
        </p:nvSpPr>
        <p:spPr>
          <a:xfrm>
            <a:off x="3738960" y="2498400"/>
            <a:ext cx="219168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D3E37191-350F-4BB4-BFB8-9E94B4342445}" type="slidenum">
              <a:t>&lt;#&gt;</a:t>
            </a:fld>
          </a:p>
        </p:txBody>
      </p:sp>
    </p:spTree>
  </p:cSld>
</p:sldLayout>
</file>

<file path=ppt/slideLayouts/slideLayout1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5C8E99F0-1E75-41E3-A781-2008E56345DA}" type="slidenum">
              <a:t>&lt;#&gt;</a:t>
            </a:fld>
          </a:p>
        </p:txBody>
      </p:sp>
    </p:spTree>
  </p:cSld>
</p:sldLayout>
</file>

<file path=ppt/slideLayouts/slideLayout1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PlaceHolder 1"/>
          <p:cNvSpPr>
            <a:spLocks noGrp="1"/>
          </p:cNvSpPr>
          <p:nvPr>
            <p:ph type="subTitle"/>
          </p:nvPr>
        </p:nvSpPr>
        <p:spPr>
          <a:xfrm>
            <a:off x="1437120" y="520560"/>
            <a:ext cx="9317160" cy="404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PH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CD1A8560-B523-4A31-9AEA-93F1E8A6CEF5}" type="slidenum">
              <a:t>&lt;#&gt;</a:t>
            </a:fld>
          </a:p>
        </p:txBody>
      </p:sp>
    </p:spTree>
  </p:cSld>
</p:sldLayout>
</file>

<file path=ppt/slideLayouts/slideLayout1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8" name="PlaceHolder 2"/>
          <p:cNvSpPr>
            <a:spLocks noGrp="1"/>
          </p:cNvSpPr>
          <p:nvPr>
            <p:ph/>
          </p:nvPr>
        </p:nvSpPr>
        <p:spPr>
          <a:xfrm>
            <a:off x="1437480" y="249840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9" name="PlaceHolder 3"/>
          <p:cNvSpPr>
            <a:spLocks noGrp="1"/>
          </p:cNvSpPr>
          <p:nvPr>
            <p:ph/>
          </p:nvPr>
        </p:nvSpPr>
        <p:spPr>
          <a:xfrm>
            <a:off x="3738960" y="2498400"/>
            <a:ext cx="219168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0" name="PlaceHolder 4"/>
          <p:cNvSpPr>
            <a:spLocks noGrp="1"/>
          </p:cNvSpPr>
          <p:nvPr>
            <p:ph/>
          </p:nvPr>
        </p:nvSpPr>
        <p:spPr>
          <a:xfrm>
            <a:off x="1437480" y="317628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FC43271C-FEF6-453B-A0C4-D47BDED1ABC6}" type="slidenum">
              <a:t>&lt;#&gt;</a:t>
            </a:fld>
          </a:p>
        </p:txBody>
      </p:sp>
    </p:spTree>
  </p:cSld>
</p:sldLayout>
</file>

<file path=ppt/slideLayouts/slideLayout1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2" name="PlaceHolder 2"/>
          <p:cNvSpPr>
            <a:spLocks noGrp="1"/>
          </p:cNvSpPr>
          <p:nvPr>
            <p:ph/>
          </p:nvPr>
        </p:nvSpPr>
        <p:spPr>
          <a:xfrm>
            <a:off x="1437480" y="2498400"/>
            <a:ext cx="219168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3" name="PlaceHolder 3"/>
          <p:cNvSpPr>
            <a:spLocks noGrp="1"/>
          </p:cNvSpPr>
          <p:nvPr>
            <p:ph/>
          </p:nvPr>
        </p:nvSpPr>
        <p:spPr>
          <a:xfrm>
            <a:off x="3738960" y="249840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4" name="PlaceHolder 4"/>
          <p:cNvSpPr>
            <a:spLocks noGrp="1"/>
          </p:cNvSpPr>
          <p:nvPr>
            <p:ph/>
          </p:nvPr>
        </p:nvSpPr>
        <p:spPr>
          <a:xfrm>
            <a:off x="3738960" y="317628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A44A0C73-FA38-48CF-9F6D-F01A6C26A5F8}" type="slidenum">
              <a:t>&lt;#&gt;</a:t>
            </a:fld>
          </a:p>
        </p:txBody>
      </p:sp>
    </p:spTree>
  </p:cSld>
</p:sldLayout>
</file>

<file path=ppt/slideLayouts/slideLayout1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6" name="PlaceHolder 2"/>
          <p:cNvSpPr>
            <a:spLocks noGrp="1"/>
          </p:cNvSpPr>
          <p:nvPr>
            <p:ph/>
          </p:nvPr>
        </p:nvSpPr>
        <p:spPr>
          <a:xfrm>
            <a:off x="1437480" y="249840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7" name="PlaceHolder 3"/>
          <p:cNvSpPr>
            <a:spLocks noGrp="1"/>
          </p:cNvSpPr>
          <p:nvPr>
            <p:ph/>
          </p:nvPr>
        </p:nvSpPr>
        <p:spPr>
          <a:xfrm>
            <a:off x="3738960" y="249840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8" name="PlaceHolder 4"/>
          <p:cNvSpPr>
            <a:spLocks noGrp="1"/>
          </p:cNvSpPr>
          <p:nvPr>
            <p:ph/>
          </p:nvPr>
        </p:nvSpPr>
        <p:spPr>
          <a:xfrm>
            <a:off x="1437480" y="3176280"/>
            <a:ext cx="44917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521FA443-5C94-4A91-AB92-AAFEB63DAF3E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1437480" y="249840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3738960" y="2498400"/>
            <a:ext cx="219168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/>
          </p:nvPr>
        </p:nvSpPr>
        <p:spPr>
          <a:xfrm>
            <a:off x="1437480" y="317628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72EBDE9-8635-466E-96AD-6987D88274F7}" type="slidenum">
              <a:t>&lt;#&gt;</a:t>
            </a:fld>
          </a:p>
        </p:txBody>
      </p:sp>
    </p:spTree>
  </p:cSld>
</p:sldLayout>
</file>

<file path=ppt/slideLayouts/slideLayout1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0" name="PlaceHolder 2"/>
          <p:cNvSpPr>
            <a:spLocks noGrp="1"/>
          </p:cNvSpPr>
          <p:nvPr>
            <p:ph/>
          </p:nvPr>
        </p:nvSpPr>
        <p:spPr>
          <a:xfrm>
            <a:off x="1437480" y="2498400"/>
            <a:ext cx="44917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1" name="PlaceHolder 3"/>
          <p:cNvSpPr>
            <a:spLocks noGrp="1"/>
          </p:cNvSpPr>
          <p:nvPr>
            <p:ph/>
          </p:nvPr>
        </p:nvSpPr>
        <p:spPr>
          <a:xfrm>
            <a:off x="1437480" y="3176280"/>
            <a:ext cx="44917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870FDE57-472E-4D72-BF6E-D924A45844A0}" type="slidenum">
              <a:t>&lt;#&gt;</a:t>
            </a:fld>
          </a:p>
        </p:txBody>
      </p:sp>
    </p:spTree>
  </p:cSld>
</p:sldLayout>
</file>

<file path=ppt/slideLayouts/slideLayout1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3" name="PlaceHolder 2"/>
          <p:cNvSpPr>
            <a:spLocks noGrp="1"/>
          </p:cNvSpPr>
          <p:nvPr>
            <p:ph/>
          </p:nvPr>
        </p:nvSpPr>
        <p:spPr>
          <a:xfrm>
            <a:off x="1437480" y="249840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4" name="PlaceHolder 3"/>
          <p:cNvSpPr>
            <a:spLocks noGrp="1"/>
          </p:cNvSpPr>
          <p:nvPr>
            <p:ph/>
          </p:nvPr>
        </p:nvSpPr>
        <p:spPr>
          <a:xfrm>
            <a:off x="3738960" y="249840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5" name="PlaceHolder 4"/>
          <p:cNvSpPr>
            <a:spLocks noGrp="1"/>
          </p:cNvSpPr>
          <p:nvPr>
            <p:ph/>
          </p:nvPr>
        </p:nvSpPr>
        <p:spPr>
          <a:xfrm>
            <a:off x="1437480" y="317628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6" name="PlaceHolder 5"/>
          <p:cNvSpPr>
            <a:spLocks noGrp="1"/>
          </p:cNvSpPr>
          <p:nvPr>
            <p:ph/>
          </p:nvPr>
        </p:nvSpPr>
        <p:spPr>
          <a:xfrm>
            <a:off x="3738960" y="317628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31025FD6-6097-4283-A29E-5D061F4A4701}" type="slidenum">
              <a:t>&lt;#&gt;</a:t>
            </a:fld>
          </a:p>
        </p:txBody>
      </p:sp>
    </p:spTree>
  </p:cSld>
</p:sldLayout>
</file>

<file path=ppt/slideLayouts/slideLayout1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8" name="PlaceHolder 2"/>
          <p:cNvSpPr>
            <a:spLocks noGrp="1"/>
          </p:cNvSpPr>
          <p:nvPr>
            <p:ph/>
          </p:nvPr>
        </p:nvSpPr>
        <p:spPr>
          <a:xfrm>
            <a:off x="1437480" y="2498400"/>
            <a:ext cx="14461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9" name="PlaceHolder 3"/>
          <p:cNvSpPr>
            <a:spLocks noGrp="1"/>
          </p:cNvSpPr>
          <p:nvPr>
            <p:ph/>
          </p:nvPr>
        </p:nvSpPr>
        <p:spPr>
          <a:xfrm>
            <a:off x="2956320" y="2498400"/>
            <a:ext cx="14461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0" name="PlaceHolder 4"/>
          <p:cNvSpPr>
            <a:spLocks noGrp="1"/>
          </p:cNvSpPr>
          <p:nvPr>
            <p:ph/>
          </p:nvPr>
        </p:nvSpPr>
        <p:spPr>
          <a:xfrm>
            <a:off x="4475160" y="2498400"/>
            <a:ext cx="14461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1" name="PlaceHolder 5"/>
          <p:cNvSpPr>
            <a:spLocks noGrp="1"/>
          </p:cNvSpPr>
          <p:nvPr>
            <p:ph/>
          </p:nvPr>
        </p:nvSpPr>
        <p:spPr>
          <a:xfrm>
            <a:off x="1437480" y="3176280"/>
            <a:ext cx="14461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2" name="PlaceHolder 6"/>
          <p:cNvSpPr>
            <a:spLocks noGrp="1"/>
          </p:cNvSpPr>
          <p:nvPr>
            <p:ph/>
          </p:nvPr>
        </p:nvSpPr>
        <p:spPr>
          <a:xfrm>
            <a:off x="2956320" y="3176280"/>
            <a:ext cx="14461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3" name="PlaceHolder 7"/>
          <p:cNvSpPr>
            <a:spLocks noGrp="1"/>
          </p:cNvSpPr>
          <p:nvPr>
            <p:ph/>
          </p:nvPr>
        </p:nvSpPr>
        <p:spPr>
          <a:xfrm>
            <a:off x="4475160" y="3176280"/>
            <a:ext cx="14461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A25B5019-55F2-4E8D-B253-19DA1647295B}" type="slidenum">
              <a:t>&lt;#&gt;</a:t>
            </a:fld>
          </a:p>
        </p:txBody>
      </p:sp>
    </p:spTree>
  </p:cSld>
</p:sldLayout>
</file>

<file path=ppt/slideLayouts/slideLayout1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3" name="PlaceHolder 2"/>
          <p:cNvSpPr>
            <a:spLocks noGrp="1"/>
          </p:cNvSpPr>
          <p:nvPr>
            <p:ph type="subTitle"/>
          </p:nvPr>
        </p:nvSpPr>
        <p:spPr>
          <a:xfrm>
            <a:off x="1437480" y="2498400"/>
            <a:ext cx="449172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PH" sz="3200" spc="-1" strike="noStrike">
              <a:latin typeface="Arial"/>
            </a:endParaRPr>
          </a:p>
        </p:txBody>
      </p:sp>
    </p:spTree>
  </p:cSld>
</p:sldLayout>
</file>

<file path=ppt/slideLayouts/slideLayout1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5" name="PlaceHolder 2"/>
          <p:cNvSpPr>
            <a:spLocks noGrp="1"/>
          </p:cNvSpPr>
          <p:nvPr>
            <p:ph/>
          </p:nvPr>
        </p:nvSpPr>
        <p:spPr>
          <a:xfrm>
            <a:off x="1437480" y="2498400"/>
            <a:ext cx="449172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7" name="PlaceHolder 2"/>
          <p:cNvSpPr>
            <a:spLocks noGrp="1"/>
          </p:cNvSpPr>
          <p:nvPr>
            <p:ph/>
          </p:nvPr>
        </p:nvSpPr>
        <p:spPr>
          <a:xfrm>
            <a:off x="1437480" y="2498400"/>
            <a:ext cx="219168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8" name="PlaceHolder 3"/>
          <p:cNvSpPr>
            <a:spLocks noGrp="1"/>
          </p:cNvSpPr>
          <p:nvPr>
            <p:ph/>
          </p:nvPr>
        </p:nvSpPr>
        <p:spPr>
          <a:xfrm>
            <a:off x="3738960" y="2498400"/>
            <a:ext cx="219168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PlaceHolder 1"/>
          <p:cNvSpPr>
            <a:spLocks noGrp="1"/>
          </p:cNvSpPr>
          <p:nvPr>
            <p:ph type="subTitle"/>
          </p:nvPr>
        </p:nvSpPr>
        <p:spPr>
          <a:xfrm>
            <a:off x="1437120" y="520560"/>
            <a:ext cx="9317160" cy="404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PH" sz="3200" spc="-1" strike="noStrike">
              <a:latin typeface="Arial"/>
            </a:endParaRPr>
          </a:p>
        </p:txBody>
      </p:sp>
    </p:spTree>
  </p:cSld>
</p:sldLayout>
</file>

<file path=ppt/slideLayouts/slideLayout1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2" name="PlaceHolder 2"/>
          <p:cNvSpPr>
            <a:spLocks noGrp="1"/>
          </p:cNvSpPr>
          <p:nvPr>
            <p:ph/>
          </p:nvPr>
        </p:nvSpPr>
        <p:spPr>
          <a:xfrm>
            <a:off x="1437480" y="249840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3" name="PlaceHolder 3"/>
          <p:cNvSpPr>
            <a:spLocks noGrp="1"/>
          </p:cNvSpPr>
          <p:nvPr>
            <p:ph/>
          </p:nvPr>
        </p:nvSpPr>
        <p:spPr>
          <a:xfrm>
            <a:off x="3738960" y="2498400"/>
            <a:ext cx="219168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4" name="PlaceHolder 4"/>
          <p:cNvSpPr>
            <a:spLocks noGrp="1"/>
          </p:cNvSpPr>
          <p:nvPr>
            <p:ph/>
          </p:nvPr>
        </p:nvSpPr>
        <p:spPr>
          <a:xfrm>
            <a:off x="1437480" y="317628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1437480" y="2498400"/>
            <a:ext cx="449172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PH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2C1E3C3-043C-415C-9313-8C0D6547B8FD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1437480" y="2498400"/>
            <a:ext cx="219168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/>
          </p:nvPr>
        </p:nvSpPr>
        <p:spPr>
          <a:xfrm>
            <a:off x="3738960" y="249840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/>
          </p:nvPr>
        </p:nvSpPr>
        <p:spPr>
          <a:xfrm>
            <a:off x="3738960" y="317628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8CEF3D6-A675-4A50-8E2F-BE3266D8CC47}" type="slidenum">
              <a:t>&lt;#&gt;</a:t>
            </a:fld>
          </a:p>
        </p:txBody>
      </p:sp>
    </p:spTree>
  </p:cSld>
</p:sldLayout>
</file>

<file path=ppt/slideLayouts/slideLayout2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6" name="PlaceHolder 2"/>
          <p:cNvSpPr>
            <a:spLocks noGrp="1"/>
          </p:cNvSpPr>
          <p:nvPr>
            <p:ph/>
          </p:nvPr>
        </p:nvSpPr>
        <p:spPr>
          <a:xfrm>
            <a:off x="1437480" y="2498400"/>
            <a:ext cx="219168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7" name="PlaceHolder 3"/>
          <p:cNvSpPr>
            <a:spLocks noGrp="1"/>
          </p:cNvSpPr>
          <p:nvPr>
            <p:ph/>
          </p:nvPr>
        </p:nvSpPr>
        <p:spPr>
          <a:xfrm>
            <a:off x="3738960" y="249840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8" name="PlaceHolder 4"/>
          <p:cNvSpPr>
            <a:spLocks noGrp="1"/>
          </p:cNvSpPr>
          <p:nvPr>
            <p:ph/>
          </p:nvPr>
        </p:nvSpPr>
        <p:spPr>
          <a:xfrm>
            <a:off x="3738960" y="317628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0" name="PlaceHolder 2"/>
          <p:cNvSpPr>
            <a:spLocks noGrp="1"/>
          </p:cNvSpPr>
          <p:nvPr>
            <p:ph/>
          </p:nvPr>
        </p:nvSpPr>
        <p:spPr>
          <a:xfrm>
            <a:off x="1437480" y="249840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1" name="PlaceHolder 3"/>
          <p:cNvSpPr>
            <a:spLocks noGrp="1"/>
          </p:cNvSpPr>
          <p:nvPr>
            <p:ph/>
          </p:nvPr>
        </p:nvSpPr>
        <p:spPr>
          <a:xfrm>
            <a:off x="3738960" y="249840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2" name="PlaceHolder 4"/>
          <p:cNvSpPr>
            <a:spLocks noGrp="1"/>
          </p:cNvSpPr>
          <p:nvPr>
            <p:ph/>
          </p:nvPr>
        </p:nvSpPr>
        <p:spPr>
          <a:xfrm>
            <a:off x="1437480" y="3176280"/>
            <a:ext cx="44917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4" name="PlaceHolder 2"/>
          <p:cNvSpPr>
            <a:spLocks noGrp="1"/>
          </p:cNvSpPr>
          <p:nvPr>
            <p:ph/>
          </p:nvPr>
        </p:nvSpPr>
        <p:spPr>
          <a:xfrm>
            <a:off x="1437480" y="2498400"/>
            <a:ext cx="44917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5" name="PlaceHolder 3"/>
          <p:cNvSpPr>
            <a:spLocks noGrp="1"/>
          </p:cNvSpPr>
          <p:nvPr>
            <p:ph/>
          </p:nvPr>
        </p:nvSpPr>
        <p:spPr>
          <a:xfrm>
            <a:off x="1437480" y="3176280"/>
            <a:ext cx="44917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7" name="PlaceHolder 2"/>
          <p:cNvSpPr>
            <a:spLocks noGrp="1"/>
          </p:cNvSpPr>
          <p:nvPr>
            <p:ph/>
          </p:nvPr>
        </p:nvSpPr>
        <p:spPr>
          <a:xfrm>
            <a:off x="1437480" y="249840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8" name="PlaceHolder 3"/>
          <p:cNvSpPr>
            <a:spLocks noGrp="1"/>
          </p:cNvSpPr>
          <p:nvPr>
            <p:ph/>
          </p:nvPr>
        </p:nvSpPr>
        <p:spPr>
          <a:xfrm>
            <a:off x="3738960" y="249840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9" name="PlaceHolder 4"/>
          <p:cNvSpPr>
            <a:spLocks noGrp="1"/>
          </p:cNvSpPr>
          <p:nvPr>
            <p:ph/>
          </p:nvPr>
        </p:nvSpPr>
        <p:spPr>
          <a:xfrm>
            <a:off x="1437480" y="317628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0" name="PlaceHolder 5"/>
          <p:cNvSpPr>
            <a:spLocks noGrp="1"/>
          </p:cNvSpPr>
          <p:nvPr>
            <p:ph/>
          </p:nvPr>
        </p:nvSpPr>
        <p:spPr>
          <a:xfrm>
            <a:off x="3738960" y="317628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2" name="PlaceHolder 2"/>
          <p:cNvSpPr>
            <a:spLocks noGrp="1"/>
          </p:cNvSpPr>
          <p:nvPr>
            <p:ph/>
          </p:nvPr>
        </p:nvSpPr>
        <p:spPr>
          <a:xfrm>
            <a:off x="1437480" y="2498400"/>
            <a:ext cx="14461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3" name="PlaceHolder 3"/>
          <p:cNvSpPr>
            <a:spLocks noGrp="1"/>
          </p:cNvSpPr>
          <p:nvPr>
            <p:ph/>
          </p:nvPr>
        </p:nvSpPr>
        <p:spPr>
          <a:xfrm>
            <a:off x="2956320" y="2498400"/>
            <a:ext cx="14461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4" name="PlaceHolder 4"/>
          <p:cNvSpPr>
            <a:spLocks noGrp="1"/>
          </p:cNvSpPr>
          <p:nvPr>
            <p:ph/>
          </p:nvPr>
        </p:nvSpPr>
        <p:spPr>
          <a:xfrm>
            <a:off x="4475160" y="2498400"/>
            <a:ext cx="14461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5" name="PlaceHolder 5"/>
          <p:cNvSpPr>
            <a:spLocks noGrp="1"/>
          </p:cNvSpPr>
          <p:nvPr>
            <p:ph/>
          </p:nvPr>
        </p:nvSpPr>
        <p:spPr>
          <a:xfrm>
            <a:off x="1437480" y="3176280"/>
            <a:ext cx="14461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6" name="PlaceHolder 6"/>
          <p:cNvSpPr>
            <a:spLocks noGrp="1"/>
          </p:cNvSpPr>
          <p:nvPr>
            <p:ph/>
          </p:nvPr>
        </p:nvSpPr>
        <p:spPr>
          <a:xfrm>
            <a:off x="2956320" y="3176280"/>
            <a:ext cx="14461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7" name="PlaceHolder 7"/>
          <p:cNvSpPr>
            <a:spLocks noGrp="1"/>
          </p:cNvSpPr>
          <p:nvPr>
            <p:ph/>
          </p:nvPr>
        </p:nvSpPr>
        <p:spPr>
          <a:xfrm>
            <a:off x="4475160" y="3176280"/>
            <a:ext cx="14461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20D421F6-D919-4736-A144-DA1FA16FDDBE}" type="slidenum">
              <a:t>&lt;#&gt;</a:t>
            </a:fld>
          </a:p>
        </p:txBody>
      </p:sp>
    </p:spTree>
  </p:cSld>
</p:sldLayout>
</file>

<file path=ppt/slideLayouts/slideLayout2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4" name="PlaceHolder 2"/>
          <p:cNvSpPr>
            <a:spLocks noGrp="1"/>
          </p:cNvSpPr>
          <p:nvPr>
            <p:ph type="subTitle"/>
          </p:nvPr>
        </p:nvSpPr>
        <p:spPr>
          <a:xfrm>
            <a:off x="1437480" y="2498400"/>
            <a:ext cx="449172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PH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E86E3374-9047-4080-A91A-2EA55782DE89}" type="slidenum">
              <a:t>&lt;#&gt;</a:t>
            </a:fld>
          </a:p>
        </p:txBody>
      </p:sp>
    </p:spTree>
  </p:cSld>
</p:sldLayout>
</file>

<file path=ppt/slideLayouts/slideLayout2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6" name="PlaceHolder 2"/>
          <p:cNvSpPr>
            <a:spLocks noGrp="1"/>
          </p:cNvSpPr>
          <p:nvPr>
            <p:ph/>
          </p:nvPr>
        </p:nvSpPr>
        <p:spPr>
          <a:xfrm>
            <a:off x="1437480" y="2498400"/>
            <a:ext cx="449172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71FB8848-4D96-4A46-9751-BAC634F8A7A8}" type="slidenum">
              <a:t>&lt;#&gt;</a:t>
            </a:fld>
          </a:p>
        </p:txBody>
      </p:sp>
    </p:spTree>
  </p:cSld>
</p:sldLayout>
</file>

<file path=ppt/slideLayouts/slideLayout2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8" name="PlaceHolder 2"/>
          <p:cNvSpPr>
            <a:spLocks noGrp="1"/>
          </p:cNvSpPr>
          <p:nvPr>
            <p:ph/>
          </p:nvPr>
        </p:nvSpPr>
        <p:spPr>
          <a:xfrm>
            <a:off x="1437480" y="2498400"/>
            <a:ext cx="219168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9" name="PlaceHolder 3"/>
          <p:cNvSpPr>
            <a:spLocks noGrp="1"/>
          </p:cNvSpPr>
          <p:nvPr>
            <p:ph/>
          </p:nvPr>
        </p:nvSpPr>
        <p:spPr>
          <a:xfrm>
            <a:off x="3738960" y="2498400"/>
            <a:ext cx="219168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7D1C541D-DE05-4FB6-BC1F-76959F7F2FFE}" type="slidenum">
              <a:t>&lt;#&gt;</a:t>
            </a:fld>
          </a:p>
        </p:txBody>
      </p:sp>
    </p:spTree>
  </p:cSld>
</p:sldLayout>
</file>

<file path=ppt/slideLayouts/slideLayout2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3D425DD3-7331-469D-9810-4F8CB1AC7B34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1437480" y="249840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3738960" y="249840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/>
          </p:nvPr>
        </p:nvSpPr>
        <p:spPr>
          <a:xfrm>
            <a:off x="1437480" y="3176280"/>
            <a:ext cx="44917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68A8F85-5F26-4747-9103-E6B830BDA79E}" type="slidenum">
              <a:t>&lt;#&gt;</a:t>
            </a:fld>
          </a:p>
        </p:txBody>
      </p:sp>
    </p:spTree>
  </p:cSld>
</p:sldLayout>
</file>

<file path=ppt/slideLayouts/slideLayout2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PlaceHolder 1"/>
          <p:cNvSpPr>
            <a:spLocks noGrp="1"/>
          </p:cNvSpPr>
          <p:nvPr>
            <p:ph type="subTitle"/>
          </p:nvPr>
        </p:nvSpPr>
        <p:spPr>
          <a:xfrm>
            <a:off x="1437120" y="520560"/>
            <a:ext cx="9317160" cy="404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PH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CA9B5821-C87D-4291-92AE-D34E0522172E}" type="slidenum">
              <a:t>&lt;#&gt;</a:t>
            </a:fld>
          </a:p>
        </p:txBody>
      </p:sp>
    </p:spTree>
  </p:cSld>
</p:sldLayout>
</file>

<file path=ppt/slideLayouts/slideLayout2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3" name="PlaceHolder 2"/>
          <p:cNvSpPr>
            <a:spLocks noGrp="1"/>
          </p:cNvSpPr>
          <p:nvPr>
            <p:ph/>
          </p:nvPr>
        </p:nvSpPr>
        <p:spPr>
          <a:xfrm>
            <a:off x="1437480" y="249840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4" name="PlaceHolder 3"/>
          <p:cNvSpPr>
            <a:spLocks noGrp="1"/>
          </p:cNvSpPr>
          <p:nvPr>
            <p:ph/>
          </p:nvPr>
        </p:nvSpPr>
        <p:spPr>
          <a:xfrm>
            <a:off x="3738960" y="2498400"/>
            <a:ext cx="219168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5" name="PlaceHolder 4"/>
          <p:cNvSpPr>
            <a:spLocks noGrp="1"/>
          </p:cNvSpPr>
          <p:nvPr>
            <p:ph/>
          </p:nvPr>
        </p:nvSpPr>
        <p:spPr>
          <a:xfrm>
            <a:off x="1437480" y="317628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22610F95-6321-467C-B5E9-0DD864ACCA74}" type="slidenum">
              <a:t>&lt;#&gt;</a:t>
            </a:fld>
          </a:p>
        </p:txBody>
      </p:sp>
    </p:spTree>
  </p:cSld>
</p:sldLayout>
</file>

<file path=ppt/slideLayouts/slideLayout2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7" name="PlaceHolder 2"/>
          <p:cNvSpPr>
            <a:spLocks noGrp="1"/>
          </p:cNvSpPr>
          <p:nvPr>
            <p:ph/>
          </p:nvPr>
        </p:nvSpPr>
        <p:spPr>
          <a:xfrm>
            <a:off x="1437480" y="2498400"/>
            <a:ext cx="219168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8" name="PlaceHolder 3"/>
          <p:cNvSpPr>
            <a:spLocks noGrp="1"/>
          </p:cNvSpPr>
          <p:nvPr>
            <p:ph/>
          </p:nvPr>
        </p:nvSpPr>
        <p:spPr>
          <a:xfrm>
            <a:off x="3738960" y="249840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9" name="PlaceHolder 4"/>
          <p:cNvSpPr>
            <a:spLocks noGrp="1"/>
          </p:cNvSpPr>
          <p:nvPr>
            <p:ph/>
          </p:nvPr>
        </p:nvSpPr>
        <p:spPr>
          <a:xfrm>
            <a:off x="3738960" y="317628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25DA1D86-E311-4009-90D1-83180B8D0D67}" type="slidenum">
              <a:t>&lt;#&gt;</a:t>
            </a:fld>
          </a:p>
        </p:txBody>
      </p:sp>
    </p:spTree>
  </p:cSld>
</p:sldLayout>
</file>

<file path=ppt/slideLayouts/slideLayout2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1" name="PlaceHolder 2"/>
          <p:cNvSpPr>
            <a:spLocks noGrp="1"/>
          </p:cNvSpPr>
          <p:nvPr>
            <p:ph/>
          </p:nvPr>
        </p:nvSpPr>
        <p:spPr>
          <a:xfrm>
            <a:off x="1437480" y="249840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2" name="PlaceHolder 3"/>
          <p:cNvSpPr>
            <a:spLocks noGrp="1"/>
          </p:cNvSpPr>
          <p:nvPr>
            <p:ph/>
          </p:nvPr>
        </p:nvSpPr>
        <p:spPr>
          <a:xfrm>
            <a:off x="3738960" y="249840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3" name="PlaceHolder 4"/>
          <p:cNvSpPr>
            <a:spLocks noGrp="1"/>
          </p:cNvSpPr>
          <p:nvPr>
            <p:ph/>
          </p:nvPr>
        </p:nvSpPr>
        <p:spPr>
          <a:xfrm>
            <a:off x="1437480" y="3176280"/>
            <a:ext cx="44917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F1AFACA2-2BBB-42D4-95DE-F386B05383F4}" type="slidenum">
              <a:t>&lt;#&gt;</a:t>
            </a:fld>
          </a:p>
        </p:txBody>
      </p:sp>
    </p:spTree>
  </p:cSld>
</p:sldLayout>
</file>

<file path=ppt/slideLayouts/slideLayout2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5" name="PlaceHolder 2"/>
          <p:cNvSpPr>
            <a:spLocks noGrp="1"/>
          </p:cNvSpPr>
          <p:nvPr>
            <p:ph/>
          </p:nvPr>
        </p:nvSpPr>
        <p:spPr>
          <a:xfrm>
            <a:off x="1437480" y="2498400"/>
            <a:ext cx="44917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6" name="PlaceHolder 3"/>
          <p:cNvSpPr>
            <a:spLocks noGrp="1"/>
          </p:cNvSpPr>
          <p:nvPr>
            <p:ph/>
          </p:nvPr>
        </p:nvSpPr>
        <p:spPr>
          <a:xfrm>
            <a:off x="1437480" y="3176280"/>
            <a:ext cx="44917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711B49B7-9F9E-4F38-B0BB-FD7F71BDDB77}" type="slidenum">
              <a:t>&lt;#&gt;</a:t>
            </a:fld>
          </a:p>
        </p:txBody>
      </p:sp>
    </p:spTree>
  </p:cSld>
</p:sldLayout>
</file>

<file path=ppt/slideLayouts/slideLayout2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8" name="PlaceHolder 2"/>
          <p:cNvSpPr>
            <a:spLocks noGrp="1"/>
          </p:cNvSpPr>
          <p:nvPr>
            <p:ph/>
          </p:nvPr>
        </p:nvSpPr>
        <p:spPr>
          <a:xfrm>
            <a:off x="1437480" y="249840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9" name="PlaceHolder 3"/>
          <p:cNvSpPr>
            <a:spLocks noGrp="1"/>
          </p:cNvSpPr>
          <p:nvPr>
            <p:ph/>
          </p:nvPr>
        </p:nvSpPr>
        <p:spPr>
          <a:xfrm>
            <a:off x="3738960" y="249840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0" name="PlaceHolder 4"/>
          <p:cNvSpPr>
            <a:spLocks noGrp="1"/>
          </p:cNvSpPr>
          <p:nvPr>
            <p:ph/>
          </p:nvPr>
        </p:nvSpPr>
        <p:spPr>
          <a:xfrm>
            <a:off x="1437480" y="317628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1" name="PlaceHolder 5"/>
          <p:cNvSpPr>
            <a:spLocks noGrp="1"/>
          </p:cNvSpPr>
          <p:nvPr>
            <p:ph/>
          </p:nvPr>
        </p:nvSpPr>
        <p:spPr>
          <a:xfrm>
            <a:off x="3738960" y="317628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BC7B5B7F-E206-475C-989A-C497B38855B6}" type="slidenum">
              <a:t>&lt;#&gt;</a:t>
            </a:fld>
          </a:p>
        </p:txBody>
      </p:sp>
    </p:spTree>
  </p:cSld>
</p:sldLayout>
</file>

<file path=ppt/slideLayouts/slideLayout2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3" name="PlaceHolder 2"/>
          <p:cNvSpPr>
            <a:spLocks noGrp="1"/>
          </p:cNvSpPr>
          <p:nvPr>
            <p:ph/>
          </p:nvPr>
        </p:nvSpPr>
        <p:spPr>
          <a:xfrm>
            <a:off x="1437480" y="2498400"/>
            <a:ext cx="14461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4" name="PlaceHolder 3"/>
          <p:cNvSpPr>
            <a:spLocks noGrp="1"/>
          </p:cNvSpPr>
          <p:nvPr>
            <p:ph/>
          </p:nvPr>
        </p:nvSpPr>
        <p:spPr>
          <a:xfrm>
            <a:off x="2956320" y="2498400"/>
            <a:ext cx="14461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5" name="PlaceHolder 4"/>
          <p:cNvSpPr>
            <a:spLocks noGrp="1"/>
          </p:cNvSpPr>
          <p:nvPr>
            <p:ph/>
          </p:nvPr>
        </p:nvSpPr>
        <p:spPr>
          <a:xfrm>
            <a:off x="4475160" y="2498400"/>
            <a:ext cx="14461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6" name="PlaceHolder 5"/>
          <p:cNvSpPr>
            <a:spLocks noGrp="1"/>
          </p:cNvSpPr>
          <p:nvPr>
            <p:ph/>
          </p:nvPr>
        </p:nvSpPr>
        <p:spPr>
          <a:xfrm>
            <a:off x="1437480" y="3176280"/>
            <a:ext cx="14461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7" name="PlaceHolder 6"/>
          <p:cNvSpPr>
            <a:spLocks noGrp="1"/>
          </p:cNvSpPr>
          <p:nvPr>
            <p:ph/>
          </p:nvPr>
        </p:nvSpPr>
        <p:spPr>
          <a:xfrm>
            <a:off x="2956320" y="3176280"/>
            <a:ext cx="14461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8" name="PlaceHolder 7"/>
          <p:cNvSpPr>
            <a:spLocks noGrp="1"/>
          </p:cNvSpPr>
          <p:nvPr>
            <p:ph/>
          </p:nvPr>
        </p:nvSpPr>
        <p:spPr>
          <a:xfrm>
            <a:off x="4475160" y="3176280"/>
            <a:ext cx="14461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6AD82833-06A0-4678-BFEE-0118F2EA78B0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1437480" y="2498400"/>
            <a:ext cx="44917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/>
          </p:nvPr>
        </p:nvSpPr>
        <p:spPr>
          <a:xfrm>
            <a:off x="1437480" y="3176280"/>
            <a:ext cx="44917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0FFF5D8-369F-493F-BC8A-07C6216874BA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1437480" y="249840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3738960" y="249840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/>
          </p:nvPr>
        </p:nvSpPr>
        <p:spPr>
          <a:xfrm>
            <a:off x="1437480" y="317628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/>
          </p:nvPr>
        </p:nvSpPr>
        <p:spPr>
          <a:xfrm>
            <a:off x="3738960" y="317628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1C2A301-C541-43EF-A591-B694FA546387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1437480" y="2498400"/>
            <a:ext cx="14461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2956320" y="2498400"/>
            <a:ext cx="14461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/>
          </p:nvPr>
        </p:nvSpPr>
        <p:spPr>
          <a:xfrm>
            <a:off x="4475160" y="2498400"/>
            <a:ext cx="14461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/>
          </p:nvPr>
        </p:nvSpPr>
        <p:spPr>
          <a:xfrm>
            <a:off x="1437480" y="3176280"/>
            <a:ext cx="14461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/>
          </p:nvPr>
        </p:nvSpPr>
        <p:spPr>
          <a:xfrm>
            <a:off x="2956320" y="3176280"/>
            <a:ext cx="14461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/>
          </p:nvPr>
        </p:nvSpPr>
        <p:spPr>
          <a:xfrm>
            <a:off x="4475160" y="3176280"/>
            <a:ext cx="14461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32C6E6F-D026-4250-92B9-F23CB291A13A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subTitle"/>
          </p:nvPr>
        </p:nvSpPr>
        <p:spPr>
          <a:xfrm>
            <a:off x="1437480" y="2498400"/>
            <a:ext cx="449172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PH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/>
          </p:nvPr>
        </p:nvSpPr>
        <p:spPr>
          <a:xfrm>
            <a:off x="1437480" y="2498400"/>
            <a:ext cx="449172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/>
          </p:nvPr>
        </p:nvSpPr>
        <p:spPr>
          <a:xfrm>
            <a:off x="1437480" y="2498400"/>
            <a:ext cx="219168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/>
          </p:nvPr>
        </p:nvSpPr>
        <p:spPr>
          <a:xfrm>
            <a:off x="3738960" y="2498400"/>
            <a:ext cx="219168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1437480" y="2498400"/>
            <a:ext cx="449172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E1C785D-08A7-4956-8CB6-83EF074D6CFC}" type="slidenum">
              <a:t>&lt;#&gt;</a:t>
            </a:fld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subTitle"/>
          </p:nvPr>
        </p:nvSpPr>
        <p:spPr>
          <a:xfrm>
            <a:off x="1437120" y="520560"/>
            <a:ext cx="9317160" cy="404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PH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/>
          </p:nvPr>
        </p:nvSpPr>
        <p:spPr>
          <a:xfrm>
            <a:off x="1437480" y="249840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/>
          </p:nvPr>
        </p:nvSpPr>
        <p:spPr>
          <a:xfrm>
            <a:off x="3738960" y="2498400"/>
            <a:ext cx="219168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4"/>
          <p:cNvSpPr>
            <a:spLocks noGrp="1"/>
          </p:cNvSpPr>
          <p:nvPr>
            <p:ph/>
          </p:nvPr>
        </p:nvSpPr>
        <p:spPr>
          <a:xfrm>
            <a:off x="1437480" y="317628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/>
          </p:nvPr>
        </p:nvSpPr>
        <p:spPr>
          <a:xfrm>
            <a:off x="1437480" y="2498400"/>
            <a:ext cx="219168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/>
          </p:nvPr>
        </p:nvSpPr>
        <p:spPr>
          <a:xfrm>
            <a:off x="3738960" y="249840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/>
          </p:nvPr>
        </p:nvSpPr>
        <p:spPr>
          <a:xfrm>
            <a:off x="3738960" y="317628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/>
          </p:nvPr>
        </p:nvSpPr>
        <p:spPr>
          <a:xfrm>
            <a:off x="1437480" y="249840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/>
          </p:nvPr>
        </p:nvSpPr>
        <p:spPr>
          <a:xfrm>
            <a:off x="3738960" y="249840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/>
          </p:nvPr>
        </p:nvSpPr>
        <p:spPr>
          <a:xfrm>
            <a:off x="1437480" y="3176280"/>
            <a:ext cx="44917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1437480" y="2498400"/>
            <a:ext cx="44917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/>
          </p:nvPr>
        </p:nvSpPr>
        <p:spPr>
          <a:xfrm>
            <a:off x="1437480" y="3176280"/>
            <a:ext cx="44917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/>
          </p:nvPr>
        </p:nvSpPr>
        <p:spPr>
          <a:xfrm>
            <a:off x="1437480" y="249840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/>
          </p:nvPr>
        </p:nvSpPr>
        <p:spPr>
          <a:xfrm>
            <a:off x="3738960" y="249840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/>
          </p:nvPr>
        </p:nvSpPr>
        <p:spPr>
          <a:xfrm>
            <a:off x="1437480" y="317628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5"/>
          <p:cNvSpPr>
            <a:spLocks noGrp="1"/>
          </p:cNvSpPr>
          <p:nvPr>
            <p:ph/>
          </p:nvPr>
        </p:nvSpPr>
        <p:spPr>
          <a:xfrm>
            <a:off x="3738960" y="317628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/>
          </p:nvPr>
        </p:nvSpPr>
        <p:spPr>
          <a:xfrm>
            <a:off x="1437480" y="2498400"/>
            <a:ext cx="14461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/>
          </p:nvPr>
        </p:nvSpPr>
        <p:spPr>
          <a:xfrm>
            <a:off x="2956320" y="2498400"/>
            <a:ext cx="14461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4"/>
          <p:cNvSpPr>
            <a:spLocks noGrp="1"/>
          </p:cNvSpPr>
          <p:nvPr>
            <p:ph/>
          </p:nvPr>
        </p:nvSpPr>
        <p:spPr>
          <a:xfrm>
            <a:off x="4475160" y="2498400"/>
            <a:ext cx="14461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5"/>
          <p:cNvSpPr>
            <a:spLocks noGrp="1"/>
          </p:cNvSpPr>
          <p:nvPr>
            <p:ph/>
          </p:nvPr>
        </p:nvSpPr>
        <p:spPr>
          <a:xfrm>
            <a:off x="1437480" y="3176280"/>
            <a:ext cx="14461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6"/>
          <p:cNvSpPr>
            <a:spLocks noGrp="1"/>
          </p:cNvSpPr>
          <p:nvPr>
            <p:ph/>
          </p:nvPr>
        </p:nvSpPr>
        <p:spPr>
          <a:xfrm>
            <a:off x="2956320" y="3176280"/>
            <a:ext cx="14461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7"/>
          <p:cNvSpPr>
            <a:spLocks noGrp="1"/>
          </p:cNvSpPr>
          <p:nvPr>
            <p:ph/>
          </p:nvPr>
        </p:nvSpPr>
        <p:spPr>
          <a:xfrm>
            <a:off x="4475160" y="3176280"/>
            <a:ext cx="14461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7E78002-8BFB-42F7-B803-AFA918FDD0E7}" type="slidenum">
              <a:t>&lt;#&gt;</a:t>
            </a:fld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 type="subTitle"/>
          </p:nvPr>
        </p:nvSpPr>
        <p:spPr>
          <a:xfrm>
            <a:off x="1437480" y="2498400"/>
            <a:ext cx="449172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PH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B1CCB3A-AC45-4173-8857-DA8485BB7BCD}" type="slidenum">
              <a:t>&lt;#&gt;</a:t>
            </a:fld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/>
          </p:nvPr>
        </p:nvSpPr>
        <p:spPr>
          <a:xfrm>
            <a:off x="1437480" y="2498400"/>
            <a:ext cx="449172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C5BA964-C402-4A6D-A59A-A88EAC7BFB16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1437480" y="2498400"/>
            <a:ext cx="219168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3738960" y="2498400"/>
            <a:ext cx="219168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77ECDBA-800F-4ECE-A4E1-FEE305F19960}" type="slidenum">
              <a:t>&lt;#&gt;</a:t>
            </a:fld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/>
          </p:nvPr>
        </p:nvSpPr>
        <p:spPr>
          <a:xfrm>
            <a:off x="1437480" y="2498400"/>
            <a:ext cx="219168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/>
          </p:nvPr>
        </p:nvSpPr>
        <p:spPr>
          <a:xfrm>
            <a:off x="3738960" y="2498400"/>
            <a:ext cx="219168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349114D-CD83-4B96-8BF3-E89DE2E7FE17}" type="slidenum">
              <a:t>&lt;#&gt;</a:t>
            </a:fld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80703B7-F1C2-43D0-8299-925C48AB13CB}" type="slidenum">
              <a:t>&lt;#&gt;</a:t>
            </a:fld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subTitle"/>
          </p:nvPr>
        </p:nvSpPr>
        <p:spPr>
          <a:xfrm>
            <a:off x="1437120" y="520560"/>
            <a:ext cx="9317160" cy="404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PH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AF1217B-46E7-47B2-9A8F-0062C68A3835}" type="slidenum">
              <a:t>&lt;#&gt;</a:t>
            </a:fld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/>
          </p:nvPr>
        </p:nvSpPr>
        <p:spPr>
          <a:xfrm>
            <a:off x="1437480" y="249840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/>
          </p:nvPr>
        </p:nvSpPr>
        <p:spPr>
          <a:xfrm>
            <a:off x="3738960" y="2498400"/>
            <a:ext cx="219168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4"/>
          <p:cNvSpPr>
            <a:spLocks noGrp="1"/>
          </p:cNvSpPr>
          <p:nvPr>
            <p:ph/>
          </p:nvPr>
        </p:nvSpPr>
        <p:spPr>
          <a:xfrm>
            <a:off x="1437480" y="317628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645E273-B360-4AD3-996A-8E342A466CE2}" type="slidenum">
              <a:t>&lt;#&gt;</a:t>
            </a:fld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/>
          </p:nvPr>
        </p:nvSpPr>
        <p:spPr>
          <a:xfrm>
            <a:off x="1437480" y="2498400"/>
            <a:ext cx="219168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/>
          </p:nvPr>
        </p:nvSpPr>
        <p:spPr>
          <a:xfrm>
            <a:off x="3738960" y="249840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PlaceHolder 4"/>
          <p:cNvSpPr>
            <a:spLocks noGrp="1"/>
          </p:cNvSpPr>
          <p:nvPr>
            <p:ph/>
          </p:nvPr>
        </p:nvSpPr>
        <p:spPr>
          <a:xfrm>
            <a:off x="3738960" y="317628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33215A3-79D6-4B8E-B7D8-C376B9AF0712}" type="slidenum">
              <a:t>&lt;#&gt;</a:t>
            </a:fld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/>
          </p:nvPr>
        </p:nvSpPr>
        <p:spPr>
          <a:xfrm>
            <a:off x="1437480" y="249840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/>
          </p:nvPr>
        </p:nvSpPr>
        <p:spPr>
          <a:xfrm>
            <a:off x="3738960" y="249840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4"/>
          <p:cNvSpPr>
            <a:spLocks noGrp="1"/>
          </p:cNvSpPr>
          <p:nvPr>
            <p:ph/>
          </p:nvPr>
        </p:nvSpPr>
        <p:spPr>
          <a:xfrm>
            <a:off x="1437480" y="3176280"/>
            <a:ext cx="44917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B8AE9A8-0EE5-4E18-AAD6-B2453DDF454B}" type="slidenum">
              <a:t>&lt;#&gt;</a:t>
            </a:fld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/>
          </p:nvPr>
        </p:nvSpPr>
        <p:spPr>
          <a:xfrm>
            <a:off x="1437480" y="2498400"/>
            <a:ext cx="44917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PlaceHolder 3"/>
          <p:cNvSpPr>
            <a:spLocks noGrp="1"/>
          </p:cNvSpPr>
          <p:nvPr>
            <p:ph/>
          </p:nvPr>
        </p:nvSpPr>
        <p:spPr>
          <a:xfrm>
            <a:off x="1437480" y="3176280"/>
            <a:ext cx="44917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8659CD4-A48D-4B48-87BC-A0E59CB52E72}" type="slidenum">
              <a:t>&lt;#&gt;</a:t>
            </a:fld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/>
          </p:nvPr>
        </p:nvSpPr>
        <p:spPr>
          <a:xfrm>
            <a:off x="1437480" y="249840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PlaceHolder 3"/>
          <p:cNvSpPr>
            <a:spLocks noGrp="1"/>
          </p:cNvSpPr>
          <p:nvPr>
            <p:ph/>
          </p:nvPr>
        </p:nvSpPr>
        <p:spPr>
          <a:xfrm>
            <a:off x="3738960" y="249840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PlaceHolder 4"/>
          <p:cNvSpPr>
            <a:spLocks noGrp="1"/>
          </p:cNvSpPr>
          <p:nvPr>
            <p:ph/>
          </p:nvPr>
        </p:nvSpPr>
        <p:spPr>
          <a:xfrm>
            <a:off x="1437480" y="317628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PlaceHolder 5"/>
          <p:cNvSpPr>
            <a:spLocks noGrp="1"/>
          </p:cNvSpPr>
          <p:nvPr>
            <p:ph/>
          </p:nvPr>
        </p:nvSpPr>
        <p:spPr>
          <a:xfrm>
            <a:off x="3738960" y="317628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7012745-D4D0-4235-8AAB-BC27CE0FBBB2}" type="slidenum">
              <a:t>&lt;#&gt;</a:t>
            </a:fld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/>
          </p:nvPr>
        </p:nvSpPr>
        <p:spPr>
          <a:xfrm>
            <a:off x="1437480" y="2498400"/>
            <a:ext cx="14461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PlaceHolder 3"/>
          <p:cNvSpPr>
            <a:spLocks noGrp="1"/>
          </p:cNvSpPr>
          <p:nvPr>
            <p:ph/>
          </p:nvPr>
        </p:nvSpPr>
        <p:spPr>
          <a:xfrm>
            <a:off x="2956320" y="2498400"/>
            <a:ext cx="14461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PlaceHolder 4"/>
          <p:cNvSpPr>
            <a:spLocks noGrp="1"/>
          </p:cNvSpPr>
          <p:nvPr>
            <p:ph/>
          </p:nvPr>
        </p:nvSpPr>
        <p:spPr>
          <a:xfrm>
            <a:off x="4475160" y="2498400"/>
            <a:ext cx="14461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5"/>
          <p:cNvSpPr>
            <a:spLocks noGrp="1"/>
          </p:cNvSpPr>
          <p:nvPr>
            <p:ph/>
          </p:nvPr>
        </p:nvSpPr>
        <p:spPr>
          <a:xfrm>
            <a:off x="1437480" y="3176280"/>
            <a:ext cx="14461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PlaceHolder 6"/>
          <p:cNvSpPr>
            <a:spLocks noGrp="1"/>
          </p:cNvSpPr>
          <p:nvPr>
            <p:ph/>
          </p:nvPr>
        </p:nvSpPr>
        <p:spPr>
          <a:xfrm>
            <a:off x="2956320" y="3176280"/>
            <a:ext cx="14461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7"/>
          <p:cNvSpPr>
            <a:spLocks noGrp="1"/>
          </p:cNvSpPr>
          <p:nvPr>
            <p:ph/>
          </p:nvPr>
        </p:nvSpPr>
        <p:spPr>
          <a:xfrm>
            <a:off x="4475160" y="3176280"/>
            <a:ext cx="14461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5F459C5-9180-4A41-9354-94BE80909912}" type="slidenum">
              <a:t>&lt;#&gt;</a:t>
            </a:fld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5483C7B2-58F7-4078-A304-F5FC610F1B85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5B8490E-B8D0-48A8-A1F6-D5D9ECF540CE}" type="slidenum">
              <a:t>&lt;#&gt;</a:t>
            </a:fld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4" name="PlaceHolder 2"/>
          <p:cNvSpPr>
            <a:spLocks noGrp="1"/>
          </p:cNvSpPr>
          <p:nvPr>
            <p:ph type="subTitle"/>
          </p:nvPr>
        </p:nvSpPr>
        <p:spPr>
          <a:xfrm>
            <a:off x="1437480" y="2498400"/>
            <a:ext cx="449172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PH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6EE1C757-8CB4-4640-A20C-7B7FA1AB9DAC}" type="slidenum">
              <a:t>&lt;#&gt;</a:t>
            </a:fld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6" name="PlaceHolder 2"/>
          <p:cNvSpPr>
            <a:spLocks noGrp="1"/>
          </p:cNvSpPr>
          <p:nvPr>
            <p:ph/>
          </p:nvPr>
        </p:nvSpPr>
        <p:spPr>
          <a:xfrm>
            <a:off x="1437480" y="2498400"/>
            <a:ext cx="449172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AA7E7372-CE26-4881-B8C8-8E020771CBD2}" type="slidenum">
              <a:t>&lt;#&gt;</a:t>
            </a:fld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PlaceHolder 2"/>
          <p:cNvSpPr>
            <a:spLocks noGrp="1"/>
          </p:cNvSpPr>
          <p:nvPr>
            <p:ph/>
          </p:nvPr>
        </p:nvSpPr>
        <p:spPr>
          <a:xfrm>
            <a:off x="1437480" y="2498400"/>
            <a:ext cx="219168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9" name="PlaceHolder 3"/>
          <p:cNvSpPr>
            <a:spLocks noGrp="1"/>
          </p:cNvSpPr>
          <p:nvPr>
            <p:ph/>
          </p:nvPr>
        </p:nvSpPr>
        <p:spPr>
          <a:xfrm>
            <a:off x="3738960" y="2498400"/>
            <a:ext cx="219168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B8E55215-3541-401C-A817-60DD88C2FCD3}" type="slidenum">
              <a:t>&lt;#&gt;</a:t>
            </a:fld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40DAE285-9E39-4B1B-80FA-BB3E09EF6805}" type="slidenum">
              <a:t>&lt;#&gt;</a:t>
            </a:fld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subTitle"/>
          </p:nvPr>
        </p:nvSpPr>
        <p:spPr>
          <a:xfrm>
            <a:off x="1437120" y="520560"/>
            <a:ext cx="9317160" cy="404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PH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80A32C5E-E26F-45EB-9590-AA93A7913855}" type="slidenum">
              <a:t>&lt;#&gt;</a:t>
            </a:fld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/>
          </p:nvPr>
        </p:nvSpPr>
        <p:spPr>
          <a:xfrm>
            <a:off x="1437480" y="249840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4" name="PlaceHolder 3"/>
          <p:cNvSpPr>
            <a:spLocks noGrp="1"/>
          </p:cNvSpPr>
          <p:nvPr>
            <p:ph/>
          </p:nvPr>
        </p:nvSpPr>
        <p:spPr>
          <a:xfrm>
            <a:off x="3738960" y="2498400"/>
            <a:ext cx="219168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" name="PlaceHolder 4"/>
          <p:cNvSpPr>
            <a:spLocks noGrp="1"/>
          </p:cNvSpPr>
          <p:nvPr>
            <p:ph/>
          </p:nvPr>
        </p:nvSpPr>
        <p:spPr>
          <a:xfrm>
            <a:off x="1437480" y="317628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73109D0D-3126-4772-A7BA-167746FA0F7F}" type="slidenum">
              <a:t>&lt;#&gt;</a:t>
            </a:fld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PlaceHolder 2"/>
          <p:cNvSpPr>
            <a:spLocks noGrp="1"/>
          </p:cNvSpPr>
          <p:nvPr>
            <p:ph/>
          </p:nvPr>
        </p:nvSpPr>
        <p:spPr>
          <a:xfrm>
            <a:off x="1437480" y="2498400"/>
            <a:ext cx="219168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PlaceHolder 3"/>
          <p:cNvSpPr>
            <a:spLocks noGrp="1"/>
          </p:cNvSpPr>
          <p:nvPr>
            <p:ph/>
          </p:nvPr>
        </p:nvSpPr>
        <p:spPr>
          <a:xfrm>
            <a:off x="3738960" y="249840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PlaceHolder 4"/>
          <p:cNvSpPr>
            <a:spLocks noGrp="1"/>
          </p:cNvSpPr>
          <p:nvPr>
            <p:ph/>
          </p:nvPr>
        </p:nvSpPr>
        <p:spPr>
          <a:xfrm>
            <a:off x="3738960" y="317628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60E53EFE-1491-4FE5-A15B-85EC68F9F111}" type="slidenum">
              <a:t>&lt;#&gt;</a:t>
            </a:fld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/>
          </p:nvPr>
        </p:nvSpPr>
        <p:spPr>
          <a:xfrm>
            <a:off x="1437480" y="249840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2" name="PlaceHolder 3"/>
          <p:cNvSpPr>
            <a:spLocks noGrp="1"/>
          </p:cNvSpPr>
          <p:nvPr>
            <p:ph/>
          </p:nvPr>
        </p:nvSpPr>
        <p:spPr>
          <a:xfrm>
            <a:off x="3738960" y="249840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PlaceHolder 4"/>
          <p:cNvSpPr>
            <a:spLocks noGrp="1"/>
          </p:cNvSpPr>
          <p:nvPr>
            <p:ph/>
          </p:nvPr>
        </p:nvSpPr>
        <p:spPr>
          <a:xfrm>
            <a:off x="1437480" y="3176280"/>
            <a:ext cx="44917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16F6C4C1-D7F1-4FB2-884C-7A9C49B3BE76}" type="slidenum">
              <a:t>&lt;#&gt;</a:t>
            </a:fld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5" name="PlaceHolder 2"/>
          <p:cNvSpPr>
            <a:spLocks noGrp="1"/>
          </p:cNvSpPr>
          <p:nvPr>
            <p:ph/>
          </p:nvPr>
        </p:nvSpPr>
        <p:spPr>
          <a:xfrm>
            <a:off x="1437480" y="2498400"/>
            <a:ext cx="44917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6" name="PlaceHolder 3"/>
          <p:cNvSpPr>
            <a:spLocks noGrp="1"/>
          </p:cNvSpPr>
          <p:nvPr>
            <p:ph/>
          </p:nvPr>
        </p:nvSpPr>
        <p:spPr>
          <a:xfrm>
            <a:off x="1437480" y="3176280"/>
            <a:ext cx="44917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95431062-B0E2-42E2-8E05-93DB89EBCF13}" type="slidenum">
              <a:t>&lt;#&gt;</a:t>
            </a:fld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8" name="PlaceHolder 2"/>
          <p:cNvSpPr>
            <a:spLocks noGrp="1"/>
          </p:cNvSpPr>
          <p:nvPr>
            <p:ph/>
          </p:nvPr>
        </p:nvSpPr>
        <p:spPr>
          <a:xfrm>
            <a:off x="1437480" y="249840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PlaceHolder 3"/>
          <p:cNvSpPr>
            <a:spLocks noGrp="1"/>
          </p:cNvSpPr>
          <p:nvPr>
            <p:ph/>
          </p:nvPr>
        </p:nvSpPr>
        <p:spPr>
          <a:xfrm>
            <a:off x="3738960" y="249840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0" name="PlaceHolder 4"/>
          <p:cNvSpPr>
            <a:spLocks noGrp="1"/>
          </p:cNvSpPr>
          <p:nvPr>
            <p:ph/>
          </p:nvPr>
        </p:nvSpPr>
        <p:spPr>
          <a:xfrm>
            <a:off x="1437480" y="317628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1" name="PlaceHolder 5"/>
          <p:cNvSpPr>
            <a:spLocks noGrp="1"/>
          </p:cNvSpPr>
          <p:nvPr>
            <p:ph/>
          </p:nvPr>
        </p:nvSpPr>
        <p:spPr>
          <a:xfrm>
            <a:off x="3738960" y="317628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40C896CA-2AAB-4378-BAF4-6D4FA1958DC1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1437120" y="520560"/>
            <a:ext cx="9317160" cy="404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PH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4B06BD4-02E4-420D-9C9F-1CF64BAF65CF}" type="slidenum">
              <a:t>&lt;#&gt;</a:t>
            </a:fld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" name="PlaceHolder 2"/>
          <p:cNvSpPr>
            <a:spLocks noGrp="1"/>
          </p:cNvSpPr>
          <p:nvPr>
            <p:ph/>
          </p:nvPr>
        </p:nvSpPr>
        <p:spPr>
          <a:xfrm>
            <a:off x="1437480" y="2498400"/>
            <a:ext cx="14461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4" name="PlaceHolder 3"/>
          <p:cNvSpPr>
            <a:spLocks noGrp="1"/>
          </p:cNvSpPr>
          <p:nvPr>
            <p:ph/>
          </p:nvPr>
        </p:nvSpPr>
        <p:spPr>
          <a:xfrm>
            <a:off x="2956320" y="2498400"/>
            <a:ext cx="14461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5" name="PlaceHolder 4"/>
          <p:cNvSpPr>
            <a:spLocks noGrp="1"/>
          </p:cNvSpPr>
          <p:nvPr>
            <p:ph/>
          </p:nvPr>
        </p:nvSpPr>
        <p:spPr>
          <a:xfrm>
            <a:off x="4475160" y="2498400"/>
            <a:ext cx="14461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6" name="PlaceHolder 5"/>
          <p:cNvSpPr>
            <a:spLocks noGrp="1"/>
          </p:cNvSpPr>
          <p:nvPr>
            <p:ph/>
          </p:nvPr>
        </p:nvSpPr>
        <p:spPr>
          <a:xfrm>
            <a:off x="1437480" y="3176280"/>
            <a:ext cx="14461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PlaceHolder 6"/>
          <p:cNvSpPr>
            <a:spLocks noGrp="1"/>
          </p:cNvSpPr>
          <p:nvPr>
            <p:ph/>
          </p:nvPr>
        </p:nvSpPr>
        <p:spPr>
          <a:xfrm>
            <a:off x="2956320" y="3176280"/>
            <a:ext cx="14461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8" name="PlaceHolder 7"/>
          <p:cNvSpPr>
            <a:spLocks noGrp="1"/>
          </p:cNvSpPr>
          <p:nvPr>
            <p:ph/>
          </p:nvPr>
        </p:nvSpPr>
        <p:spPr>
          <a:xfrm>
            <a:off x="4475160" y="3176280"/>
            <a:ext cx="14461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1BA9A1F8-CB17-47DF-BA83-69BE5DA2D127}" type="slidenum">
              <a:t>&lt;#&gt;</a:t>
            </a:fld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B90DC8B-15CA-4705-B932-959F0CBB80C4}" type="slidenum">
              <a:t>&lt;#&gt;</a:t>
            </a:fld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6" name="PlaceHolder 2"/>
          <p:cNvSpPr>
            <a:spLocks noGrp="1"/>
          </p:cNvSpPr>
          <p:nvPr>
            <p:ph type="subTitle"/>
          </p:nvPr>
        </p:nvSpPr>
        <p:spPr>
          <a:xfrm>
            <a:off x="1437480" y="2498400"/>
            <a:ext cx="449172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PH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6A29B55-0CC0-4DE6-AC0E-8BD890F2F09B}" type="slidenum">
              <a:t>&lt;#&gt;</a:t>
            </a:fld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8" name="PlaceHolder 2"/>
          <p:cNvSpPr>
            <a:spLocks noGrp="1"/>
          </p:cNvSpPr>
          <p:nvPr>
            <p:ph/>
          </p:nvPr>
        </p:nvSpPr>
        <p:spPr>
          <a:xfrm>
            <a:off x="1437480" y="2498400"/>
            <a:ext cx="449172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BCB0FAD-B005-4E9D-A9AE-2120D1AD64E8}" type="slidenum">
              <a:t>&lt;#&gt;</a:t>
            </a:fld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0" name="PlaceHolder 2"/>
          <p:cNvSpPr>
            <a:spLocks noGrp="1"/>
          </p:cNvSpPr>
          <p:nvPr>
            <p:ph/>
          </p:nvPr>
        </p:nvSpPr>
        <p:spPr>
          <a:xfrm>
            <a:off x="1437480" y="2498400"/>
            <a:ext cx="219168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1" name="PlaceHolder 3"/>
          <p:cNvSpPr>
            <a:spLocks noGrp="1"/>
          </p:cNvSpPr>
          <p:nvPr>
            <p:ph/>
          </p:nvPr>
        </p:nvSpPr>
        <p:spPr>
          <a:xfrm>
            <a:off x="3738960" y="2498400"/>
            <a:ext cx="219168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85DA7EC-4EC1-4B98-A929-BA01AD983AD2}" type="slidenum">
              <a:t>&lt;#&gt;</a:t>
            </a:fld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E62CDAF-6DC4-4F6F-B410-2B07665D71B0}" type="slidenum">
              <a:t>&lt;#&gt;</a:t>
            </a:fld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PlaceHolder 1"/>
          <p:cNvSpPr>
            <a:spLocks noGrp="1"/>
          </p:cNvSpPr>
          <p:nvPr>
            <p:ph type="subTitle"/>
          </p:nvPr>
        </p:nvSpPr>
        <p:spPr>
          <a:xfrm>
            <a:off x="1437120" y="520560"/>
            <a:ext cx="9317160" cy="404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PH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C11B230-46EF-4DAD-8023-95AF374249BA}" type="slidenum">
              <a:t>&lt;#&gt;</a:t>
            </a:fld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5" name="PlaceHolder 2"/>
          <p:cNvSpPr>
            <a:spLocks noGrp="1"/>
          </p:cNvSpPr>
          <p:nvPr>
            <p:ph/>
          </p:nvPr>
        </p:nvSpPr>
        <p:spPr>
          <a:xfrm>
            <a:off x="1437480" y="249840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6" name="PlaceHolder 3"/>
          <p:cNvSpPr>
            <a:spLocks noGrp="1"/>
          </p:cNvSpPr>
          <p:nvPr>
            <p:ph/>
          </p:nvPr>
        </p:nvSpPr>
        <p:spPr>
          <a:xfrm>
            <a:off x="3738960" y="2498400"/>
            <a:ext cx="219168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7" name="PlaceHolder 4"/>
          <p:cNvSpPr>
            <a:spLocks noGrp="1"/>
          </p:cNvSpPr>
          <p:nvPr>
            <p:ph/>
          </p:nvPr>
        </p:nvSpPr>
        <p:spPr>
          <a:xfrm>
            <a:off x="1437480" y="317628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2B09836-C079-42BC-BE2E-9DBC707A628E}" type="slidenum">
              <a:t>&lt;#&gt;</a:t>
            </a:fld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9" name="PlaceHolder 2"/>
          <p:cNvSpPr>
            <a:spLocks noGrp="1"/>
          </p:cNvSpPr>
          <p:nvPr>
            <p:ph/>
          </p:nvPr>
        </p:nvSpPr>
        <p:spPr>
          <a:xfrm>
            <a:off x="1437480" y="2498400"/>
            <a:ext cx="219168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0" name="PlaceHolder 3"/>
          <p:cNvSpPr>
            <a:spLocks noGrp="1"/>
          </p:cNvSpPr>
          <p:nvPr>
            <p:ph/>
          </p:nvPr>
        </p:nvSpPr>
        <p:spPr>
          <a:xfrm>
            <a:off x="3738960" y="249840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1" name="PlaceHolder 4"/>
          <p:cNvSpPr>
            <a:spLocks noGrp="1"/>
          </p:cNvSpPr>
          <p:nvPr>
            <p:ph/>
          </p:nvPr>
        </p:nvSpPr>
        <p:spPr>
          <a:xfrm>
            <a:off x="3738960" y="317628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37491BE-A545-4E1C-9BE3-3B2D4FC7BC95}" type="slidenum">
              <a:t>&lt;#&gt;</a:t>
            </a:fld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3" name="PlaceHolder 2"/>
          <p:cNvSpPr>
            <a:spLocks noGrp="1"/>
          </p:cNvSpPr>
          <p:nvPr>
            <p:ph/>
          </p:nvPr>
        </p:nvSpPr>
        <p:spPr>
          <a:xfrm>
            <a:off x="1437480" y="249840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4" name="PlaceHolder 3"/>
          <p:cNvSpPr>
            <a:spLocks noGrp="1"/>
          </p:cNvSpPr>
          <p:nvPr>
            <p:ph/>
          </p:nvPr>
        </p:nvSpPr>
        <p:spPr>
          <a:xfrm>
            <a:off x="3738960" y="249840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5" name="PlaceHolder 4"/>
          <p:cNvSpPr>
            <a:spLocks noGrp="1"/>
          </p:cNvSpPr>
          <p:nvPr>
            <p:ph/>
          </p:nvPr>
        </p:nvSpPr>
        <p:spPr>
          <a:xfrm>
            <a:off x="1437480" y="3176280"/>
            <a:ext cx="44917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588F21D-6D7E-4E5D-AFBF-43A23BBC3C69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1437480" y="249840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3738960" y="2498400"/>
            <a:ext cx="219168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1437480" y="317628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07989DB-72F9-4025-B417-3D1068BD4B7D}" type="slidenum">
              <a:t>&lt;#&gt;</a:t>
            </a:fld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7" name="PlaceHolder 2"/>
          <p:cNvSpPr>
            <a:spLocks noGrp="1"/>
          </p:cNvSpPr>
          <p:nvPr>
            <p:ph/>
          </p:nvPr>
        </p:nvSpPr>
        <p:spPr>
          <a:xfrm>
            <a:off x="1437480" y="2498400"/>
            <a:ext cx="44917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8" name="PlaceHolder 3"/>
          <p:cNvSpPr>
            <a:spLocks noGrp="1"/>
          </p:cNvSpPr>
          <p:nvPr>
            <p:ph/>
          </p:nvPr>
        </p:nvSpPr>
        <p:spPr>
          <a:xfrm>
            <a:off x="1437480" y="3176280"/>
            <a:ext cx="44917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9B48375-51BA-4D08-8B04-B5AF55031368}" type="slidenum">
              <a:t>&lt;#&gt;</a:t>
            </a:fld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0" name="PlaceHolder 2"/>
          <p:cNvSpPr>
            <a:spLocks noGrp="1"/>
          </p:cNvSpPr>
          <p:nvPr>
            <p:ph/>
          </p:nvPr>
        </p:nvSpPr>
        <p:spPr>
          <a:xfrm>
            <a:off x="1437480" y="249840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1" name="PlaceHolder 3"/>
          <p:cNvSpPr>
            <a:spLocks noGrp="1"/>
          </p:cNvSpPr>
          <p:nvPr>
            <p:ph/>
          </p:nvPr>
        </p:nvSpPr>
        <p:spPr>
          <a:xfrm>
            <a:off x="3738960" y="249840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2" name="PlaceHolder 4"/>
          <p:cNvSpPr>
            <a:spLocks noGrp="1"/>
          </p:cNvSpPr>
          <p:nvPr>
            <p:ph/>
          </p:nvPr>
        </p:nvSpPr>
        <p:spPr>
          <a:xfrm>
            <a:off x="1437480" y="317628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3" name="PlaceHolder 5"/>
          <p:cNvSpPr>
            <a:spLocks noGrp="1"/>
          </p:cNvSpPr>
          <p:nvPr>
            <p:ph/>
          </p:nvPr>
        </p:nvSpPr>
        <p:spPr>
          <a:xfrm>
            <a:off x="3738960" y="317628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CC8E122-3CD8-4C11-A486-EC5E6ABB30CA}" type="slidenum">
              <a:t>&lt;#&gt;</a:t>
            </a:fld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5" name="PlaceHolder 2"/>
          <p:cNvSpPr>
            <a:spLocks noGrp="1"/>
          </p:cNvSpPr>
          <p:nvPr>
            <p:ph/>
          </p:nvPr>
        </p:nvSpPr>
        <p:spPr>
          <a:xfrm>
            <a:off x="1437480" y="2498400"/>
            <a:ext cx="14461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6" name="PlaceHolder 3"/>
          <p:cNvSpPr>
            <a:spLocks noGrp="1"/>
          </p:cNvSpPr>
          <p:nvPr>
            <p:ph/>
          </p:nvPr>
        </p:nvSpPr>
        <p:spPr>
          <a:xfrm>
            <a:off x="2956320" y="2498400"/>
            <a:ext cx="14461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7" name="PlaceHolder 4"/>
          <p:cNvSpPr>
            <a:spLocks noGrp="1"/>
          </p:cNvSpPr>
          <p:nvPr>
            <p:ph/>
          </p:nvPr>
        </p:nvSpPr>
        <p:spPr>
          <a:xfrm>
            <a:off x="4475160" y="2498400"/>
            <a:ext cx="14461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8" name="PlaceHolder 5"/>
          <p:cNvSpPr>
            <a:spLocks noGrp="1"/>
          </p:cNvSpPr>
          <p:nvPr>
            <p:ph/>
          </p:nvPr>
        </p:nvSpPr>
        <p:spPr>
          <a:xfrm>
            <a:off x="1437480" y="3176280"/>
            <a:ext cx="14461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9" name="PlaceHolder 6"/>
          <p:cNvSpPr>
            <a:spLocks noGrp="1"/>
          </p:cNvSpPr>
          <p:nvPr>
            <p:ph/>
          </p:nvPr>
        </p:nvSpPr>
        <p:spPr>
          <a:xfrm>
            <a:off x="2956320" y="3176280"/>
            <a:ext cx="14461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0" name="PlaceHolder 7"/>
          <p:cNvSpPr>
            <a:spLocks noGrp="1"/>
          </p:cNvSpPr>
          <p:nvPr>
            <p:ph/>
          </p:nvPr>
        </p:nvSpPr>
        <p:spPr>
          <a:xfrm>
            <a:off x="4475160" y="3176280"/>
            <a:ext cx="14461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1E54434-EEFF-4B6B-A8A3-C2DC7517C77F}" type="slidenum">
              <a:t>&lt;#&gt;</a:t>
            </a:fld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25892CA5-3973-455E-ABFD-3296F764EB34}" type="slidenum">
              <a:t>&lt;#&gt;</a:t>
            </a:fld>
          </a:p>
        </p:txBody>
      </p:sp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0" name="PlaceHolder 2"/>
          <p:cNvSpPr>
            <a:spLocks noGrp="1"/>
          </p:cNvSpPr>
          <p:nvPr>
            <p:ph type="subTitle"/>
          </p:nvPr>
        </p:nvSpPr>
        <p:spPr>
          <a:xfrm>
            <a:off x="1437480" y="2498400"/>
            <a:ext cx="449172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PH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C40F7CA5-6AE8-4237-A89D-EC88272EFCAD}" type="slidenum">
              <a:t>&lt;#&gt;</a:t>
            </a:fld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2" name="PlaceHolder 2"/>
          <p:cNvSpPr>
            <a:spLocks noGrp="1"/>
          </p:cNvSpPr>
          <p:nvPr>
            <p:ph/>
          </p:nvPr>
        </p:nvSpPr>
        <p:spPr>
          <a:xfrm>
            <a:off x="1437480" y="2498400"/>
            <a:ext cx="449172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03489A0A-FD8E-4C46-A593-716DDED6987D}" type="slidenum">
              <a:t>&lt;#&gt;</a:t>
            </a:fld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4" name="PlaceHolder 2"/>
          <p:cNvSpPr>
            <a:spLocks noGrp="1"/>
          </p:cNvSpPr>
          <p:nvPr>
            <p:ph/>
          </p:nvPr>
        </p:nvSpPr>
        <p:spPr>
          <a:xfrm>
            <a:off x="1437480" y="2498400"/>
            <a:ext cx="219168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5" name="PlaceHolder 3"/>
          <p:cNvSpPr>
            <a:spLocks noGrp="1"/>
          </p:cNvSpPr>
          <p:nvPr>
            <p:ph/>
          </p:nvPr>
        </p:nvSpPr>
        <p:spPr>
          <a:xfrm>
            <a:off x="3738960" y="2498400"/>
            <a:ext cx="219168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85812D3D-AB6A-4283-B514-5CB1ED657C3A}" type="slidenum">
              <a:t>&lt;#&gt;</a:t>
            </a:fld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D522B3BB-6CC8-4F96-B122-C60021F847C2}" type="slidenum">
              <a:t>&lt;#&gt;</a:t>
            </a:fld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PlaceHolder 1"/>
          <p:cNvSpPr>
            <a:spLocks noGrp="1"/>
          </p:cNvSpPr>
          <p:nvPr>
            <p:ph type="subTitle"/>
          </p:nvPr>
        </p:nvSpPr>
        <p:spPr>
          <a:xfrm>
            <a:off x="1437120" y="520560"/>
            <a:ext cx="9317160" cy="404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PH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F2E203BC-5937-448D-B474-4963F62C4FF4}" type="slidenum">
              <a:t>&lt;#&gt;</a:t>
            </a:fld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9" name="PlaceHolder 2"/>
          <p:cNvSpPr>
            <a:spLocks noGrp="1"/>
          </p:cNvSpPr>
          <p:nvPr>
            <p:ph/>
          </p:nvPr>
        </p:nvSpPr>
        <p:spPr>
          <a:xfrm>
            <a:off x="1437480" y="249840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0" name="PlaceHolder 3"/>
          <p:cNvSpPr>
            <a:spLocks noGrp="1"/>
          </p:cNvSpPr>
          <p:nvPr>
            <p:ph/>
          </p:nvPr>
        </p:nvSpPr>
        <p:spPr>
          <a:xfrm>
            <a:off x="3738960" y="2498400"/>
            <a:ext cx="219168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1" name="PlaceHolder 4"/>
          <p:cNvSpPr>
            <a:spLocks noGrp="1"/>
          </p:cNvSpPr>
          <p:nvPr>
            <p:ph/>
          </p:nvPr>
        </p:nvSpPr>
        <p:spPr>
          <a:xfrm>
            <a:off x="1437480" y="317628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4A9A956D-AEAD-479A-A01A-D13EF917E4EE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1437480" y="2498400"/>
            <a:ext cx="219168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738960" y="249840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3738960" y="317628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0EEBB4D-1FE6-42F3-AF45-CB788548A13D}" type="slidenum">
              <a:t>&lt;#&gt;</a:t>
            </a:fld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3" name="PlaceHolder 2"/>
          <p:cNvSpPr>
            <a:spLocks noGrp="1"/>
          </p:cNvSpPr>
          <p:nvPr>
            <p:ph/>
          </p:nvPr>
        </p:nvSpPr>
        <p:spPr>
          <a:xfrm>
            <a:off x="1437480" y="2498400"/>
            <a:ext cx="219168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4" name="PlaceHolder 3"/>
          <p:cNvSpPr>
            <a:spLocks noGrp="1"/>
          </p:cNvSpPr>
          <p:nvPr>
            <p:ph/>
          </p:nvPr>
        </p:nvSpPr>
        <p:spPr>
          <a:xfrm>
            <a:off x="3738960" y="249840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5" name="PlaceHolder 4"/>
          <p:cNvSpPr>
            <a:spLocks noGrp="1"/>
          </p:cNvSpPr>
          <p:nvPr>
            <p:ph/>
          </p:nvPr>
        </p:nvSpPr>
        <p:spPr>
          <a:xfrm>
            <a:off x="3738960" y="317628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5F34A1BF-5141-4F7D-9288-EE3BAC2E8BD2}" type="slidenum">
              <a:t>&lt;#&gt;</a:t>
            </a:fld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7" name="PlaceHolder 2"/>
          <p:cNvSpPr>
            <a:spLocks noGrp="1"/>
          </p:cNvSpPr>
          <p:nvPr>
            <p:ph/>
          </p:nvPr>
        </p:nvSpPr>
        <p:spPr>
          <a:xfrm>
            <a:off x="1437480" y="249840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8" name="PlaceHolder 3"/>
          <p:cNvSpPr>
            <a:spLocks noGrp="1"/>
          </p:cNvSpPr>
          <p:nvPr>
            <p:ph/>
          </p:nvPr>
        </p:nvSpPr>
        <p:spPr>
          <a:xfrm>
            <a:off x="3738960" y="249840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9" name="PlaceHolder 4"/>
          <p:cNvSpPr>
            <a:spLocks noGrp="1"/>
          </p:cNvSpPr>
          <p:nvPr>
            <p:ph/>
          </p:nvPr>
        </p:nvSpPr>
        <p:spPr>
          <a:xfrm>
            <a:off x="1437480" y="3176280"/>
            <a:ext cx="44917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4A7C25FE-3C84-4CF9-AC81-CA7E31721824}" type="slidenum">
              <a:t>&lt;#&gt;</a:t>
            </a:fld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1" name="PlaceHolder 2"/>
          <p:cNvSpPr>
            <a:spLocks noGrp="1"/>
          </p:cNvSpPr>
          <p:nvPr>
            <p:ph/>
          </p:nvPr>
        </p:nvSpPr>
        <p:spPr>
          <a:xfrm>
            <a:off x="1437480" y="2498400"/>
            <a:ext cx="44917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2" name="PlaceHolder 3"/>
          <p:cNvSpPr>
            <a:spLocks noGrp="1"/>
          </p:cNvSpPr>
          <p:nvPr>
            <p:ph/>
          </p:nvPr>
        </p:nvSpPr>
        <p:spPr>
          <a:xfrm>
            <a:off x="1437480" y="3176280"/>
            <a:ext cx="44917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C0FBBB25-2150-487C-B08C-05967D4B6A5D}" type="slidenum">
              <a:t>&lt;#&gt;</a:t>
            </a:fld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4" name="PlaceHolder 2"/>
          <p:cNvSpPr>
            <a:spLocks noGrp="1"/>
          </p:cNvSpPr>
          <p:nvPr>
            <p:ph/>
          </p:nvPr>
        </p:nvSpPr>
        <p:spPr>
          <a:xfrm>
            <a:off x="1437480" y="249840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5" name="PlaceHolder 3"/>
          <p:cNvSpPr>
            <a:spLocks noGrp="1"/>
          </p:cNvSpPr>
          <p:nvPr>
            <p:ph/>
          </p:nvPr>
        </p:nvSpPr>
        <p:spPr>
          <a:xfrm>
            <a:off x="3738960" y="249840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6" name="PlaceHolder 4"/>
          <p:cNvSpPr>
            <a:spLocks noGrp="1"/>
          </p:cNvSpPr>
          <p:nvPr>
            <p:ph/>
          </p:nvPr>
        </p:nvSpPr>
        <p:spPr>
          <a:xfrm>
            <a:off x="1437480" y="317628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7" name="PlaceHolder 5"/>
          <p:cNvSpPr>
            <a:spLocks noGrp="1"/>
          </p:cNvSpPr>
          <p:nvPr>
            <p:ph/>
          </p:nvPr>
        </p:nvSpPr>
        <p:spPr>
          <a:xfrm>
            <a:off x="3738960" y="317628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74582EA4-2620-46BF-933C-3C43958AC7B1}" type="slidenum">
              <a:t>&lt;#&gt;</a:t>
            </a:fld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9" name="PlaceHolder 2"/>
          <p:cNvSpPr>
            <a:spLocks noGrp="1"/>
          </p:cNvSpPr>
          <p:nvPr>
            <p:ph/>
          </p:nvPr>
        </p:nvSpPr>
        <p:spPr>
          <a:xfrm>
            <a:off x="1437480" y="2498400"/>
            <a:ext cx="14461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0" name="PlaceHolder 3"/>
          <p:cNvSpPr>
            <a:spLocks noGrp="1"/>
          </p:cNvSpPr>
          <p:nvPr>
            <p:ph/>
          </p:nvPr>
        </p:nvSpPr>
        <p:spPr>
          <a:xfrm>
            <a:off x="2956320" y="2498400"/>
            <a:ext cx="14461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1" name="PlaceHolder 4"/>
          <p:cNvSpPr>
            <a:spLocks noGrp="1"/>
          </p:cNvSpPr>
          <p:nvPr>
            <p:ph/>
          </p:nvPr>
        </p:nvSpPr>
        <p:spPr>
          <a:xfrm>
            <a:off x="4475160" y="2498400"/>
            <a:ext cx="14461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2" name="PlaceHolder 5"/>
          <p:cNvSpPr>
            <a:spLocks noGrp="1"/>
          </p:cNvSpPr>
          <p:nvPr>
            <p:ph/>
          </p:nvPr>
        </p:nvSpPr>
        <p:spPr>
          <a:xfrm>
            <a:off x="1437480" y="3176280"/>
            <a:ext cx="14461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3" name="PlaceHolder 6"/>
          <p:cNvSpPr>
            <a:spLocks noGrp="1"/>
          </p:cNvSpPr>
          <p:nvPr>
            <p:ph/>
          </p:nvPr>
        </p:nvSpPr>
        <p:spPr>
          <a:xfrm>
            <a:off x="2956320" y="3176280"/>
            <a:ext cx="14461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4" name="PlaceHolder 7"/>
          <p:cNvSpPr>
            <a:spLocks noGrp="1"/>
          </p:cNvSpPr>
          <p:nvPr>
            <p:ph/>
          </p:nvPr>
        </p:nvSpPr>
        <p:spPr>
          <a:xfrm>
            <a:off x="4475160" y="3176280"/>
            <a:ext cx="14461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7FD18A3D-6441-4F39-82D4-268D4995FEC7}" type="slidenum">
              <a:t>&lt;#&gt;</a:t>
            </a:fld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603B268-98D1-41DE-A7A4-ED1573ABDBEC}" type="slidenum">
              <a:t>&lt;#&gt;</a:t>
            </a:fld>
          </a:p>
        </p:txBody>
      </p:sp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2" name="PlaceHolder 2"/>
          <p:cNvSpPr>
            <a:spLocks noGrp="1"/>
          </p:cNvSpPr>
          <p:nvPr>
            <p:ph type="subTitle"/>
          </p:nvPr>
        </p:nvSpPr>
        <p:spPr>
          <a:xfrm>
            <a:off x="1437480" y="2498400"/>
            <a:ext cx="449172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PH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7C302FE-BF2E-4C7F-B854-AA7C68B6E431}" type="slidenum">
              <a:t>&lt;#&gt;</a:t>
            </a:fld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4" name="PlaceHolder 2"/>
          <p:cNvSpPr>
            <a:spLocks noGrp="1"/>
          </p:cNvSpPr>
          <p:nvPr>
            <p:ph/>
          </p:nvPr>
        </p:nvSpPr>
        <p:spPr>
          <a:xfrm>
            <a:off x="1437480" y="2498400"/>
            <a:ext cx="449172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D1C99E9-A84D-4317-950B-9F42BDDDC5D3}" type="slidenum">
              <a:t>&lt;#&gt;</a:t>
            </a:fld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6" name="PlaceHolder 2"/>
          <p:cNvSpPr>
            <a:spLocks noGrp="1"/>
          </p:cNvSpPr>
          <p:nvPr>
            <p:ph/>
          </p:nvPr>
        </p:nvSpPr>
        <p:spPr>
          <a:xfrm>
            <a:off x="1437480" y="2498400"/>
            <a:ext cx="219168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7" name="PlaceHolder 3"/>
          <p:cNvSpPr>
            <a:spLocks noGrp="1"/>
          </p:cNvSpPr>
          <p:nvPr>
            <p:ph/>
          </p:nvPr>
        </p:nvSpPr>
        <p:spPr>
          <a:xfrm>
            <a:off x="3738960" y="2498400"/>
            <a:ext cx="219168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FAE4732-AB7A-4971-9566-41E236240D00}" type="slidenum">
              <a:t>&lt;#&gt;</a:t>
            </a:fld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2BAAC33-03D1-4294-AF20-5CAF6BB33FB0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1437480" y="249840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3738960" y="249840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1437480" y="3176280"/>
            <a:ext cx="44917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05B0371-4F9F-47C3-AED3-A0F85C438832}" type="slidenum">
              <a:t>&lt;#&gt;</a:t>
            </a:fld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PlaceHolder 1"/>
          <p:cNvSpPr>
            <a:spLocks noGrp="1"/>
          </p:cNvSpPr>
          <p:nvPr>
            <p:ph type="subTitle"/>
          </p:nvPr>
        </p:nvSpPr>
        <p:spPr>
          <a:xfrm>
            <a:off x="1437120" y="520560"/>
            <a:ext cx="9317160" cy="404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PH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69E03B5-032B-4448-A1FC-AE61EC9512F9}" type="slidenum">
              <a:t>&lt;#&gt;</a:t>
            </a:fld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1" name="PlaceHolder 2"/>
          <p:cNvSpPr>
            <a:spLocks noGrp="1"/>
          </p:cNvSpPr>
          <p:nvPr>
            <p:ph/>
          </p:nvPr>
        </p:nvSpPr>
        <p:spPr>
          <a:xfrm>
            <a:off x="1437480" y="249840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2" name="PlaceHolder 3"/>
          <p:cNvSpPr>
            <a:spLocks noGrp="1"/>
          </p:cNvSpPr>
          <p:nvPr>
            <p:ph/>
          </p:nvPr>
        </p:nvSpPr>
        <p:spPr>
          <a:xfrm>
            <a:off x="3738960" y="2498400"/>
            <a:ext cx="219168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3" name="PlaceHolder 4"/>
          <p:cNvSpPr>
            <a:spLocks noGrp="1"/>
          </p:cNvSpPr>
          <p:nvPr>
            <p:ph/>
          </p:nvPr>
        </p:nvSpPr>
        <p:spPr>
          <a:xfrm>
            <a:off x="1437480" y="317628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C262D14-0BD5-4891-87B1-CEDAAAB3346B}" type="slidenum">
              <a:t>&lt;#&gt;</a:t>
            </a:fld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5" name="PlaceHolder 2"/>
          <p:cNvSpPr>
            <a:spLocks noGrp="1"/>
          </p:cNvSpPr>
          <p:nvPr>
            <p:ph/>
          </p:nvPr>
        </p:nvSpPr>
        <p:spPr>
          <a:xfrm>
            <a:off x="1437480" y="2498400"/>
            <a:ext cx="219168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6" name="PlaceHolder 3"/>
          <p:cNvSpPr>
            <a:spLocks noGrp="1"/>
          </p:cNvSpPr>
          <p:nvPr>
            <p:ph/>
          </p:nvPr>
        </p:nvSpPr>
        <p:spPr>
          <a:xfrm>
            <a:off x="3738960" y="249840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7" name="PlaceHolder 4"/>
          <p:cNvSpPr>
            <a:spLocks noGrp="1"/>
          </p:cNvSpPr>
          <p:nvPr>
            <p:ph/>
          </p:nvPr>
        </p:nvSpPr>
        <p:spPr>
          <a:xfrm>
            <a:off x="3738960" y="317628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1436366-CF14-4787-BCD5-20C7C2E04994}" type="slidenum">
              <a:t>&lt;#&gt;</a:t>
            </a:fld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9" name="PlaceHolder 2"/>
          <p:cNvSpPr>
            <a:spLocks noGrp="1"/>
          </p:cNvSpPr>
          <p:nvPr>
            <p:ph/>
          </p:nvPr>
        </p:nvSpPr>
        <p:spPr>
          <a:xfrm>
            <a:off x="1437480" y="249840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0" name="PlaceHolder 3"/>
          <p:cNvSpPr>
            <a:spLocks noGrp="1"/>
          </p:cNvSpPr>
          <p:nvPr>
            <p:ph/>
          </p:nvPr>
        </p:nvSpPr>
        <p:spPr>
          <a:xfrm>
            <a:off x="3738960" y="249840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1" name="PlaceHolder 4"/>
          <p:cNvSpPr>
            <a:spLocks noGrp="1"/>
          </p:cNvSpPr>
          <p:nvPr>
            <p:ph/>
          </p:nvPr>
        </p:nvSpPr>
        <p:spPr>
          <a:xfrm>
            <a:off x="1437480" y="3176280"/>
            <a:ext cx="44917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29FD5D7-1C93-4764-A31F-F9E1CE5C1EE1}" type="slidenum">
              <a:t>&lt;#&gt;</a:t>
            </a:fld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3" name="PlaceHolder 2"/>
          <p:cNvSpPr>
            <a:spLocks noGrp="1"/>
          </p:cNvSpPr>
          <p:nvPr>
            <p:ph/>
          </p:nvPr>
        </p:nvSpPr>
        <p:spPr>
          <a:xfrm>
            <a:off x="1437480" y="2498400"/>
            <a:ext cx="44917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4" name="PlaceHolder 3"/>
          <p:cNvSpPr>
            <a:spLocks noGrp="1"/>
          </p:cNvSpPr>
          <p:nvPr>
            <p:ph/>
          </p:nvPr>
        </p:nvSpPr>
        <p:spPr>
          <a:xfrm>
            <a:off x="1437480" y="3176280"/>
            <a:ext cx="44917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AF1A83B-A870-4C94-B76E-CC9A74EEF292}" type="slidenum">
              <a:t>&lt;#&gt;</a:t>
            </a:fld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6" name="PlaceHolder 2"/>
          <p:cNvSpPr>
            <a:spLocks noGrp="1"/>
          </p:cNvSpPr>
          <p:nvPr>
            <p:ph/>
          </p:nvPr>
        </p:nvSpPr>
        <p:spPr>
          <a:xfrm>
            <a:off x="1437480" y="249840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7" name="PlaceHolder 3"/>
          <p:cNvSpPr>
            <a:spLocks noGrp="1"/>
          </p:cNvSpPr>
          <p:nvPr>
            <p:ph/>
          </p:nvPr>
        </p:nvSpPr>
        <p:spPr>
          <a:xfrm>
            <a:off x="3738960" y="249840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8" name="PlaceHolder 4"/>
          <p:cNvSpPr>
            <a:spLocks noGrp="1"/>
          </p:cNvSpPr>
          <p:nvPr>
            <p:ph/>
          </p:nvPr>
        </p:nvSpPr>
        <p:spPr>
          <a:xfrm>
            <a:off x="1437480" y="317628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9" name="PlaceHolder 5"/>
          <p:cNvSpPr>
            <a:spLocks noGrp="1"/>
          </p:cNvSpPr>
          <p:nvPr>
            <p:ph/>
          </p:nvPr>
        </p:nvSpPr>
        <p:spPr>
          <a:xfrm>
            <a:off x="3738960" y="3176280"/>
            <a:ext cx="219168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7F386C3-4F63-4BED-8DA0-13E21D2B7E3C}" type="slidenum">
              <a:t>&lt;#&gt;</a:t>
            </a:fld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1" name="PlaceHolder 2"/>
          <p:cNvSpPr>
            <a:spLocks noGrp="1"/>
          </p:cNvSpPr>
          <p:nvPr>
            <p:ph/>
          </p:nvPr>
        </p:nvSpPr>
        <p:spPr>
          <a:xfrm>
            <a:off x="1437480" y="2498400"/>
            <a:ext cx="14461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2" name="PlaceHolder 3"/>
          <p:cNvSpPr>
            <a:spLocks noGrp="1"/>
          </p:cNvSpPr>
          <p:nvPr>
            <p:ph/>
          </p:nvPr>
        </p:nvSpPr>
        <p:spPr>
          <a:xfrm>
            <a:off x="2956320" y="2498400"/>
            <a:ext cx="14461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3" name="PlaceHolder 4"/>
          <p:cNvSpPr>
            <a:spLocks noGrp="1"/>
          </p:cNvSpPr>
          <p:nvPr>
            <p:ph/>
          </p:nvPr>
        </p:nvSpPr>
        <p:spPr>
          <a:xfrm>
            <a:off x="4475160" y="2498400"/>
            <a:ext cx="14461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4" name="PlaceHolder 5"/>
          <p:cNvSpPr>
            <a:spLocks noGrp="1"/>
          </p:cNvSpPr>
          <p:nvPr>
            <p:ph/>
          </p:nvPr>
        </p:nvSpPr>
        <p:spPr>
          <a:xfrm>
            <a:off x="1437480" y="3176280"/>
            <a:ext cx="14461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5" name="PlaceHolder 6"/>
          <p:cNvSpPr>
            <a:spLocks noGrp="1"/>
          </p:cNvSpPr>
          <p:nvPr>
            <p:ph/>
          </p:nvPr>
        </p:nvSpPr>
        <p:spPr>
          <a:xfrm>
            <a:off x="2956320" y="3176280"/>
            <a:ext cx="14461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6" name="PlaceHolder 7"/>
          <p:cNvSpPr>
            <a:spLocks noGrp="1"/>
          </p:cNvSpPr>
          <p:nvPr>
            <p:ph/>
          </p:nvPr>
        </p:nvSpPr>
        <p:spPr>
          <a:xfrm>
            <a:off x="4475160" y="3176280"/>
            <a:ext cx="1446120" cy="61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4A6B367-94BD-456A-9089-C6B3AC1E74D1}" type="slidenum">
              <a:t>&lt;#&gt;</a:t>
            </a:fld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E837D5F9-B4DE-4316-A3BF-20541BD1F6A1}" type="slidenum">
              <a:t>&lt;#&gt;</a:t>
            </a:fld>
          </a:p>
        </p:txBody>
      </p:sp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4" name="PlaceHolder 2"/>
          <p:cNvSpPr>
            <a:spLocks noGrp="1"/>
          </p:cNvSpPr>
          <p:nvPr>
            <p:ph type="subTitle"/>
          </p:nvPr>
        </p:nvSpPr>
        <p:spPr>
          <a:xfrm>
            <a:off x="1437480" y="2498400"/>
            <a:ext cx="449172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PH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187E7368-6671-426C-94A3-EFA7BC92E950}" type="slidenum">
              <a:t>&lt;#&gt;</a:t>
            </a:fld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6" name="PlaceHolder 2"/>
          <p:cNvSpPr>
            <a:spLocks noGrp="1"/>
          </p:cNvSpPr>
          <p:nvPr>
            <p:ph/>
          </p:nvPr>
        </p:nvSpPr>
        <p:spPr>
          <a:xfrm>
            <a:off x="1437480" y="2498400"/>
            <a:ext cx="449172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38DEC082-5FF4-4BC6-A3B8-80A47C78BAEC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31.xml"/><Relationship Id="rId13" Type="http://schemas.openxmlformats.org/officeDocument/2006/relationships/slideLayout" Target="../slideLayouts/slideLayout13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33.xml"/><Relationship Id="rId3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38.xml"/><Relationship Id="rId8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0.xml"/><Relationship Id="rId10" Type="http://schemas.openxmlformats.org/officeDocument/2006/relationships/slideLayout" Target="../slideLayouts/slideLayout141.xml"/><Relationship Id="rId11" Type="http://schemas.openxmlformats.org/officeDocument/2006/relationships/slideLayout" Target="../slideLayouts/slideLayout142.xml"/><Relationship Id="rId12" Type="http://schemas.openxmlformats.org/officeDocument/2006/relationships/slideLayout" Target="../slideLayouts/slideLayout143.xml"/><Relationship Id="rId13" Type="http://schemas.openxmlformats.org/officeDocument/2006/relationships/slideLayout" Target="../slideLayouts/slideLayout144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45.xml"/><Relationship Id="rId3" Type="http://schemas.openxmlformats.org/officeDocument/2006/relationships/slideLayout" Target="../slideLayouts/slideLayout146.xml"/><Relationship Id="rId4" Type="http://schemas.openxmlformats.org/officeDocument/2006/relationships/slideLayout" Target="../slideLayouts/slideLayout147.xml"/><Relationship Id="rId5" Type="http://schemas.openxmlformats.org/officeDocument/2006/relationships/slideLayout" Target="../slideLayouts/slideLayout148.xml"/><Relationship Id="rId6" Type="http://schemas.openxmlformats.org/officeDocument/2006/relationships/slideLayout" Target="../slideLayouts/slideLayout149.xml"/><Relationship Id="rId7" Type="http://schemas.openxmlformats.org/officeDocument/2006/relationships/slideLayout" Target="../slideLayouts/slideLayout150.xml"/><Relationship Id="rId8" Type="http://schemas.openxmlformats.org/officeDocument/2006/relationships/slideLayout" Target="../slideLayouts/slideLayout151.xml"/><Relationship Id="rId9" Type="http://schemas.openxmlformats.org/officeDocument/2006/relationships/slideLayout" Target="../slideLayouts/slideLayout152.xml"/><Relationship Id="rId10" Type="http://schemas.openxmlformats.org/officeDocument/2006/relationships/slideLayout" Target="../slideLayouts/slideLayout153.xml"/><Relationship Id="rId11" Type="http://schemas.openxmlformats.org/officeDocument/2006/relationships/slideLayout" Target="../slideLayouts/slideLayout154.xml"/><Relationship Id="rId12" Type="http://schemas.openxmlformats.org/officeDocument/2006/relationships/slideLayout" Target="../slideLayouts/slideLayout155.xml"/><Relationship Id="rId13" Type="http://schemas.openxmlformats.org/officeDocument/2006/relationships/slideLayout" Target="../slideLayouts/slideLayout156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57.xml"/><Relationship Id="rId3" Type="http://schemas.openxmlformats.org/officeDocument/2006/relationships/slideLayout" Target="../slideLayouts/slideLayout158.xml"/><Relationship Id="rId4" Type="http://schemas.openxmlformats.org/officeDocument/2006/relationships/slideLayout" Target="../slideLayouts/slideLayout159.xml"/><Relationship Id="rId5" Type="http://schemas.openxmlformats.org/officeDocument/2006/relationships/slideLayout" Target="../slideLayouts/slideLayout160.xml"/><Relationship Id="rId6" Type="http://schemas.openxmlformats.org/officeDocument/2006/relationships/slideLayout" Target="../slideLayouts/slideLayout161.xml"/><Relationship Id="rId7" Type="http://schemas.openxmlformats.org/officeDocument/2006/relationships/slideLayout" Target="../slideLayouts/slideLayout162.xml"/><Relationship Id="rId8" Type="http://schemas.openxmlformats.org/officeDocument/2006/relationships/slideLayout" Target="../slideLayouts/slideLayout163.xml"/><Relationship Id="rId9" Type="http://schemas.openxmlformats.org/officeDocument/2006/relationships/slideLayout" Target="../slideLayouts/slideLayout164.xml"/><Relationship Id="rId10" Type="http://schemas.openxmlformats.org/officeDocument/2006/relationships/slideLayout" Target="../slideLayouts/slideLayout165.xml"/><Relationship Id="rId11" Type="http://schemas.openxmlformats.org/officeDocument/2006/relationships/slideLayout" Target="../slideLayouts/slideLayout166.xml"/><Relationship Id="rId12" Type="http://schemas.openxmlformats.org/officeDocument/2006/relationships/slideLayout" Target="../slideLayouts/slideLayout167.xml"/><Relationship Id="rId13" Type="http://schemas.openxmlformats.org/officeDocument/2006/relationships/slideLayout" Target="../slideLayouts/slideLayout168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69.xml"/><Relationship Id="rId3" Type="http://schemas.openxmlformats.org/officeDocument/2006/relationships/slideLayout" Target="../slideLayouts/slideLayout170.xml"/><Relationship Id="rId4" Type="http://schemas.openxmlformats.org/officeDocument/2006/relationships/slideLayout" Target="../slideLayouts/slideLayout171.xml"/><Relationship Id="rId5" Type="http://schemas.openxmlformats.org/officeDocument/2006/relationships/slideLayout" Target="../slideLayouts/slideLayout172.xml"/><Relationship Id="rId6" Type="http://schemas.openxmlformats.org/officeDocument/2006/relationships/slideLayout" Target="../slideLayouts/slideLayout173.xml"/><Relationship Id="rId7" Type="http://schemas.openxmlformats.org/officeDocument/2006/relationships/slideLayout" Target="../slideLayouts/slideLayout174.xml"/><Relationship Id="rId8" Type="http://schemas.openxmlformats.org/officeDocument/2006/relationships/slideLayout" Target="../slideLayouts/slideLayout175.xml"/><Relationship Id="rId9" Type="http://schemas.openxmlformats.org/officeDocument/2006/relationships/slideLayout" Target="../slideLayouts/slideLayout176.xml"/><Relationship Id="rId10" Type="http://schemas.openxmlformats.org/officeDocument/2006/relationships/slideLayout" Target="../slideLayouts/slideLayout177.xml"/><Relationship Id="rId11" Type="http://schemas.openxmlformats.org/officeDocument/2006/relationships/slideLayout" Target="../slideLayouts/slideLayout178.xml"/><Relationship Id="rId12" Type="http://schemas.openxmlformats.org/officeDocument/2006/relationships/slideLayout" Target="../slideLayouts/slideLayout179.xml"/><Relationship Id="rId13" Type="http://schemas.openxmlformats.org/officeDocument/2006/relationships/slideLayout" Target="../slideLayouts/slideLayout180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81.xml"/><Relationship Id="rId3" Type="http://schemas.openxmlformats.org/officeDocument/2006/relationships/slideLayout" Target="../slideLayouts/slideLayout182.xml"/><Relationship Id="rId4" Type="http://schemas.openxmlformats.org/officeDocument/2006/relationships/slideLayout" Target="../slideLayouts/slideLayout183.xml"/><Relationship Id="rId5" Type="http://schemas.openxmlformats.org/officeDocument/2006/relationships/slideLayout" Target="../slideLayouts/slideLayout184.xml"/><Relationship Id="rId6" Type="http://schemas.openxmlformats.org/officeDocument/2006/relationships/slideLayout" Target="../slideLayouts/slideLayout185.xml"/><Relationship Id="rId7" Type="http://schemas.openxmlformats.org/officeDocument/2006/relationships/slideLayout" Target="../slideLayouts/slideLayout186.xml"/><Relationship Id="rId8" Type="http://schemas.openxmlformats.org/officeDocument/2006/relationships/slideLayout" Target="../slideLayouts/slideLayout187.xml"/><Relationship Id="rId9" Type="http://schemas.openxmlformats.org/officeDocument/2006/relationships/slideLayout" Target="../slideLayouts/slideLayout188.xml"/><Relationship Id="rId10" Type="http://schemas.openxmlformats.org/officeDocument/2006/relationships/slideLayout" Target="../slideLayouts/slideLayout189.xml"/><Relationship Id="rId11" Type="http://schemas.openxmlformats.org/officeDocument/2006/relationships/slideLayout" Target="../slideLayouts/slideLayout190.xml"/><Relationship Id="rId12" Type="http://schemas.openxmlformats.org/officeDocument/2006/relationships/slideLayout" Target="../slideLayouts/slideLayout191.xml"/><Relationship Id="rId13" Type="http://schemas.openxmlformats.org/officeDocument/2006/relationships/slideLayout" Target="../slideLayouts/slideLayout192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93.xml"/><Relationship Id="rId3" Type="http://schemas.openxmlformats.org/officeDocument/2006/relationships/slideLayout" Target="../slideLayouts/slideLayout194.xml"/><Relationship Id="rId4" Type="http://schemas.openxmlformats.org/officeDocument/2006/relationships/slideLayout" Target="../slideLayouts/slideLayout195.xml"/><Relationship Id="rId5" Type="http://schemas.openxmlformats.org/officeDocument/2006/relationships/slideLayout" Target="../slideLayouts/slideLayout196.xml"/><Relationship Id="rId6" Type="http://schemas.openxmlformats.org/officeDocument/2006/relationships/slideLayout" Target="../slideLayouts/slideLayout197.xml"/><Relationship Id="rId7" Type="http://schemas.openxmlformats.org/officeDocument/2006/relationships/slideLayout" Target="../slideLayouts/slideLayout198.xml"/><Relationship Id="rId8" Type="http://schemas.openxmlformats.org/officeDocument/2006/relationships/slideLayout" Target="../slideLayouts/slideLayout199.xml"/><Relationship Id="rId9" Type="http://schemas.openxmlformats.org/officeDocument/2006/relationships/slideLayout" Target="../slideLayouts/slideLayout200.xml"/><Relationship Id="rId10" Type="http://schemas.openxmlformats.org/officeDocument/2006/relationships/slideLayout" Target="../slideLayouts/slideLayout201.xml"/><Relationship Id="rId11" Type="http://schemas.openxmlformats.org/officeDocument/2006/relationships/slideLayout" Target="../slideLayouts/slideLayout202.xml"/><Relationship Id="rId12" Type="http://schemas.openxmlformats.org/officeDocument/2006/relationships/slideLayout" Target="../slideLayouts/slideLayout203.xml"/><Relationship Id="rId13" Type="http://schemas.openxmlformats.org/officeDocument/2006/relationships/slideLayout" Target="../slideLayouts/slideLayout204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hyperlink" Target="https://slidesmania.com/questions-powerpoint-google-slides/can-i-use-these-templates/" TargetMode="External"/><Relationship Id="rId3" Type="http://schemas.openxmlformats.org/officeDocument/2006/relationships/hyperlink" Target="https://www.facebook.com/SlidesManiaSM/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s://twitter.com/SlidesManiaSM/" TargetMode="External"/><Relationship Id="rId6" Type="http://schemas.openxmlformats.org/officeDocument/2006/relationships/image" Target="../media/image2.png"/><Relationship Id="rId7" Type="http://schemas.openxmlformats.org/officeDocument/2006/relationships/hyperlink" Target="https://www.pinterest.com/slidesmania/" TargetMode="External"/><Relationship Id="rId8" Type="http://schemas.openxmlformats.org/officeDocument/2006/relationships/image" Target="../media/image3.png"/><Relationship Id="rId9" Type="http://schemas.openxmlformats.org/officeDocument/2006/relationships/hyperlink" Target="https://www.instagram.com/slidesmania/" TargetMode="External"/><Relationship Id="rId10" Type="http://schemas.openxmlformats.org/officeDocument/2006/relationships/image" Target="../media/image4.png"/><Relationship Id="rId11" Type="http://schemas.openxmlformats.org/officeDocument/2006/relationships/hyperlink" Target="https://www.instagram.com/slidesmania/" TargetMode="External"/><Relationship Id="rId12" Type="http://schemas.openxmlformats.org/officeDocument/2006/relationships/image" Target="../media/image5.png"/><Relationship Id="rId13" Type="http://schemas.openxmlformats.org/officeDocument/2006/relationships/slideLayout" Target="../slideLayouts/slideLayout205.xml"/><Relationship Id="rId14" Type="http://schemas.openxmlformats.org/officeDocument/2006/relationships/slideLayout" Target="../slideLayouts/slideLayout206.xml"/><Relationship Id="rId15" Type="http://schemas.openxmlformats.org/officeDocument/2006/relationships/slideLayout" Target="../slideLayouts/slideLayout207.xml"/><Relationship Id="rId16" Type="http://schemas.openxmlformats.org/officeDocument/2006/relationships/slideLayout" Target="../slideLayouts/slideLayout208.xml"/><Relationship Id="rId17" Type="http://schemas.openxmlformats.org/officeDocument/2006/relationships/slideLayout" Target="../slideLayouts/slideLayout209.xml"/><Relationship Id="rId18" Type="http://schemas.openxmlformats.org/officeDocument/2006/relationships/slideLayout" Target="../slideLayouts/slideLayout210.xml"/><Relationship Id="rId19" Type="http://schemas.openxmlformats.org/officeDocument/2006/relationships/slideLayout" Target="../slideLayouts/slideLayout211.xml"/><Relationship Id="rId20" Type="http://schemas.openxmlformats.org/officeDocument/2006/relationships/slideLayout" Target="../slideLayouts/slideLayout212.xml"/><Relationship Id="rId21" Type="http://schemas.openxmlformats.org/officeDocument/2006/relationships/slideLayout" Target="../slideLayouts/slideLayout213.xml"/><Relationship Id="rId22" Type="http://schemas.openxmlformats.org/officeDocument/2006/relationships/slideLayout" Target="../slideLayouts/slideLayout214.xml"/><Relationship Id="rId23" Type="http://schemas.openxmlformats.org/officeDocument/2006/relationships/slideLayout" Target="../slideLayouts/slideLayout215.xml"/><Relationship Id="rId24" Type="http://schemas.openxmlformats.org/officeDocument/2006/relationships/slideLayout" Target="../slideLayouts/slideLayout216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9;p1"/>
          <p:cNvSpPr/>
          <p:nvPr/>
        </p:nvSpPr>
        <p:spPr>
          <a:xfrm rot="5400000">
            <a:off x="-462240" y="6119280"/>
            <a:ext cx="1131120" cy="114120"/>
          </a:xfrm>
          <a:custGeom>
            <a:avLst/>
            <a:gdLst/>
            <a:ahLst/>
            <a:rect l="l" t="t" r="r" b="b"/>
            <a:pathLst>
              <a:path w="919793" h="8764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Google Shape;10;p1"/>
          <p:cNvSpPr/>
          <p:nvPr/>
        </p:nvSpPr>
        <p:spPr>
          <a:xfrm>
            <a:off x="9931680" y="13320"/>
            <a:ext cx="2259720" cy="39636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slidesmania.com</a:t>
            </a:r>
            <a:endParaRPr b="0" lang="en-PH" sz="1400" spc="-1" strike="noStrike">
              <a:latin typeface="Arial"/>
            </a:endParaRPr>
          </a:p>
        </p:txBody>
      </p:sp>
      <p:grpSp>
        <p:nvGrpSpPr>
          <p:cNvPr id="2" name="Google Shape;12;p2"/>
          <p:cNvGrpSpPr/>
          <p:nvPr/>
        </p:nvGrpSpPr>
        <p:grpSpPr>
          <a:xfrm>
            <a:off x="5816160" y="-28080"/>
            <a:ext cx="6375600" cy="6910560"/>
            <a:chOff x="5816160" y="-28080"/>
            <a:chExt cx="6375600" cy="6910560"/>
          </a:xfrm>
        </p:grpSpPr>
        <p:sp>
          <p:nvSpPr>
            <p:cNvPr id="3" name="Google Shape;13;p2"/>
            <p:cNvSpPr/>
            <p:nvPr/>
          </p:nvSpPr>
          <p:spPr>
            <a:xfrm>
              <a:off x="5820480" y="-28080"/>
              <a:ext cx="6120" cy="6910560"/>
            </a:xfrm>
            <a:custGeom>
              <a:avLst/>
              <a:gdLst/>
              <a:ahLst/>
              <a:rect l="l" t="t" r="r" b="b"/>
              <a:pathLst>
                <a:path w="4048" h="4376032">
                  <a:moveTo>
                    <a:pt x="4048" y="0"/>
                  </a:moveTo>
                  <a:lnTo>
                    <a:pt x="0" y="4376032"/>
                  </a:lnTo>
                </a:path>
              </a:pathLst>
            </a:custGeom>
            <a:noFill/>
            <a:ln w="9525">
              <a:solidFill>
                <a:srgbClr val="bcbcb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Google Shape;14;p2"/>
            <p:cNvSpPr/>
            <p:nvPr/>
          </p:nvSpPr>
          <p:spPr>
            <a:xfrm>
              <a:off x="5817240" y="511560"/>
              <a:ext cx="6374520" cy="7560"/>
            </a:xfrm>
            <a:custGeom>
              <a:avLst/>
              <a:gdLst/>
              <a:ahLst/>
              <a:rect l="l" t="t" r="r" b="b"/>
              <a:pathLst>
                <a:path w="4036417" h="4993">
                  <a:moveTo>
                    <a:pt x="4036418" y="4994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bcbcb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Google Shape;15;p2"/>
            <p:cNvSpPr/>
            <p:nvPr/>
          </p:nvSpPr>
          <p:spPr>
            <a:xfrm>
              <a:off x="7938360" y="-28080"/>
              <a:ext cx="6120" cy="6910560"/>
            </a:xfrm>
            <a:custGeom>
              <a:avLst/>
              <a:gdLst/>
              <a:ahLst/>
              <a:rect l="l" t="t" r="r" b="b"/>
              <a:pathLst>
                <a:path w="4048" h="4376032">
                  <a:moveTo>
                    <a:pt x="4048" y="0"/>
                  </a:moveTo>
                  <a:lnTo>
                    <a:pt x="0" y="4376032"/>
                  </a:lnTo>
                </a:path>
              </a:pathLst>
            </a:custGeom>
            <a:noFill/>
            <a:ln w="9525">
              <a:solidFill>
                <a:srgbClr val="bcbcb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Google Shape;16;p2"/>
            <p:cNvSpPr/>
            <p:nvPr/>
          </p:nvSpPr>
          <p:spPr>
            <a:xfrm>
              <a:off x="5816880" y="2629440"/>
              <a:ext cx="6374520" cy="7560"/>
            </a:xfrm>
            <a:custGeom>
              <a:avLst/>
              <a:gdLst/>
              <a:ahLst/>
              <a:rect l="l" t="t" r="r" b="b"/>
              <a:pathLst>
                <a:path w="4036446" h="4991">
                  <a:moveTo>
                    <a:pt x="4036446" y="4991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bcbcb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Google Shape;17;p2"/>
            <p:cNvSpPr/>
            <p:nvPr/>
          </p:nvSpPr>
          <p:spPr>
            <a:xfrm>
              <a:off x="10056240" y="-28080"/>
              <a:ext cx="6120" cy="6910560"/>
            </a:xfrm>
            <a:custGeom>
              <a:avLst/>
              <a:gdLst/>
              <a:ahLst/>
              <a:rect l="l" t="t" r="r" b="b"/>
              <a:pathLst>
                <a:path w="4048" h="4376032">
                  <a:moveTo>
                    <a:pt x="4048" y="0"/>
                  </a:moveTo>
                  <a:lnTo>
                    <a:pt x="0" y="4376032"/>
                  </a:lnTo>
                </a:path>
              </a:pathLst>
            </a:custGeom>
            <a:noFill/>
            <a:ln w="9525">
              <a:solidFill>
                <a:srgbClr val="bcbcb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Google Shape;18;p2"/>
            <p:cNvSpPr/>
            <p:nvPr/>
          </p:nvSpPr>
          <p:spPr>
            <a:xfrm>
              <a:off x="5816520" y="4747320"/>
              <a:ext cx="6374520" cy="7560"/>
            </a:xfrm>
            <a:custGeom>
              <a:avLst/>
              <a:gdLst/>
              <a:ahLst/>
              <a:rect l="l" t="t" r="r" b="b"/>
              <a:pathLst>
                <a:path w="4036429" h="4995">
                  <a:moveTo>
                    <a:pt x="4036430" y="4995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bcbcb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Google Shape;19;p2"/>
            <p:cNvSpPr/>
            <p:nvPr/>
          </p:nvSpPr>
          <p:spPr>
            <a:xfrm>
              <a:off x="6879240" y="-28080"/>
              <a:ext cx="6120" cy="6910560"/>
            </a:xfrm>
            <a:custGeom>
              <a:avLst/>
              <a:gdLst/>
              <a:ahLst/>
              <a:rect l="l" t="t" r="r" b="b"/>
              <a:pathLst>
                <a:path w="4048" h="4376032">
                  <a:moveTo>
                    <a:pt x="4048" y="0"/>
                  </a:moveTo>
                  <a:lnTo>
                    <a:pt x="0" y="4376032"/>
                  </a:lnTo>
                </a:path>
              </a:pathLst>
            </a:custGeom>
            <a:noFill/>
            <a:ln w="9525">
              <a:solidFill>
                <a:srgbClr val="bcbcb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Google Shape;20;p2"/>
            <p:cNvSpPr/>
            <p:nvPr/>
          </p:nvSpPr>
          <p:spPr>
            <a:xfrm>
              <a:off x="5816880" y="1570320"/>
              <a:ext cx="6374520" cy="7560"/>
            </a:xfrm>
            <a:custGeom>
              <a:avLst/>
              <a:gdLst/>
              <a:ahLst/>
              <a:rect l="l" t="t" r="r" b="b"/>
              <a:pathLst>
                <a:path w="4036430" h="4995">
                  <a:moveTo>
                    <a:pt x="4036430" y="4995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bcbcb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Google Shape;21;p2"/>
            <p:cNvSpPr/>
            <p:nvPr/>
          </p:nvSpPr>
          <p:spPr>
            <a:xfrm>
              <a:off x="8997120" y="-28080"/>
              <a:ext cx="6120" cy="6910560"/>
            </a:xfrm>
            <a:custGeom>
              <a:avLst/>
              <a:gdLst/>
              <a:ahLst/>
              <a:rect l="l" t="t" r="r" b="b"/>
              <a:pathLst>
                <a:path w="4048" h="4376032">
                  <a:moveTo>
                    <a:pt x="4048" y="0"/>
                  </a:moveTo>
                  <a:lnTo>
                    <a:pt x="0" y="4376032"/>
                  </a:lnTo>
                </a:path>
              </a:pathLst>
            </a:custGeom>
            <a:noFill/>
            <a:ln w="9525">
              <a:solidFill>
                <a:srgbClr val="bcbcb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Google Shape;22;p2"/>
            <p:cNvSpPr/>
            <p:nvPr/>
          </p:nvSpPr>
          <p:spPr>
            <a:xfrm>
              <a:off x="5816520" y="3688200"/>
              <a:ext cx="6374520" cy="7560"/>
            </a:xfrm>
            <a:custGeom>
              <a:avLst/>
              <a:gdLst/>
              <a:ahLst/>
              <a:rect l="l" t="t" r="r" b="b"/>
              <a:pathLst>
                <a:path w="4036417" h="4995">
                  <a:moveTo>
                    <a:pt x="4036418" y="4995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bcbcb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Google Shape;23;p2"/>
            <p:cNvSpPr/>
            <p:nvPr/>
          </p:nvSpPr>
          <p:spPr>
            <a:xfrm>
              <a:off x="11115360" y="-28080"/>
              <a:ext cx="6120" cy="6910560"/>
            </a:xfrm>
            <a:custGeom>
              <a:avLst/>
              <a:gdLst/>
              <a:ahLst/>
              <a:rect l="l" t="t" r="r" b="b"/>
              <a:pathLst>
                <a:path w="4048" h="4376032">
                  <a:moveTo>
                    <a:pt x="4048" y="0"/>
                  </a:moveTo>
                  <a:lnTo>
                    <a:pt x="0" y="4376032"/>
                  </a:lnTo>
                </a:path>
              </a:pathLst>
            </a:custGeom>
            <a:noFill/>
            <a:ln w="9525">
              <a:solidFill>
                <a:srgbClr val="bcbcb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" name="Google Shape;24;p2"/>
            <p:cNvSpPr/>
            <p:nvPr/>
          </p:nvSpPr>
          <p:spPr>
            <a:xfrm>
              <a:off x="5816160" y="5806440"/>
              <a:ext cx="6374520" cy="7560"/>
            </a:xfrm>
            <a:custGeom>
              <a:avLst/>
              <a:gdLst/>
              <a:ahLst/>
              <a:rect l="l" t="t" r="r" b="b"/>
              <a:pathLst>
                <a:path w="4036442" h="4991">
                  <a:moveTo>
                    <a:pt x="4036442" y="4991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bcbcb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Google Shape;25;p2"/>
            <p:cNvSpPr/>
            <p:nvPr/>
          </p:nvSpPr>
          <p:spPr>
            <a:xfrm>
              <a:off x="6350040" y="-28080"/>
              <a:ext cx="6120" cy="6910560"/>
            </a:xfrm>
            <a:custGeom>
              <a:avLst/>
              <a:gdLst/>
              <a:ahLst/>
              <a:rect l="l" t="t" r="r" b="b"/>
              <a:pathLst>
                <a:path w="4048" h="4376032">
                  <a:moveTo>
                    <a:pt x="4048" y="0"/>
                  </a:moveTo>
                  <a:lnTo>
                    <a:pt x="0" y="4376032"/>
                  </a:lnTo>
                </a:path>
              </a:pathLst>
            </a:custGeom>
            <a:noFill/>
            <a:ln w="9525">
              <a:solidFill>
                <a:srgbClr val="bcbcb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Google Shape;26;p2"/>
            <p:cNvSpPr/>
            <p:nvPr/>
          </p:nvSpPr>
          <p:spPr>
            <a:xfrm>
              <a:off x="5817240" y="1041120"/>
              <a:ext cx="6374520" cy="7560"/>
            </a:xfrm>
            <a:custGeom>
              <a:avLst/>
              <a:gdLst/>
              <a:ahLst/>
              <a:rect l="l" t="t" r="r" b="b"/>
              <a:pathLst>
                <a:path w="4036445" h="4995">
                  <a:moveTo>
                    <a:pt x="4036446" y="4995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bcbcb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Google Shape;27;p2"/>
            <p:cNvSpPr/>
            <p:nvPr/>
          </p:nvSpPr>
          <p:spPr>
            <a:xfrm>
              <a:off x="8467920" y="-28080"/>
              <a:ext cx="6120" cy="6910560"/>
            </a:xfrm>
            <a:custGeom>
              <a:avLst/>
              <a:gdLst/>
              <a:ahLst/>
              <a:rect l="l" t="t" r="r" b="b"/>
              <a:pathLst>
                <a:path w="4048" h="4376032">
                  <a:moveTo>
                    <a:pt x="4048" y="0"/>
                  </a:moveTo>
                  <a:lnTo>
                    <a:pt x="0" y="4376032"/>
                  </a:lnTo>
                </a:path>
              </a:pathLst>
            </a:custGeom>
            <a:noFill/>
            <a:ln w="9525">
              <a:solidFill>
                <a:srgbClr val="bcbcb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Google Shape;28;p2"/>
            <p:cNvSpPr/>
            <p:nvPr/>
          </p:nvSpPr>
          <p:spPr>
            <a:xfrm>
              <a:off x="5816520" y="3159000"/>
              <a:ext cx="6374520" cy="7560"/>
            </a:xfrm>
            <a:custGeom>
              <a:avLst/>
              <a:gdLst/>
              <a:ahLst/>
              <a:rect l="l" t="t" r="r" b="b"/>
              <a:pathLst>
                <a:path w="4036430" h="4995">
                  <a:moveTo>
                    <a:pt x="4036430" y="4995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bcbcb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Google Shape;29;p2"/>
            <p:cNvSpPr/>
            <p:nvPr/>
          </p:nvSpPr>
          <p:spPr>
            <a:xfrm>
              <a:off x="10585800" y="-28080"/>
              <a:ext cx="6120" cy="6910560"/>
            </a:xfrm>
            <a:custGeom>
              <a:avLst/>
              <a:gdLst/>
              <a:ahLst/>
              <a:rect l="l" t="t" r="r" b="b"/>
              <a:pathLst>
                <a:path w="4048" h="4376032">
                  <a:moveTo>
                    <a:pt x="4048" y="0"/>
                  </a:moveTo>
                  <a:lnTo>
                    <a:pt x="0" y="4376032"/>
                  </a:lnTo>
                </a:path>
              </a:pathLst>
            </a:custGeom>
            <a:noFill/>
            <a:ln w="9525">
              <a:solidFill>
                <a:srgbClr val="bcbcb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" name="Google Shape;30;p2"/>
            <p:cNvSpPr/>
            <p:nvPr/>
          </p:nvSpPr>
          <p:spPr>
            <a:xfrm>
              <a:off x="5816160" y="5276880"/>
              <a:ext cx="6374520" cy="7560"/>
            </a:xfrm>
            <a:custGeom>
              <a:avLst/>
              <a:gdLst/>
              <a:ahLst/>
              <a:rect l="l" t="t" r="r" b="b"/>
              <a:pathLst>
                <a:path w="4036454" h="4991">
                  <a:moveTo>
                    <a:pt x="4036455" y="4991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bcbcb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" name="Google Shape;31;p2"/>
            <p:cNvSpPr/>
            <p:nvPr/>
          </p:nvSpPr>
          <p:spPr>
            <a:xfrm>
              <a:off x="7408800" y="-28080"/>
              <a:ext cx="6120" cy="6910560"/>
            </a:xfrm>
            <a:custGeom>
              <a:avLst/>
              <a:gdLst/>
              <a:ahLst/>
              <a:rect l="l" t="t" r="r" b="b"/>
              <a:pathLst>
                <a:path w="4048" h="4376032">
                  <a:moveTo>
                    <a:pt x="4048" y="0"/>
                  </a:moveTo>
                  <a:lnTo>
                    <a:pt x="0" y="4376032"/>
                  </a:lnTo>
                </a:path>
              </a:pathLst>
            </a:custGeom>
            <a:noFill/>
            <a:ln w="9525">
              <a:solidFill>
                <a:srgbClr val="bcbcb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" name="Google Shape;32;p2"/>
            <p:cNvSpPr/>
            <p:nvPr/>
          </p:nvSpPr>
          <p:spPr>
            <a:xfrm>
              <a:off x="5816880" y="2099880"/>
              <a:ext cx="6374520" cy="7560"/>
            </a:xfrm>
            <a:custGeom>
              <a:avLst/>
              <a:gdLst/>
              <a:ahLst/>
              <a:rect l="l" t="t" r="r" b="b"/>
              <a:pathLst>
                <a:path w="4036417" h="4991">
                  <a:moveTo>
                    <a:pt x="4036418" y="4991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bcbcb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" name="Google Shape;33;p2"/>
            <p:cNvSpPr/>
            <p:nvPr/>
          </p:nvSpPr>
          <p:spPr>
            <a:xfrm>
              <a:off x="9526680" y="-28080"/>
              <a:ext cx="6120" cy="6910560"/>
            </a:xfrm>
            <a:custGeom>
              <a:avLst/>
              <a:gdLst/>
              <a:ahLst/>
              <a:rect l="l" t="t" r="r" b="b"/>
              <a:pathLst>
                <a:path w="4048" h="4376032">
                  <a:moveTo>
                    <a:pt x="4048" y="0"/>
                  </a:moveTo>
                  <a:lnTo>
                    <a:pt x="0" y="4376032"/>
                  </a:lnTo>
                </a:path>
              </a:pathLst>
            </a:custGeom>
            <a:noFill/>
            <a:ln w="9525">
              <a:solidFill>
                <a:srgbClr val="bcbcb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" name="Google Shape;34;p2"/>
            <p:cNvSpPr/>
            <p:nvPr/>
          </p:nvSpPr>
          <p:spPr>
            <a:xfrm>
              <a:off x="5816520" y="4217760"/>
              <a:ext cx="6374520" cy="7560"/>
            </a:xfrm>
            <a:custGeom>
              <a:avLst/>
              <a:gdLst/>
              <a:ahLst/>
              <a:rect l="l" t="t" r="r" b="b"/>
              <a:pathLst>
                <a:path w="4036441" h="4995">
                  <a:moveTo>
                    <a:pt x="4036442" y="4995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bcbcb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" name="Google Shape;35;p2"/>
            <p:cNvSpPr/>
            <p:nvPr/>
          </p:nvSpPr>
          <p:spPr>
            <a:xfrm>
              <a:off x="11644560" y="-28080"/>
              <a:ext cx="6120" cy="6910560"/>
            </a:xfrm>
            <a:custGeom>
              <a:avLst/>
              <a:gdLst/>
              <a:ahLst/>
              <a:rect l="l" t="t" r="r" b="b"/>
              <a:pathLst>
                <a:path w="4048" h="4376032">
                  <a:moveTo>
                    <a:pt x="4048" y="0"/>
                  </a:moveTo>
                  <a:lnTo>
                    <a:pt x="0" y="4376032"/>
                  </a:lnTo>
                </a:path>
              </a:pathLst>
            </a:custGeom>
            <a:noFill/>
            <a:ln w="9525">
              <a:solidFill>
                <a:srgbClr val="bcbcb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" name="Google Shape;36;p2"/>
            <p:cNvSpPr/>
            <p:nvPr/>
          </p:nvSpPr>
          <p:spPr>
            <a:xfrm>
              <a:off x="5816160" y="6335640"/>
              <a:ext cx="6374520" cy="7560"/>
            </a:xfrm>
            <a:custGeom>
              <a:avLst/>
              <a:gdLst/>
              <a:ahLst/>
              <a:rect l="l" t="t" r="r" b="b"/>
              <a:pathLst>
                <a:path w="4036426" h="4995">
                  <a:moveTo>
                    <a:pt x="4036426" y="4995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bcbcb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7" name="Google Shape;37;p2"/>
          <p:cNvSpPr/>
          <p:nvPr/>
        </p:nvSpPr>
        <p:spPr>
          <a:xfrm rot="5400000">
            <a:off x="8471160" y="4227120"/>
            <a:ext cx="1589400" cy="52848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" name="Google Shape;38;p2"/>
          <p:cNvSpPr/>
          <p:nvPr/>
        </p:nvSpPr>
        <p:spPr>
          <a:xfrm>
            <a:off x="7938360" y="3696840"/>
            <a:ext cx="1589400" cy="52848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" name="Google Shape;39;p2"/>
          <p:cNvSpPr/>
          <p:nvPr/>
        </p:nvSpPr>
        <p:spPr>
          <a:xfrm rot="5400000">
            <a:off x="7404480" y="3164400"/>
            <a:ext cx="1589400" cy="52848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" name="Google Shape;40;p2"/>
          <p:cNvSpPr/>
          <p:nvPr/>
        </p:nvSpPr>
        <p:spPr>
          <a:xfrm>
            <a:off x="7938360" y="2639880"/>
            <a:ext cx="1589400" cy="52848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86280" y="1432080"/>
            <a:ext cx="5033160" cy="31507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b">
            <a:normAutofit/>
          </a:bodyPr>
          <a:p>
            <a:r>
              <a:rPr b="0" lang="en-PH" sz="581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PH" sz="5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sldNum" idx="1"/>
          </p:nvPr>
        </p:nvSpPr>
        <p:spPr>
          <a:xfrm>
            <a:off x="11296440" y="6217560"/>
            <a:ext cx="731520" cy="5245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0BCF733C-64EA-4D7D-B9F4-4F115D28DDD3}" type="slidenum">
              <a:rPr b="0" lang="en" sz="13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PH" sz="1300" spc="-1" strike="noStrike">
              <a:latin typeface="Times New Roman"/>
            </a:endParaRPr>
          </a:p>
        </p:txBody>
      </p:sp>
      <p:sp>
        <p:nvSpPr>
          <p:cNvPr id="33" name="Google Shape;44;p2"/>
          <p:cNvSpPr/>
          <p:nvPr/>
        </p:nvSpPr>
        <p:spPr>
          <a:xfrm>
            <a:off x="7938360" y="519480"/>
            <a:ext cx="1589400" cy="52992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" name="Google Shape;45;p2"/>
          <p:cNvSpPr/>
          <p:nvPr/>
        </p:nvSpPr>
        <p:spPr>
          <a:xfrm rot="5400000">
            <a:off x="7939440" y="1577880"/>
            <a:ext cx="2647080" cy="52992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" name="Google Shape;46;p2"/>
          <p:cNvSpPr/>
          <p:nvPr/>
        </p:nvSpPr>
        <p:spPr>
          <a:xfrm rot="10800000">
            <a:off x="9000720" y="516960"/>
            <a:ext cx="530280" cy="529920"/>
          </a:xfrm>
          <a:custGeom>
            <a:avLst/>
            <a:gdLst/>
            <a:ahLst/>
            <a:rect l="l" t="t" r="r" b="b"/>
            <a:pathLst>
              <a:path w="335225" h="337763">
                <a:moveTo>
                  <a:pt x="335225" y="0"/>
                </a:moveTo>
                <a:lnTo>
                  <a:pt x="168645" y="126"/>
                </a:lnTo>
                <a:cubicBezTo>
                  <a:pt x="75417" y="194"/>
                  <a:pt x="-81" y="75793"/>
                  <a:pt x="0" y="169009"/>
                </a:cubicBezTo>
                <a:cubicBezTo>
                  <a:pt x="81" y="262221"/>
                  <a:pt x="75659" y="337832"/>
                  <a:pt x="168888" y="337763"/>
                </a:cubicBezTo>
                <a:lnTo>
                  <a:pt x="206697" y="337763"/>
                </a:lnTo>
                <a:cubicBezTo>
                  <a:pt x="280414" y="319652"/>
                  <a:pt x="335225" y="253603"/>
                  <a:pt x="335225" y="174320"/>
                </a:cubicBezTo>
                <a:lnTo>
                  <a:pt x="335225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" name="Google Shape;47;p2"/>
          <p:cNvSpPr/>
          <p:nvPr/>
        </p:nvSpPr>
        <p:spPr>
          <a:xfrm flipH="1">
            <a:off x="9000000" y="2639160"/>
            <a:ext cx="530280" cy="529920"/>
          </a:xfrm>
          <a:custGeom>
            <a:avLst/>
            <a:gdLst/>
            <a:ahLst/>
            <a:rect l="l" t="t" r="r" b="b"/>
            <a:pathLst>
              <a:path w="335225" h="337763">
                <a:moveTo>
                  <a:pt x="335225" y="0"/>
                </a:moveTo>
                <a:lnTo>
                  <a:pt x="168645" y="126"/>
                </a:lnTo>
                <a:cubicBezTo>
                  <a:pt x="75417" y="194"/>
                  <a:pt x="-81" y="75793"/>
                  <a:pt x="0" y="169009"/>
                </a:cubicBezTo>
                <a:cubicBezTo>
                  <a:pt x="81" y="262221"/>
                  <a:pt x="75659" y="337832"/>
                  <a:pt x="168888" y="337763"/>
                </a:cubicBezTo>
                <a:lnTo>
                  <a:pt x="206697" y="337763"/>
                </a:lnTo>
                <a:cubicBezTo>
                  <a:pt x="280414" y="319652"/>
                  <a:pt x="335225" y="253603"/>
                  <a:pt x="335225" y="174320"/>
                </a:cubicBezTo>
                <a:lnTo>
                  <a:pt x="335225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" name="Google Shape;48;p2"/>
          <p:cNvSpPr/>
          <p:nvPr/>
        </p:nvSpPr>
        <p:spPr>
          <a:xfrm flipH="1" rot="10800000">
            <a:off x="7930800" y="2639520"/>
            <a:ext cx="530280" cy="529920"/>
          </a:xfrm>
          <a:custGeom>
            <a:avLst/>
            <a:gdLst/>
            <a:ahLst/>
            <a:rect l="l" t="t" r="r" b="b"/>
            <a:pathLst>
              <a:path w="335225" h="337763">
                <a:moveTo>
                  <a:pt x="335225" y="0"/>
                </a:moveTo>
                <a:lnTo>
                  <a:pt x="168645" y="126"/>
                </a:lnTo>
                <a:cubicBezTo>
                  <a:pt x="75417" y="194"/>
                  <a:pt x="-81" y="75793"/>
                  <a:pt x="0" y="169009"/>
                </a:cubicBezTo>
                <a:cubicBezTo>
                  <a:pt x="81" y="262221"/>
                  <a:pt x="75659" y="337832"/>
                  <a:pt x="168888" y="337763"/>
                </a:cubicBezTo>
                <a:lnTo>
                  <a:pt x="206697" y="337763"/>
                </a:lnTo>
                <a:cubicBezTo>
                  <a:pt x="280414" y="319652"/>
                  <a:pt x="335225" y="253603"/>
                  <a:pt x="335225" y="174320"/>
                </a:cubicBezTo>
                <a:lnTo>
                  <a:pt x="335225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Google Shape;49;p2"/>
          <p:cNvSpPr/>
          <p:nvPr/>
        </p:nvSpPr>
        <p:spPr>
          <a:xfrm flipH="1" rot="5400000">
            <a:off x="7931160" y="3691440"/>
            <a:ext cx="530280" cy="529920"/>
          </a:xfrm>
          <a:custGeom>
            <a:avLst/>
            <a:gdLst/>
            <a:ahLst/>
            <a:rect l="l" t="t" r="r" b="b"/>
            <a:pathLst>
              <a:path w="335225" h="337763">
                <a:moveTo>
                  <a:pt x="335225" y="0"/>
                </a:moveTo>
                <a:lnTo>
                  <a:pt x="168645" y="126"/>
                </a:lnTo>
                <a:cubicBezTo>
                  <a:pt x="75417" y="194"/>
                  <a:pt x="-81" y="75793"/>
                  <a:pt x="0" y="169009"/>
                </a:cubicBezTo>
                <a:cubicBezTo>
                  <a:pt x="81" y="262221"/>
                  <a:pt x="75659" y="337832"/>
                  <a:pt x="168888" y="337763"/>
                </a:cubicBezTo>
                <a:lnTo>
                  <a:pt x="206697" y="337763"/>
                </a:lnTo>
                <a:cubicBezTo>
                  <a:pt x="280414" y="319652"/>
                  <a:pt x="335225" y="253603"/>
                  <a:pt x="335225" y="174320"/>
                </a:cubicBezTo>
                <a:lnTo>
                  <a:pt x="335225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Google Shape;50;p2"/>
          <p:cNvSpPr/>
          <p:nvPr/>
        </p:nvSpPr>
        <p:spPr>
          <a:xfrm flipH="1" rot="16200000">
            <a:off x="9000720" y="3696120"/>
            <a:ext cx="530280" cy="529920"/>
          </a:xfrm>
          <a:custGeom>
            <a:avLst/>
            <a:gdLst/>
            <a:ahLst/>
            <a:rect l="l" t="t" r="r" b="b"/>
            <a:pathLst>
              <a:path w="335225" h="337763">
                <a:moveTo>
                  <a:pt x="335225" y="0"/>
                </a:moveTo>
                <a:lnTo>
                  <a:pt x="168645" y="126"/>
                </a:lnTo>
                <a:cubicBezTo>
                  <a:pt x="75417" y="194"/>
                  <a:pt x="-81" y="75793"/>
                  <a:pt x="0" y="169009"/>
                </a:cubicBezTo>
                <a:cubicBezTo>
                  <a:pt x="81" y="262221"/>
                  <a:pt x="75659" y="337832"/>
                  <a:pt x="168888" y="337763"/>
                </a:cubicBezTo>
                <a:lnTo>
                  <a:pt x="206697" y="337763"/>
                </a:lnTo>
                <a:cubicBezTo>
                  <a:pt x="280414" y="319652"/>
                  <a:pt x="335225" y="253603"/>
                  <a:pt x="335225" y="174320"/>
                </a:cubicBezTo>
                <a:lnTo>
                  <a:pt x="335225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Google Shape;51;p2"/>
          <p:cNvSpPr/>
          <p:nvPr/>
        </p:nvSpPr>
        <p:spPr>
          <a:xfrm rot="10800000">
            <a:off x="5825160" y="3692520"/>
            <a:ext cx="1589400" cy="52848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Google Shape;52;p2"/>
          <p:cNvSpPr/>
          <p:nvPr/>
        </p:nvSpPr>
        <p:spPr>
          <a:xfrm rot="5400000">
            <a:off x="5301360" y="4227120"/>
            <a:ext cx="1589400" cy="52848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Google Shape;53;p2"/>
          <p:cNvSpPr/>
          <p:nvPr/>
        </p:nvSpPr>
        <p:spPr>
          <a:xfrm flipH="1" rot="10800000">
            <a:off x="5830200" y="3691800"/>
            <a:ext cx="530280" cy="529920"/>
          </a:xfrm>
          <a:custGeom>
            <a:avLst/>
            <a:gdLst/>
            <a:ahLst/>
            <a:rect l="l" t="t" r="r" b="b"/>
            <a:pathLst>
              <a:path w="335225" h="337763">
                <a:moveTo>
                  <a:pt x="335225" y="0"/>
                </a:moveTo>
                <a:lnTo>
                  <a:pt x="168645" y="126"/>
                </a:lnTo>
                <a:cubicBezTo>
                  <a:pt x="75417" y="194"/>
                  <a:pt x="-81" y="75793"/>
                  <a:pt x="0" y="169009"/>
                </a:cubicBezTo>
                <a:cubicBezTo>
                  <a:pt x="81" y="262221"/>
                  <a:pt x="75659" y="337832"/>
                  <a:pt x="168888" y="337763"/>
                </a:cubicBezTo>
                <a:lnTo>
                  <a:pt x="206697" y="337763"/>
                </a:lnTo>
                <a:cubicBezTo>
                  <a:pt x="280414" y="319652"/>
                  <a:pt x="335225" y="253603"/>
                  <a:pt x="335225" y="174320"/>
                </a:cubicBezTo>
                <a:lnTo>
                  <a:pt x="335225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Google Shape;54;p2"/>
          <p:cNvSpPr/>
          <p:nvPr/>
        </p:nvSpPr>
        <p:spPr>
          <a:xfrm>
            <a:off x="5830920" y="5811840"/>
            <a:ext cx="529920" cy="52992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Google Shape;55;p2"/>
          <p:cNvSpPr/>
          <p:nvPr/>
        </p:nvSpPr>
        <p:spPr>
          <a:xfrm>
            <a:off x="10060200" y="516600"/>
            <a:ext cx="529920" cy="52992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Google Shape;56;p2"/>
          <p:cNvSpPr/>
          <p:nvPr/>
        </p:nvSpPr>
        <p:spPr>
          <a:xfrm rot="5400000">
            <a:off x="10854000" y="782640"/>
            <a:ext cx="1060920" cy="52848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Google Shape;57;p2"/>
          <p:cNvSpPr/>
          <p:nvPr/>
        </p:nvSpPr>
        <p:spPr>
          <a:xfrm rot="5400000">
            <a:off x="9802080" y="1843920"/>
            <a:ext cx="1060920" cy="52848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Google Shape;58;p2"/>
          <p:cNvSpPr/>
          <p:nvPr/>
        </p:nvSpPr>
        <p:spPr>
          <a:xfrm>
            <a:off x="6885360" y="4744800"/>
            <a:ext cx="528480" cy="211248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Google Shape;59;p2"/>
          <p:cNvSpPr/>
          <p:nvPr/>
        </p:nvSpPr>
        <p:spPr>
          <a:xfrm>
            <a:off x="7943400" y="4753080"/>
            <a:ext cx="528480" cy="211248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Google Shape;60;p2"/>
          <p:cNvSpPr/>
          <p:nvPr/>
        </p:nvSpPr>
        <p:spPr>
          <a:xfrm rot="16200000">
            <a:off x="10860120" y="1318320"/>
            <a:ext cx="528480" cy="211248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Google Shape;61;p2"/>
          <p:cNvSpPr/>
          <p:nvPr/>
        </p:nvSpPr>
        <p:spPr>
          <a:xfrm flipH="1" rot="5400000">
            <a:off x="10067760" y="2109240"/>
            <a:ext cx="530280" cy="529920"/>
          </a:xfrm>
          <a:custGeom>
            <a:avLst/>
            <a:gdLst/>
            <a:ahLst/>
            <a:rect l="l" t="t" r="r" b="b"/>
            <a:pathLst>
              <a:path w="335225" h="337763">
                <a:moveTo>
                  <a:pt x="335225" y="0"/>
                </a:moveTo>
                <a:lnTo>
                  <a:pt x="168645" y="126"/>
                </a:lnTo>
                <a:cubicBezTo>
                  <a:pt x="75417" y="194"/>
                  <a:pt x="-81" y="75793"/>
                  <a:pt x="0" y="169009"/>
                </a:cubicBezTo>
                <a:cubicBezTo>
                  <a:pt x="81" y="262221"/>
                  <a:pt x="75659" y="337832"/>
                  <a:pt x="168888" y="337763"/>
                </a:cubicBezTo>
                <a:lnTo>
                  <a:pt x="206697" y="337763"/>
                </a:lnTo>
                <a:cubicBezTo>
                  <a:pt x="280414" y="319652"/>
                  <a:pt x="335225" y="253603"/>
                  <a:pt x="335225" y="174320"/>
                </a:cubicBezTo>
                <a:lnTo>
                  <a:pt x="335225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Google Shape;62;p2"/>
          <p:cNvSpPr/>
          <p:nvPr/>
        </p:nvSpPr>
        <p:spPr>
          <a:xfrm>
            <a:off x="9001440" y="5814000"/>
            <a:ext cx="528480" cy="106092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Google Shape;63;p2"/>
          <p:cNvSpPr/>
          <p:nvPr/>
        </p:nvSpPr>
        <p:spPr>
          <a:xfrm rot="10800000">
            <a:off x="9001800" y="5814360"/>
            <a:ext cx="1589400" cy="52848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Google Shape;64;p2"/>
          <p:cNvSpPr/>
          <p:nvPr/>
        </p:nvSpPr>
        <p:spPr>
          <a:xfrm flipH="1" rot="10800000">
            <a:off x="9001080" y="5814360"/>
            <a:ext cx="530280" cy="529920"/>
          </a:xfrm>
          <a:custGeom>
            <a:avLst/>
            <a:gdLst/>
            <a:ahLst/>
            <a:rect l="l" t="t" r="r" b="b"/>
            <a:pathLst>
              <a:path w="335225" h="337763">
                <a:moveTo>
                  <a:pt x="335225" y="0"/>
                </a:moveTo>
                <a:lnTo>
                  <a:pt x="168645" y="126"/>
                </a:lnTo>
                <a:cubicBezTo>
                  <a:pt x="75417" y="194"/>
                  <a:pt x="-81" y="75793"/>
                  <a:pt x="0" y="169009"/>
                </a:cubicBezTo>
                <a:cubicBezTo>
                  <a:pt x="81" y="262221"/>
                  <a:pt x="75659" y="337832"/>
                  <a:pt x="168888" y="337763"/>
                </a:cubicBezTo>
                <a:lnTo>
                  <a:pt x="206697" y="337763"/>
                </a:lnTo>
                <a:cubicBezTo>
                  <a:pt x="280414" y="319652"/>
                  <a:pt x="335225" y="253603"/>
                  <a:pt x="335225" y="174320"/>
                </a:cubicBezTo>
                <a:lnTo>
                  <a:pt x="335225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Google Shape;65;p2"/>
          <p:cNvSpPr/>
          <p:nvPr/>
        </p:nvSpPr>
        <p:spPr>
          <a:xfrm rot="10800000">
            <a:off x="11132280" y="6351480"/>
            <a:ext cx="1060920" cy="52848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PH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PH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PH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PH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PH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PH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PH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PH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PH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9;p1"/>
          <p:cNvSpPr/>
          <p:nvPr/>
        </p:nvSpPr>
        <p:spPr>
          <a:xfrm rot="5400000">
            <a:off x="-462240" y="6119280"/>
            <a:ext cx="1131120" cy="114120"/>
          </a:xfrm>
          <a:custGeom>
            <a:avLst/>
            <a:gdLst/>
            <a:ahLst/>
            <a:rect l="l" t="t" r="r" b="b"/>
            <a:pathLst>
              <a:path w="919793" h="8764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0" name="Google Shape;10;p1"/>
          <p:cNvSpPr/>
          <p:nvPr/>
        </p:nvSpPr>
        <p:spPr>
          <a:xfrm>
            <a:off x="9931680" y="13320"/>
            <a:ext cx="2259720" cy="39636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slidesmania.com</a:t>
            </a:r>
            <a:endParaRPr b="0" lang="en-PH" sz="1400" spc="-1" strike="noStrike">
              <a:latin typeface="Arial"/>
            </a:endParaRPr>
          </a:p>
        </p:txBody>
      </p:sp>
      <p:sp>
        <p:nvSpPr>
          <p:cNvPr id="741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ctr">
            <a:normAutofit fontScale="91000"/>
          </a:bodyPr>
          <a:p>
            <a:r>
              <a:rPr b="0" lang="en-PH" sz="45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PH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2" name="PlaceHolder 2"/>
          <p:cNvSpPr>
            <a:spLocks noGrp="1"/>
          </p:cNvSpPr>
          <p:nvPr>
            <p:ph type="body"/>
          </p:nvPr>
        </p:nvSpPr>
        <p:spPr>
          <a:xfrm>
            <a:off x="1437480" y="2498400"/>
            <a:ext cx="4491720" cy="12974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rmAutofit fontScale="3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5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PH" sz="25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PH" sz="25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PH" sz="25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5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PH" sz="25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PH" sz="25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PH" sz="2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5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PH" sz="2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5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PH" sz="2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5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PH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3" name="PlaceHolder 3"/>
          <p:cNvSpPr>
            <a:spLocks noGrp="1"/>
          </p:cNvSpPr>
          <p:nvPr>
            <p:ph type="body"/>
          </p:nvPr>
        </p:nvSpPr>
        <p:spPr>
          <a:xfrm>
            <a:off x="6262920" y="2498400"/>
            <a:ext cx="4491720" cy="12974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rmAutofit fontScale="3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5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PH" sz="25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PH" sz="25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PH" sz="25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5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PH" sz="25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PH" sz="25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PH" sz="2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5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PH" sz="2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5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PH" sz="2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5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PH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4" name="PlaceHolder 4"/>
          <p:cNvSpPr>
            <a:spLocks noGrp="1"/>
          </p:cNvSpPr>
          <p:nvPr>
            <p:ph type="body"/>
          </p:nvPr>
        </p:nvSpPr>
        <p:spPr>
          <a:xfrm>
            <a:off x="1437480" y="4811040"/>
            <a:ext cx="4491720" cy="12974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rmAutofit fontScale="3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5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PH" sz="25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PH" sz="25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PH" sz="25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5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PH" sz="25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PH" sz="25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PH" sz="2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5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PH" sz="2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5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PH" sz="2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5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PH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5" name="PlaceHolder 5"/>
          <p:cNvSpPr>
            <a:spLocks noGrp="1"/>
          </p:cNvSpPr>
          <p:nvPr>
            <p:ph type="body"/>
          </p:nvPr>
        </p:nvSpPr>
        <p:spPr>
          <a:xfrm>
            <a:off x="6262920" y="4811040"/>
            <a:ext cx="4491720" cy="12974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rmAutofit fontScale="3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5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PH" sz="25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PH" sz="25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PH" sz="25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5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PH" sz="25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PH" sz="25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PH" sz="2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5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PH" sz="2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5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PH" sz="2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5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PH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6" name="Google Shape;278;p7"/>
          <p:cNvSpPr/>
          <p:nvPr/>
        </p:nvSpPr>
        <p:spPr>
          <a:xfrm flipH="1">
            <a:off x="11155320" y="511560"/>
            <a:ext cx="1059120" cy="7560"/>
          </a:xfrm>
          <a:custGeom>
            <a:avLst/>
            <a:gdLst/>
            <a:ahLst/>
            <a:rect l="l" t="t" r="r" b="b"/>
            <a:pathLst>
              <a:path w="4036417" h="4993">
                <a:moveTo>
                  <a:pt x="4036418" y="4994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7" name="Google Shape;279;p7"/>
          <p:cNvSpPr/>
          <p:nvPr/>
        </p:nvSpPr>
        <p:spPr>
          <a:xfrm flipH="1">
            <a:off x="11155320" y="2629440"/>
            <a:ext cx="1059120" cy="7560"/>
          </a:xfrm>
          <a:custGeom>
            <a:avLst/>
            <a:gdLst/>
            <a:ahLst/>
            <a:rect l="l" t="t" r="r" b="b"/>
            <a:pathLst>
              <a:path w="4036446" h="4991">
                <a:moveTo>
                  <a:pt x="4036446" y="4991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8" name="Google Shape;280;p7"/>
          <p:cNvSpPr/>
          <p:nvPr/>
        </p:nvSpPr>
        <p:spPr>
          <a:xfrm flipH="1">
            <a:off x="11155320" y="4747320"/>
            <a:ext cx="1059120" cy="7560"/>
          </a:xfrm>
          <a:custGeom>
            <a:avLst/>
            <a:gdLst/>
            <a:ahLst/>
            <a:rect l="l" t="t" r="r" b="b"/>
            <a:pathLst>
              <a:path w="4036429" h="4995">
                <a:moveTo>
                  <a:pt x="4036430" y="4995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9" name="Google Shape;281;p7"/>
          <p:cNvSpPr/>
          <p:nvPr/>
        </p:nvSpPr>
        <p:spPr>
          <a:xfrm flipH="1">
            <a:off x="11155320" y="1570320"/>
            <a:ext cx="1059120" cy="7560"/>
          </a:xfrm>
          <a:custGeom>
            <a:avLst/>
            <a:gdLst/>
            <a:ahLst/>
            <a:rect l="l" t="t" r="r" b="b"/>
            <a:pathLst>
              <a:path w="4036430" h="4995">
                <a:moveTo>
                  <a:pt x="4036430" y="4995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0" name="Google Shape;282;p7"/>
          <p:cNvSpPr/>
          <p:nvPr/>
        </p:nvSpPr>
        <p:spPr>
          <a:xfrm flipH="1">
            <a:off x="11679480" y="-28080"/>
            <a:ext cx="6120" cy="6913800"/>
          </a:xfrm>
          <a:custGeom>
            <a:avLst/>
            <a:gdLst/>
            <a:ahLst/>
            <a:rect l="l" t="t" r="r" b="b"/>
            <a:pathLst>
              <a:path w="4048" h="4376032">
                <a:moveTo>
                  <a:pt x="4048" y="0"/>
                </a:moveTo>
                <a:lnTo>
                  <a:pt x="0" y="4376032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1" name="Google Shape;283;p7"/>
          <p:cNvSpPr/>
          <p:nvPr/>
        </p:nvSpPr>
        <p:spPr>
          <a:xfrm flipH="1">
            <a:off x="11155320" y="3688200"/>
            <a:ext cx="1059120" cy="7560"/>
          </a:xfrm>
          <a:custGeom>
            <a:avLst/>
            <a:gdLst/>
            <a:ahLst/>
            <a:rect l="l" t="t" r="r" b="b"/>
            <a:pathLst>
              <a:path w="4036417" h="4995">
                <a:moveTo>
                  <a:pt x="4036418" y="4995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2" name="Google Shape;284;p7"/>
          <p:cNvSpPr/>
          <p:nvPr/>
        </p:nvSpPr>
        <p:spPr>
          <a:xfrm flipH="1">
            <a:off x="11155320" y="5806080"/>
            <a:ext cx="1059120" cy="7560"/>
          </a:xfrm>
          <a:custGeom>
            <a:avLst/>
            <a:gdLst/>
            <a:ahLst/>
            <a:rect l="l" t="t" r="r" b="b"/>
            <a:pathLst>
              <a:path w="4036442" h="4991">
                <a:moveTo>
                  <a:pt x="4036442" y="4991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3" name="Google Shape;285;p7"/>
          <p:cNvSpPr/>
          <p:nvPr/>
        </p:nvSpPr>
        <p:spPr>
          <a:xfrm flipH="1">
            <a:off x="11155320" y="1040760"/>
            <a:ext cx="1059120" cy="7560"/>
          </a:xfrm>
          <a:custGeom>
            <a:avLst/>
            <a:gdLst/>
            <a:ahLst/>
            <a:rect l="l" t="t" r="r" b="b"/>
            <a:pathLst>
              <a:path w="4036445" h="4995">
                <a:moveTo>
                  <a:pt x="4036446" y="4995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4" name="Google Shape;286;p7"/>
          <p:cNvSpPr/>
          <p:nvPr/>
        </p:nvSpPr>
        <p:spPr>
          <a:xfrm flipH="1">
            <a:off x="12208680" y="-28080"/>
            <a:ext cx="6120" cy="6913800"/>
          </a:xfrm>
          <a:custGeom>
            <a:avLst/>
            <a:gdLst/>
            <a:ahLst/>
            <a:rect l="l" t="t" r="r" b="b"/>
            <a:pathLst>
              <a:path w="4048" h="4376032">
                <a:moveTo>
                  <a:pt x="4048" y="0"/>
                </a:moveTo>
                <a:lnTo>
                  <a:pt x="0" y="4376032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5" name="Google Shape;287;p7"/>
          <p:cNvSpPr/>
          <p:nvPr/>
        </p:nvSpPr>
        <p:spPr>
          <a:xfrm flipH="1">
            <a:off x="11155320" y="3158640"/>
            <a:ext cx="1059120" cy="7560"/>
          </a:xfrm>
          <a:custGeom>
            <a:avLst/>
            <a:gdLst/>
            <a:ahLst/>
            <a:rect l="l" t="t" r="r" b="b"/>
            <a:pathLst>
              <a:path w="4036430" h="4995">
                <a:moveTo>
                  <a:pt x="4036430" y="4995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6" name="Google Shape;288;p7"/>
          <p:cNvSpPr/>
          <p:nvPr/>
        </p:nvSpPr>
        <p:spPr>
          <a:xfrm flipH="1">
            <a:off x="11155320" y="5276520"/>
            <a:ext cx="1059120" cy="7560"/>
          </a:xfrm>
          <a:custGeom>
            <a:avLst/>
            <a:gdLst/>
            <a:ahLst/>
            <a:rect l="l" t="t" r="r" b="b"/>
            <a:pathLst>
              <a:path w="4036454" h="4991">
                <a:moveTo>
                  <a:pt x="4036455" y="4991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7" name="Google Shape;289;p7"/>
          <p:cNvSpPr/>
          <p:nvPr/>
        </p:nvSpPr>
        <p:spPr>
          <a:xfrm flipH="1">
            <a:off x="11155320" y="2099880"/>
            <a:ext cx="1059120" cy="7560"/>
          </a:xfrm>
          <a:custGeom>
            <a:avLst/>
            <a:gdLst/>
            <a:ahLst/>
            <a:rect l="l" t="t" r="r" b="b"/>
            <a:pathLst>
              <a:path w="4036417" h="4991">
                <a:moveTo>
                  <a:pt x="4036418" y="4991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8" name="Google Shape;290;p7"/>
          <p:cNvSpPr/>
          <p:nvPr/>
        </p:nvSpPr>
        <p:spPr>
          <a:xfrm flipH="1">
            <a:off x="11149920" y="-28080"/>
            <a:ext cx="6120" cy="6913800"/>
          </a:xfrm>
          <a:custGeom>
            <a:avLst/>
            <a:gdLst/>
            <a:ahLst/>
            <a:rect l="l" t="t" r="r" b="b"/>
            <a:pathLst>
              <a:path w="4048" h="4376032">
                <a:moveTo>
                  <a:pt x="4048" y="0"/>
                </a:moveTo>
                <a:lnTo>
                  <a:pt x="0" y="4376032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9" name="Google Shape;291;p7"/>
          <p:cNvSpPr/>
          <p:nvPr/>
        </p:nvSpPr>
        <p:spPr>
          <a:xfrm flipH="1">
            <a:off x="11155320" y="4217760"/>
            <a:ext cx="1059120" cy="7560"/>
          </a:xfrm>
          <a:custGeom>
            <a:avLst/>
            <a:gdLst/>
            <a:ahLst/>
            <a:rect l="l" t="t" r="r" b="b"/>
            <a:pathLst>
              <a:path w="4036441" h="4995">
                <a:moveTo>
                  <a:pt x="4036442" y="4995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0" name="Google Shape;292;p7"/>
          <p:cNvSpPr/>
          <p:nvPr/>
        </p:nvSpPr>
        <p:spPr>
          <a:xfrm flipH="1">
            <a:off x="11155320" y="6335640"/>
            <a:ext cx="1059120" cy="7560"/>
          </a:xfrm>
          <a:custGeom>
            <a:avLst/>
            <a:gdLst/>
            <a:ahLst/>
            <a:rect l="l" t="t" r="r" b="b"/>
            <a:pathLst>
              <a:path w="4036426" h="4995">
                <a:moveTo>
                  <a:pt x="4036426" y="4995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1" name="Google Shape;293;p7"/>
          <p:cNvSpPr/>
          <p:nvPr/>
        </p:nvSpPr>
        <p:spPr>
          <a:xfrm flipH="1" rot="16200000">
            <a:off x="11149920" y="1574640"/>
            <a:ext cx="1589400" cy="52848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2" name="Google Shape;294;p7"/>
          <p:cNvSpPr/>
          <p:nvPr/>
        </p:nvSpPr>
        <p:spPr>
          <a:xfrm rot="16200000">
            <a:off x="11416680" y="3426480"/>
            <a:ext cx="528480" cy="106092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3" name="Google Shape;295;p7"/>
          <p:cNvSpPr/>
          <p:nvPr/>
        </p:nvSpPr>
        <p:spPr>
          <a:xfrm flipH="1">
            <a:off x="11150640" y="5280120"/>
            <a:ext cx="529920" cy="52992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4" name="Google Shape;296;p7"/>
          <p:cNvSpPr/>
          <p:nvPr/>
        </p:nvSpPr>
        <p:spPr>
          <a:xfrm flipH="1">
            <a:off x="11148480" y="1044360"/>
            <a:ext cx="1060920" cy="52992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5" name="Google Shape;297;p7"/>
          <p:cNvSpPr/>
          <p:nvPr/>
        </p:nvSpPr>
        <p:spPr>
          <a:xfrm rot="10800000">
            <a:off x="11680200" y="1044720"/>
            <a:ext cx="530280" cy="529920"/>
          </a:xfrm>
          <a:custGeom>
            <a:avLst/>
            <a:gdLst/>
            <a:ahLst/>
            <a:rect l="l" t="t" r="r" b="b"/>
            <a:pathLst>
              <a:path w="335225" h="337763">
                <a:moveTo>
                  <a:pt x="335225" y="0"/>
                </a:moveTo>
                <a:lnTo>
                  <a:pt x="168645" y="126"/>
                </a:lnTo>
                <a:cubicBezTo>
                  <a:pt x="75417" y="194"/>
                  <a:pt x="-81" y="75793"/>
                  <a:pt x="0" y="169009"/>
                </a:cubicBezTo>
                <a:cubicBezTo>
                  <a:pt x="81" y="262221"/>
                  <a:pt x="75659" y="337832"/>
                  <a:pt x="168888" y="337763"/>
                </a:cubicBezTo>
                <a:lnTo>
                  <a:pt x="206697" y="337763"/>
                </a:lnTo>
                <a:cubicBezTo>
                  <a:pt x="280414" y="319652"/>
                  <a:pt x="335225" y="253603"/>
                  <a:pt x="335225" y="174320"/>
                </a:cubicBezTo>
                <a:lnTo>
                  <a:pt x="335225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6" name="Google Shape;298;p7"/>
          <p:cNvSpPr/>
          <p:nvPr/>
        </p:nvSpPr>
        <p:spPr>
          <a:xfrm flipH="1">
            <a:off x="1054440" y="-28080"/>
            <a:ext cx="6120" cy="6913800"/>
          </a:xfrm>
          <a:custGeom>
            <a:avLst/>
            <a:gdLst/>
            <a:ahLst/>
            <a:rect l="l" t="t" r="r" b="b"/>
            <a:pathLst>
              <a:path w="4048" h="4376032">
                <a:moveTo>
                  <a:pt x="4048" y="0"/>
                </a:moveTo>
                <a:lnTo>
                  <a:pt x="0" y="4376032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7" name="Google Shape;299;p7"/>
          <p:cNvSpPr/>
          <p:nvPr/>
        </p:nvSpPr>
        <p:spPr>
          <a:xfrm flipH="1">
            <a:off x="6120" y="511560"/>
            <a:ext cx="1059120" cy="7560"/>
          </a:xfrm>
          <a:custGeom>
            <a:avLst/>
            <a:gdLst/>
            <a:ahLst/>
            <a:rect l="l" t="t" r="r" b="b"/>
            <a:pathLst>
              <a:path w="4036417" h="4993">
                <a:moveTo>
                  <a:pt x="4036418" y="4994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8" name="Google Shape;300;p7"/>
          <p:cNvSpPr/>
          <p:nvPr/>
        </p:nvSpPr>
        <p:spPr>
          <a:xfrm flipH="1">
            <a:off x="6120" y="2629440"/>
            <a:ext cx="1059120" cy="7560"/>
          </a:xfrm>
          <a:custGeom>
            <a:avLst/>
            <a:gdLst/>
            <a:ahLst/>
            <a:rect l="l" t="t" r="r" b="b"/>
            <a:pathLst>
              <a:path w="4036446" h="4991">
                <a:moveTo>
                  <a:pt x="4036446" y="4991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9" name="Google Shape;301;p7"/>
          <p:cNvSpPr/>
          <p:nvPr/>
        </p:nvSpPr>
        <p:spPr>
          <a:xfrm flipH="1">
            <a:off x="6120" y="4747320"/>
            <a:ext cx="1059120" cy="7560"/>
          </a:xfrm>
          <a:custGeom>
            <a:avLst/>
            <a:gdLst/>
            <a:ahLst/>
            <a:rect l="l" t="t" r="r" b="b"/>
            <a:pathLst>
              <a:path w="4036429" h="4995">
                <a:moveTo>
                  <a:pt x="4036430" y="4995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0" name="Google Shape;302;p7"/>
          <p:cNvSpPr/>
          <p:nvPr/>
        </p:nvSpPr>
        <p:spPr>
          <a:xfrm flipH="1">
            <a:off x="6120" y="1570320"/>
            <a:ext cx="1059120" cy="7560"/>
          </a:xfrm>
          <a:custGeom>
            <a:avLst/>
            <a:gdLst/>
            <a:ahLst/>
            <a:rect l="l" t="t" r="r" b="b"/>
            <a:pathLst>
              <a:path w="4036430" h="4995">
                <a:moveTo>
                  <a:pt x="4036430" y="4995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1" name="Google Shape;303;p7"/>
          <p:cNvSpPr/>
          <p:nvPr/>
        </p:nvSpPr>
        <p:spPr>
          <a:xfrm flipH="1">
            <a:off x="6120" y="3688200"/>
            <a:ext cx="1059120" cy="7560"/>
          </a:xfrm>
          <a:custGeom>
            <a:avLst/>
            <a:gdLst/>
            <a:ahLst/>
            <a:rect l="l" t="t" r="r" b="b"/>
            <a:pathLst>
              <a:path w="4036417" h="4995">
                <a:moveTo>
                  <a:pt x="4036418" y="4995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2" name="Google Shape;304;p7"/>
          <p:cNvSpPr/>
          <p:nvPr/>
        </p:nvSpPr>
        <p:spPr>
          <a:xfrm flipH="1">
            <a:off x="6120" y="5806440"/>
            <a:ext cx="1059120" cy="7560"/>
          </a:xfrm>
          <a:custGeom>
            <a:avLst/>
            <a:gdLst/>
            <a:ahLst/>
            <a:rect l="l" t="t" r="r" b="b"/>
            <a:pathLst>
              <a:path w="4036442" h="4991">
                <a:moveTo>
                  <a:pt x="4036442" y="4991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3" name="Google Shape;305;p7"/>
          <p:cNvSpPr/>
          <p:nvPr/>
        </p:nvSpPr>
        <p:spPr>
          <a:xfrm flipH="1">
            <a:off x="524880" y="-28080"/>
            <a:ext cx="6120" cy="6913800"/>
          </a:xfrm>
          <a:custGeom>
            <a:avLst/>
            <a:gdLst/>
            <a:ahLst/>
            <a:rect l="l" t="t" r="r" b="b"/>
            <a:pathLst>
              <a:path w="4048" h="4376032">
                <a:moveTo>
                  <a:pt x="4048" y="0"/>
                </a:moveTo>
                <a:lnTo>
                  <a:pt x="0" y="4376032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4" name="Google Shape;306;p7"/>
          <p:cNvSpPr/>
          <p:nvPr/>
        </p:nvSpPr>
        <p:spPr>
          <a:xfrm flipH="1">
            <a:off x="6120" y="1041120"/>
            <a:ext cx="1059120" cy="7560"/>
          </a:xfrm>
          <a:custGeom>
            <a:avLst/>
            <a:gdLst/>
            <a:ahLst/>
            <a:rect l="l" t="t" r="r" b="b"/>
            <a:pathLst>
              <a:path w="4036445" h="4995">
                <a:moveTo>
                  <a:pt x="4036446" y="4995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5" name="Google Shape;307;p7"/>
          <p:cNvSpPr/>
          <p:nvPr/>
        </p:nvSpPr>
        <p:spPr>
          <a:xfrm flipH="1">
            <a:off x="6120" y="3159000"/>
            <a:ext cx="1059120" cy="7560"/>
          </a:xfrm>
          <a:custGeom>
            <a:avLst/>
            <a:gdLst/>
            <a:ahLst/>
            <a:rect l="l" t="t" r="r" b="b"/>
            <a:pathLst>
              <a:path w="4036430" h="4995">
                <a:moveTo>
                  <a:pt x="4036430" y="4995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6" name="Google Shape;308;p7"/>
          <p:cNvSpPr/>
          <p:nvPr/>
        </p:nvSpPr>
        <p:spPr>
          <a:xfrm flipH="1">
            <a:off x="6120" y="5276880"/>
            <a:ext cx="1059120" cy="7560"/>
          </a:xfrm>
          <a:custGeom>
            <a:avLst/>
            <a:gdLst/>
            <a:ahLst/>
            <a:rect l="l" t="t" r="r" b="b"/>
            <a:pathLst>
              <a:path w="4036454" h="4991">
                <a:moveTo>
                  <a:pt x="4036455" y="4991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7" name="Google Shape;309;p7"/>
          <p:cNvSpPr/>
          <p:nvPr/>
        </p:nvSpPr>
        <p:spPr>
          <a:xfrm flipH="1">
            <a:off x="6120" y="2099880"/>
            <a:ext cx="1059120" cy="7560"/>
          </a:xfrm>
          <a:custGeom>
            <a:avLst/>
            <a:gdLst/>
            <a:ahLst/>
            <a:rect l="l" t="t" r="r" b="b"/>
            <a:pathLst>
              <a:path w="4036417" h="4991">
                <a:moveTo>
                  <a:pt x="4036418" y="4991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8" name="Google Shape;310;p7"/>
          <p:cNvSpPr/>
          <p:nvPr/>
        </p:nvSpPr>
        <p:spPr>
          <a:xfrm flipH="1">
            <a:off x="6120" y="4217760"/>
            <a:ext cx="1059120" cy="7560"/>
          </a:xfrm>
          <a:custGeom>
            <a:avLst/>
            <a:gdLst/>
            <a:ahLst/>
            <a:rect l="l" t="t" r="r" b="b"/>
            <a:pathLst>
              <a:path w="4036441" h="4995">
                <a:moveTo>
                  <a:pt x="4036442" y="4995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9" name="Google Shape;311;p7"/>
          <p:cNvSpPr/>
          <p:nvPr/>
        </p:nvSpPr>
        <p:spPr>
          <a:xfrm flipH="1">
            <a:off x="6120" y="6335640"/>
            <a:ext cx="1059120" cy="7560"/>
          </a:xfrm>
          <a:custGeom>
            <a:avLst/>
            <a:gdLst/>
            <a:ahLst/>
            <a:rect l="l" t="t" r="r" b="b"/>
            <a:pathLst>
              <a:path w="4036426" h="4995">
                <a:moveTo>
                  <a:pt x="4036426" y="4995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0" name="Google Shape;312;p7"/>
          <p:cNvSpPr/>
          <p:nvPr/>
        </p:nvSpPr>
        <p:spPr>
          <a:xfrm flipH="1" rot="5400000">
            <a:off x="265320" y="254160"/>
            <a:ext cx="528480" cy="106092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1" name="Google Shape;313;p7"/>
          <p:cNvSpPr/>
          <p:nvPr/>
        </p:nvSpPr>
        <p:spPr>
          <a:xfrm rot="5400000">
            <a:off x="273960" y="779760"/>
            <a:ext cx="1066320" cy="52992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2" name="Google Shape;314;p7"/>
          <p:cNvSpPr/>
          <p:nvPr/>
        </p:nvSpPr>
        <p:spPr>
          <a:xfrm rot="10800000">
            <a:off x="544680" y="509040"/>
            <a:ext cx="530280" cy="529920"/>
          </a:xfrm>
          <a:custGeom>
            <a:avLst/>
            <a:gdLst/>
            <a:ahLst/>
            <a:rect l="l" t="t" r="r" b="b"/>
            <a:pathLst>
              <a:path w="335225" h="337763">
                <a:moveTo>
                  <a:pt x="335225" y="0"/>
                </a:moveTo>
                <a:lnTo>
                  <a:pt x="168645" y="126"/>
                </a:lnTo>
                <a:cubicBezTo>
                  <a:pt x="75417" y="194"/>
                  <a:pt x="-81" y="75793"/>
                  <a:pt x="0" y="169009"/>
                </a:cubicBezTo>
                <a:cubicBezTo>
                  <a:pt x="81" y="262221"/>
                  <a:pt x="75659" y="337832"/>
                  <a:pt x="168888" y="337763"/>
                </a:cubicBezTo>
                <a:lnTo>
                  <a:pt x="206697" y="337763"/>
                </a:lnTo>
                <a:cubicBezTo>
                  <a:pt x="280414" y="319652"/>
                  <a:pt x="335225" y="253603"/>
                  <a:pt x="335225" y="174320"/>
                </a:cubicBezTo>
                <a:lnTo>
                  <a:pt x="335225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3" name="Google Shape;315;p7"/>
          <p:cNvSpPr/>
          <p:nvPr/>
        </p:nvSpPr>
        <p:spPr>
          <a:xfrm>
            <a:off x="541800" y="5276880"/>
            <a:ext cx="528480" cy="158328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4" name="Google Shape;316;p7"/>
          <p:cNvSpPr/>
          <p:nvPr/>
        </p:nvSpPr>
        <p:spPr>
          <a:xfrm flipH="1">
            <a:off x="14760" y="2105280"/>
            <a:ext cx="529920" cy="52992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5" name="Google Shape;317;p7"/>
          <p:cNvSpPr/>
          <p:nvPr/>
        </p:nvSpPr>
        <p:spPr>
          <a:xfrm flipH="1">
            <a:off x="541080" y="4218840"/>
            <a:ext cx="529920" cy="52992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9;p1"/>
          <p:cNvSpPr/>
          <p:nvPr/>
        </p:nvSpPr>
        <p:spPr>
          <a:xfrm rot="5400000">
            <a:off x="-462240" y="6119280"/>
            <a:ext cx="1131120" cy="114120"/>
          </a:xfrm>
          <a:custGeom>
            <a:avLst/>
            <a:gdLst/>
            <a:ahLst/>
            <a:rect l="l" t="t" r="r" b="b"/>
            <a:pathLst>
              <a:path w="919793" h="8764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3" name="Google Shape;10;p1"/>
          <p:cNvSpPr/>
          <p:nvPr/>
        </p:nvSpPr>
        <p:spPr>
          <a:xfrm>
            <a:off x="9931680" y="13320"/>
            <a:ext cx="2259720" cy="39636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slidesmania.com</a:t>
            </a:r>
            <a:endParaRPr b="0" lang="en-PH" sz="1400" spc="-1" strike="noStrike">
              <a:latin typeface="Arial"/>
            </a:endParaRPr>
          </a:p>
        </p:txBody>
      </p:sp>
      <p:grpSp>
        <p:nvGrpSpPr>
          <p:cNvPr id="824" name="Google Shape;737;p18"/>
          <p:cNvGrpSpPr/>
          <p:nvPr/>
        </p:nvGrpSpPr>
        <p:grpSpPr>
          <a:xfrm>
            <a:off x="-25920" y="-28080"/>
            <a:ext cx="12217680" cy="6913800"/>
            <a:chOff x="-25920" y="-28080"/>
            <a:chExt cx="12217680" cy="6913800"/>
          </a:xfrm>
        </p:grpSpPr>
        <p:grpSp>
          <p:nvGrpSpPr>
            <p:cNvPr id="825" name="Google Shape;738;p18"/>
            <p:cNvGrpSpPr/>
            <p:nvPr/>
          </p:nvGrpSpPr>
          <p:grpSpPr>
            <a:xfrm>
              <a:off x="5816160" y="-28080"/>
              <a:ext cx="6375600" cy="6910560"/>
              <a:chOff x="5816160" y="-28080"/>
              <a:chExt cx="6375600" cy="6910560"/>
            </a:xfrm>
          </p:grpSpPr>
          <p:sp>
            <p:nvSpPr>
              <p:cNvPr id="826" name="Google Shape;739;p18"/>
              <p:cNvSpPr/>
              <p:nvPr/>
            </p:nvSpPr>
            <p:spPr>
              <a:xfrm>
                <a:off x="5820480" y="-28080"/>
                <a:ext cx="6120" cy="6910560"/>
              </a:xfrm>
              <a:custGeom>
                <a:avLst/>
                <a:gdLst/>
                <a:ahLst/>
                <a:rect l="l" t="t" r="r" b="b"/>
                <a:pathLst>
                  <a:path w="4048" h="4376032">
                    <a:moveTo>
                      <a:pt x="4048" y="0"/>
                    </a:moveTo>
                    <a:lnTo>
                      <a:pt x="0" y="4376032"/>
                    </a:lnTo>
                  </a:path>
                </a:pathLst>
              </a:custGeom>
              <a:noFill/>
              <a:ln w="9525">
                <a:solidFill>
                  <a:srgbClr val="bcbcb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7" name="Google Shape;740;p18"/>
              <p:cNvSpPr/>
              <p:nvPr/>
            </p:nvSpPr>
            <p:spPr>
              <a:xfrm>
                <a:off x="5817240" y="511560"/>
                <a:ext cx="6374520" cy="7560"/>
              </a:xfrm>
              <a:custGeom>
                <a:avLst/>
                <a:gdLst/>
                <a:ahLst/>
                <a:rect l="l" t="t" r="r" b="b"/>
                <a:pathLst>
                  <a:path w="4036417" h="4993">
                    <a:moveTo>
                      <a:pt x="4036418" y="4994"/>
                    </a:move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bcbcb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8" name="Google Shape;741;p18"/>
              <p:cNvSpPr/>
              <p:nvPr/>
            </p:nvSpPr>
            <p:spPr>
              <a:xfrm>
                <a:off x="7938360" y="-28080"/>
                <a:ext cx="6120" cy="6910560"/>
              </a:xfrm>
              <a:custGeom>
                <a:avLst/>
                <a:gdLst/>
                <a:ahLst/>
                <a:rect l="l" t="t" r="r" b="b"/>
                <a:pathLst>
                  <a:path w="4048" h="4376032">
                    <a:moveTo>
                      <a:pt x="4048" y="0"/>
                    </a:moveTo>
                    <a:lnTo>
                      <a:pt x="0" y="4376032"/>
                    </a:lnTo>
                  </a:path>
                </a:pathLst>
              </a:custGeom>
              <a:noFill/>
              <a:ln w="9525">
                <a:solidFill>
                  <a:srgbClr val="bcbcb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9" name="Google Shape;742;p18"/>
              <p:cNvSpPr/>
              <p:nvPr/>
            </p:nvSpPr>
            <p:spPr>
              <a:xfrm>
                <a:off x="5816880" y="2629440"/>
                <a:ext cx="6374520" cy="7560"/>
              </a:xfrm>
              <a:custGeom>
                <a:avLst/>
                <a:gdLst/>
                <a:ahLst/>
                <a:rect l="l" t="t" r="r" b="b"/>
                <a:pathLst>
                  <a:path w="4036446" h="4991">
                    <a:moveTo>
                      <a:pt x="4036446" y="4991"/>
                    </a:move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bcbcb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0" name="Google Shape;743;p18"/>
              <p:cNvSpPr/>
              <p:nvPr/>
            </p:nvSpPr>
            <p:spPr>
              <a:xfrm>
                <a:off x="10056240" y="-28080"/>
                <a:ext cx="6120" cy="6910560"/>
              </a:xfrm>
              <a:custGeom>
                <a:avLst/>
                <a:gdLst/>
                <a:ahLst/>
                <a:rect l="l" t="t" r="r" b="b"/>
                <a:pathLst>
                  <a:path w="4048" h="4376032">
                    <a:moveTo>
                      <a:pt x="4048" y="0"/>
                    </a:moveTo>
                    <a:lnTo>
                      <a:pt x="0" y="4376032"/>
                    </a:lnTo>
                  </a:path>
                </a:pathLst>
              </a:custGeom>
              <a:noFill/>
              <a:ln w="9525">
                <a:solidFill>
                  <a:srgbClr val="bcbcb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1" name="Google Shape;744;p18"/>
              <p:cNvSpPr/>
              <p:nvPr/>
            </p:nvSpPr>
            <p:spPr>
              <a:xfrm>
                <a:off x="5816520" y="4747320"/>
                <a:ext cx="6374520" cy="7560"/>
              </a:xfrm>
              <a:custGeom>
                <a:avLst/>
                <a:gdLst/>
                <a:ahLst/>
                <a:rect l="l" t="t" r="r" b="b"/>
                <a:pathLst>
                  <a:path w="4036429" h="4995">
                    <a:moveTo>
                      <a:pt x="4036430" y="4995"/>
                    </a:move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bcbcb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2" name="Google Shape;745;p18"/>
              <p:cNvSpPr/>
              <p:nvPr/>
            </p:nvSpPr>
            <p:spPr>
              <a:xfrm>
                <a:off x="6879240" y="-28080"/>
                <a:ext cx="6120" cy="6910560"/>
              </a:xfrm>
              <a:custGeom>
                <a:avLst/>
                <a:gdLst/>
                <a:ahLst/>
                <a:rect l="l" t="t" r="r" b="b"/>
                <a:pathLst>
                  <a:path w="4048" h="4376032">
                    <a:moveTo>
                      <a:pt x="4048" y="0"/>
                    </a:moveTo>
                    <a:lnTo>
                      <a:pt x="0" y="4376032"/>
                    </a:lnTo>
                  </a:path>
                </a:pathLst>
              </a:custGeom>
              <a:noFill/>
              <a:ln w="9525">
                <a:solidFill>
                  <a:srgbClr val="bcbcb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3" name="Google Shape;746;p18"/>
              <p:cNvSpPr/>
              <p:nvPr/>
            </p:nvSpPr>
            <p:spPr>
              <a:xfrm>
                <a:off x="5816880" y="1570320"/>
                <a:ext cx="6374520" cy="7560"/>
              </a:xfrm>
              <a:custGeom>
                <a:avLst/>
                <a:gdLst/>
                <a:ahLst/>
                <a:rect l="l" t="t" r="r" b="b"/>
                <a:pathLst>
                  <a:path w="4036430" h="4995">
                    <a:moveTo>
                      <a:pt x="4036430" y="4995"/>
                    </a:move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bcbcb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4" name="Google Shape;747;p18"/>
              <p:cNvSpPr/>
              <p:nvPr/>
            </p:nvSpPr>
            <p:spPr>
              <a:xfrm>
                <a:off x="8997120" y="-28080"/>
                <a:ext cx="6120" cy="6910560"/>
              </a:xfrm>
              <a:custGeom>
                <a:avLst/>
                <a:gdLst/>
                <a:ahLst/>
                <a:rect l="l" t="t" r="r" b="b"/>
                <a:pathLst>
                  <a:path w="4048" h="4376032">
                    <a:moveTo>
                      <a:pt x="4048" y="0"/>
                    </a:moveTo>
                    <a:lnTo>
                      <a:pt x="0" y="4376032"/>
                    </a:lnTo>
                  </a:path>
                </a:pathLst>
              </a:custGeom>
              <a:noFill/>
              <a:ln w="9525">
                <a:solidFill>
                  <a:srgbClr val="bcbcb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5" name="Google Shape;748;p18"/>
              <p:cNvSpPr/>
              <p:nvPr/>
            </p:nvSpPr>
            <p:spPr>
              <a:xfrm>
                <a:off x="5816520" y="3688200"/>
                <a:ext cx="6374520" cy="7560"/>
              </a:xfrm>
              <a:custGeom>
                <a:avLst/>
                <a:gdLst/>
                <a:ahLst/>
                <a:rect l="l" t="t" r="r" b="b"/>
                <a:pathLst>
                  <a:path w="4036417" h="4995">
                    <a:moveTo>
                      <a:pt x="4036418" y="4995"/>
                    </a:move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bcbcb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6" name="Google Shape;749;p18"/>
              <p:cNvSpPr/>
              <p:nvPr/>
            </p:nvSpPr>
            <p:spPr>
              <a:xfrm>
                <a:off x="11115360" y="-28080"/>
                <a:ext cx="6120" cy="6910560"/>
              </a:xfrm>
              <a:custGeom>
                <a:avLst/>
                <a:gdLst/>
                <a:ahLst/>
                <a:rect l="l" t="t" r="r" b="b"/>
                <a:pathLst>
                  <a:path w="4048" h="4376032">
                    <a:moveTo>
                      <a:pt x="4048" y="0"/>
                    </a:moveTo>
                    <a:lnTo>
                      <a:pt x="0" y="4376032"/>
                    </a:lnTo>
                  </a:path>
                </a:pathLst>
              </a:custGeom>
              <a:noFill/>
              <a:ln w="9525">
                <a:solidFill>
                  <a:srgbClr val="bcbcb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7" name="Google Shape;750;p18"/>
              <p:cNvSpPr/>
              <p:nvPr/>
            </p:nvSpPr>
            <p:spPr>
              <a:xfrm>
                <a:off x="5816160" y="5806440"/>
                <a:ext cx="6374520" cy="7560"/>
              </a:xfrm>
              <a:custGeom>
                <a:avLst/>
                <a:gdLst/>
                <a:ahLst/>
                <a:rect l="l" t="t" r="r" b="b"/>
                <a:pathLst>
                  <a:path w="4036442" h="4991">
                    <a:moveTo>
                      <a:pt x="4036442" y="4991"/>
                    </a:move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bcbcb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8" name="Google Shape;751;p18"/>
              <p:cNvSpPr/>
              <p:nvPr/>
            </p:nvSpPr>
            <p:spPr>
              <a:xfrm>
                <a:off x="6350040" y="-28080"/>
                <a:ext cx="6120" cy="6910560"/>
              </a:xfrm>
              <a:custGeom>
                <a:avLst/>
                <a:gdLst/>
                <a:ahLst/>
                <a:rect l="l" t="t" r="r" b="b"/>
                <a:pathLst>
                  <a:path w="4048" h="4376032">
                    <a:moveTo>
                      <a:pt x="4048" y="0"/>
                    </a:moveTo>
                    <a:lnTo>
                      <a:pt x="0" y="4376032"/>
                    </a:lnTo>
                  </a:path>
                </a:pathLst>
              </a:custGeom>
              <a:noFill/>
              <a:ln w="9525">
                <a:solidFill>
                  <a:srgbClr val="bcbcb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9" name="Google Shape;752;p18"/>
              <p:cNvSpPr/>
              <p:nvPr/>
            </p:nvSpPr>
            <p:spPr>
              <a:xfrm>
                <a:off x="5817240" y="1041120"/>
                <a:ext cx="6374520" cy="7560"/>
              </a:xfrm>
              <a:custGeom>
                <a:avLst/>
                <a:gdLst/>
                <a:ahLst/>
                <a:rect l="l" t="t" r="r" b="b"/>
                <a:pathLst>
                  <a:path w="4036445" h="4995">
                    <a:moveTo>
                      <a:pt x="4036446" y="4995"/>
                    </a:move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bcbcb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0" name="Google Shape;753;p18"/>
              <p:cNvSpPr/>
              <p:nvPr/>
            </p:nvSpPr>
            <p:spPr>
              <a:xfrm>
                <a:off x="8467920" y="-28080"/>
                <a:ext cx="6120" cy="6910560"/>
              </a:xfrm>
              <a:custGeom>
                <a:avLst/>
                <a:gdLst/>
                <a:ahLst/>
                <a:rect l="l" t="t" r="r" b="b"/>
                <a:pathLst>
                  <a:path w="4048" h="4376032">
                    <a:moveTo>
                      <a:pt x="4048" y="0"/>
                    </a:moveTo>
                    <a:lnTo>
                      <a:pt x="0" y="4376032"/>
                    </a:lnTo>
                  </a:path>
                </a:pathLst>
              </a:custGeom>
              <a:noFill/>
              <a:ln w="9525">
                <a:solidFill>
                  <a:srgbClr val="bcbcb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1" name="Google Shape;754;p18"/>
              <p:cNvSpPr/>
              <p:nvPr/>
            </p:nvSpPr>
            <p:spPr>
              <a:xfrm>
                <a:off x="5816520" y="3159000"/>
                <a:ext cx="6374520" cy="7560"/>
              </a:xfrm>
              <a:custGeom>
                <a:avLst/>
                <a:gdLst/>
                <a:ahLst/>
                <a:rect l="l" t="t" r="r" b="b"/>
                <a:pathLst>
                  <a:path w="4036430" h="4995">
                    <a:moveTo>
                      <a:pt x="4036430" y="4995"/>
                    </a:move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bcbcb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2" name="Google Shape;755;p18"/>
              <p:cNvSpPr/>
              <p:nvPr/>
            </p:nvSpPr>
            <p:spPr>
              <a:xfrm>
                <a:off x="10585800" y="-28080"/>
                <a:ext cx="6120" cy="6910560"/>
              </a:xfrm>
              <a:custGeom>
                <a:avLst/>
                <a:gdLst/>
                <a:ahLst/>
                <a:rect l="l" t="t" r="r" b="b"/>
                <a:pathLst>
                  <a:path w="4048" h="4376032">
                    <a:moveTo>
                      <a:pt x="4048" y="0"/>
                    </a:moveTo>
                    <a:lnTo>
                      <a:pt x="0" y="4376032"/>
                    </a:lnTo>
                  </a:path>
                </a:pathLst>
              </a:custGeom>
              <a:noFill/>
              <a:ln w="9525">
                <a:solidFill>
                  <a:srgbClr val="bcbcb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3" name="Google Shape;756;p18"/>
              <p:cNvSpPr/>
              <p:nvPr/>
            </p:nvSpPr>
            <p:spPr>
              <a:xfrm>
                <a:off x="5816160" y="5276880"/>
                <a:ext cx="6374520" cy="7560"/>
              </a:xfrm>
              <a:custGeom>
                <a:avLst/>
                <a:gdLst/>
                <a:ahLst/>
                <a:rect l="l" t="t" r="r" b="b"/>
                <a:pathLst>
                  <a:path w="4036454" h="4991">
                    <a:moveTo>
                      <a:pt x="4036455" y="4991"/>
                    </a:move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bcbcb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4" name="Google Shape;757;p18"/>
              <p:cNvSpPr/>
              <p:nvPr/>
            </p:nvSpPr>
            <p:spPr>
              <a:xfrm>
                <a:off x="7408800" y="-28080"/>
                <a:ext cx="6120" cy="6910560"/>
              </a:xfrm>
              <a:custGeom>
                <a:avLst/>
                <a:gdLst/>
                <a:ahLst/>
                <a:rect l="l" t="t" r="r" b="b"/>
                <a:pathLst>
                  <a:path w="4048" h="4376032">
                    <a:moveTo>
                      <a:pt x="4048" y="0"/>
                    </a:moveTo>
                    <a:lnTo>
                      <a:pt x="0" y="4376032"/>
                    </a:lnTo>
                  </a:path>
                </a:pathLst>
              </a:custGeom>
              <a:noFill/>
              <a:ln w="9525">
                <a:solidFill>
                  <a:srgbClr val="bcbcb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5" name="Google Shape;758;p18"/>
              <p:cNvSpPr/>
              <p:nvPr/>
            </p:nvSpPr>
            <p:spPr>
              <a:xfrm>
                <a:off x="5816880" y="2099880"/>
                <a:ext cx="6374520" cy="7560"/>
              </a:xfrm>
              <a:custGeom>
                <a:avLst/>
                <a:gdLst/>
                <a:ahLst/>
                <a:rect l="l" t="t" r="r" b="b"/>
                <a:pathLst>
                  <a:path w="4036417" h="4991">
                    <a:moveTo>
                      <a:pt x="4036418" y="4991"/>
                    </a:move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bcbcb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6" name="Google Shape;759;p18"/>
              <p:cNvSpPr/>
              <p:nvPr/>
            </p:nvSpPr>
            <p:spPr>
              <a:xfrm>
                <a:off x="9526680" y="-28080"/>
                <a:ext cx="6120" cy="6910560"/>
              </a:xfrm>
              <a:custGeom>
                <a:avLst/>
                <a:gdLst/>
                <a:ahLst/>
                <a:rect l="l" t="t" r="r" b="b"/>
                <a:pathLst>
                  <a:path w="4048" h="4376032">
                    <a:moveTo>
                      <a:pt x="4048" y="0"/>
                    </a:moveTo>
                    <a:lnTo>
                      <a:pt x="0" y="4376032"/>
                    </a:lnTo>
                  </a:path>
                </a:pathLst>
              </a:custGeom>
              <a:noFill/>
              <a:ln w="9525">
                <a:solidFill>
                  <a:srgbClr val="bcbcb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7" name="Google Shape;760;p18"/>
              <p:cNvSpPr/>
              <p:nvPr/>
            </p:nvSpPr>
            <p:spPr>
              <a:xfrm>
                <a:off x="5816520" y="4217760"/>
                <a:ext cx="6374520" cy="7560"/>
              </a:xfrm>
              <a:custGeom>
                <a:avLst/>
                <a:gdLst/>
                <a:ahLst/>
                <a:rect l="l" t="t" r="r" b="b"/>
                <a:pathLst>
                  <a:path w="4036441" h="4995">
                    <a:moveTo>
                      <a:pt x="4036442" y="4995"/>
                    </a:move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bcbcb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8" name="Google Shape;761;p18"/>
              <p:cNvSpPr/>
              <p:nvPr/>
            </p:nvSpPr>
            <p:spPr>
              <a:xfrm>
                <a:off x="11644560" y="-28080"/>
                <a:ext cx="6120" cy="6910560"/>
              </a:xfrm>
              <a:custGeom>
                <a:avLst/>
                <a:gdLst/>
                <a:ahLst/>
                <a:rect l="l" t="t" r="r" b="b"/>
                <a:pathLst>
                  <a:path w="4048" h="4376032">
                    <a:moveTo>
                      <a:pt x="4048" y="0"/>
                    </a:moveTo>
                    <a:lnTo>
                      <a:pt x="0" y="4376032"/>
                    </a:lnTo>
                  </a:path>
                </a:pathLst>
              </a:custGeom>
              <a:noFill/>
              <a:ln w="9525">
                <a:solidFill>
                  <a:srgbClr val="bcbcb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9" name="Google Shape;762;p18"/>
              <p:cNvSpPr/>
              <p:nvPr/>
            </p:nvSpPr>
            <p:spPr>
              <a:xfrm>
                <a:off x="5816160" y="6335640"/>
                <a:ext cx="6374520" cy="7560"/>
              </a:xfrm>
              <a:custGeom>
                <a:avLst/>
                <a:gdLst/>
                <a:ahLst/>
                <a:rect l="l" t="t" r="r" b="b"/>
                <a:pathLst>
                  <a:path w="4036426" h="4995">
                    <a:moveTo>
                      <a:pt x="4036426" y="4995"/>
                    </a:move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bcbcb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850" name="Google Shape;763;p18"/>
            <p:cNvSpPr/>
            <p:nvPr/>
          </p:nvSpPr>
          <p:spPr>
            <a:xfrm>
              <a:off x="1080" y="511560"/>
              <a:ext cx="5812200" cy="7560"/>
            </a:xfrm>
            <a:custGeom>
              <a:avLst/>
              <a:gdLst/>
              <a:ahLst/>
              <a:rect l="l" t="t" r="r" b="b"/>
              <a:pathLst>
                <a:path w="4036417" h="4993">
                  <a:moveTo>
                    <a:pt x="4036418" y="4994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bcbcb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1" name="Google Shape;764;p18"/>
            <p:cNvSpPr/>
            <p:nvPr/>
          </p:nvSpPr>
          <p:spPr>
            <a:xfrm>
              <a:off x="1562400" y="-28080"/>
              <a:ext cx="6120" cy="6913800"/>
            </a:xfrm>
            <a:custGeom>
              <a:avLst/>
              <a:gdLst/>
              <a:ahLst/>
              <a:rect l="l" t="t" r="r" b="b"/>
              <a:pathLst>
                <a:path w="4048" h="4376032">
                  <a:moveTo>
                    <a:pt x="4048" y="0"/>
                  </a:moveTo>
                  <a:lnTo>
                    <a:pt x="0" y="4376032"/>
                  </a:lnTo>
                </a:path>
              </a:pathLst>
            </a:custGeom>
            <a:noFill/>
            <a:ln w="9525">
              <a:solidFill>
                <a:srgbClr val="bcbcb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2" name="Google Shape;765;p18"/>
            <p:cNvSpPr/>
            <p:nvPr/>
          </p:nvSpPr>
          <p:spPr>
            <a:xfrm>
              <a:off x="720" y="2629440"/>
              <a:ext cx="5812200" cy="7560"/>
            </a:xfrm>
            <a:custGeom>
              <a:avLst/>
              <a:gdLst/>
              <a:ahLst/>
              <a:rect l="l" t="t" r="r" b="b"/>
              <a:pathLst>
                <a:path w="4036446" h="4991">
                  <a:moveTo>
                    <a:pt x="4036446" y="4991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bcbcb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3" name="Google Shape;766;p18"/>
            <p:cNvSpPr/>
            <p:nvPr/>
          </p:nvSpPr>
          <p:spPr>
            <a:xfrm>
              <a:off x="3680280" y="-28080"/>
              <a:ext cx="6120" cy="6913800"/>
            </a:xfrm>
            <a:custGeom>
              <a:avLst/>
              <a:gdLst/>
              <a:ahLst/>
              <a:rect l="l" t="t" r="r" b="b"/>
              <a:pathLst>
                <a:path w="4048" h="4376032">
                  <a:moveTo>
                    <a:pt x="4048" y="0"/>
                  </a:moveTo>
                  <a:lnTo>
                    <a:pt x="0" y="4376032"/>
                  </a:lnTo>
                </a:path>
              </a:pathLst>
            </a:custGeom>
            <a:noFill/>
            <a:ln w="9525">
              <a:solidFill>
                <a:srgbClr val="bcbcb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4" name="Google Shape;767;p18"/>
            <p:cNvSpPr/>
            <p:nvPr/>
          </p:nvSpPr>
          <p:spPr>
            <a:xfrm>
              <a:off x="360" y="4747320"/>
              <a:ext cx="5812200" cy="7560"/>
            </a:xfrm>
            <a:custGeom>
              <a:avLst/>
              <a:gdLst/>
              <a:ahLst/>
              <a:rect l="l" t="t" r="r" b="b"/>
              <a:pathLst>
                <a:path w="4036429" h="4995">
                  <a:moveTo>
                    <a:pt x="4036430" y="4995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bcbcb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5" name="Google Shape;768;p18"/>
            <p:cNvSpPr/>
            <p:nvPr/>
          </p:nvSpPr>
          <p:spPr>
            <a:xfrm>
              <a:off x="503640" y="-28080"/>
              <a:ext cx="6120" cy="6913800"/>
            </a:xfrm>
            <a:custGeom>
              <a:avLst/>
              <a:gdLst/>
              <a:ahLst/>
              <a:rect l="l" t="t" r="r" b="b"/>
              <a:pathLst>
                <a:path w="4048" h="4376032">
                  <a:moveTo>
                    <a:pt x="4048" y="0"/>
                  </a:moveTo>
                  <a:lnTo>
                    <a:pt x="0" y="4376032"/>
                  </a:lnTo>
                </a:path>
              </a:pathLst>
            </a:custGeom>
            <a:noFill/>
            <a:ln w="9525">
              <a:solidFill>
                <a:srgbClr val="bcbcb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6" name="Google Shape;769;p18"/>
            <p:cNvSpPr/>
            <p:nvPr/>
          </p:nvSpPr>
          <p:spPr>
            <a:xfrm>
              <a:off x="720" y="1570320"/>
              <a:ext cx="5812200" cy="7560"/>
            </a:xfrm>
            <a:custGeom>
              <a:avLst/>
              <a:gdLst/>
              <a:ahLst/>
              <a:rect l="l" t="t" r="r" b="b"/>
              <a:pathLst>
                <a:path w="4036430" h="4995">
                  <a:moveTo>
                    <a:pt x="4036430" y="4995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bcbcb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7" name="Google Shape;770;p18"/>
            <p:cNvSpPr/>
            <p:nvPr/>
          </p:nvSpPr>
          <p:spPr>
            <a:xfrm>
              <a:off x="2621520" y="-28080"/>
              <a:ext cx="6120" cy="6913800"/>
            </a:xfrm>
            <a:custGeom>
              <a:avLst/>
              <a:gdLst/>
              <a:ahLst/>
              <a:rect l="l" t="t" r="r" b="b"/>
              <a:pathLst>
                <a:path w="4048" h="4376032">
                  <a:moveTo>
                    <a:pt x="4048" y="0"/>
                  </a:moveTo>
                  <a:lnTo>
                    <a:pt x="0" y="4376032"/>
                  </a:lnTo>
                </a:path>
              </a:pathLst>
            </a:custGeom>
            <a:noFill/>
            <a:ln w="9525">
              <a:solidFill>
                <a:srgbClr val="bcbcb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8" name="Google Shape;771;p18"/>
            <p:cNvSpPr/>
            <p:nvPr/>
          </p:nvSpPr>
          <p:spPr>
            <a:xfrm>
              <a:off x="360" y="3688200"/>
              <a:ext cx="5812200" cy="7560"/>
            </a:xfrm>
            <a:custGeom>
              <a:avLst/>
              <a:gdLst/>
              <a:ahLst/>
              <a:rect l="l" t="t" r="r" b="b"/>
              <a:pathLst>
                <a:path w="4036417" h="4995">
                  <a:moveTo>
                    <a:pt x="4036418" y="4995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bcbcb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9" name="Google Shape;772;p18"/>
            <p:cNvSpPr/>
            <p:nvPr/>
          </p:nvSpPr>
          <p:spPr>
            <a:xfrm>
              <a:off x="4739400" y="-28080"/>
              <a:ext cx="6120" cy="6913800"/>
            </a:xfrm>
            <a:custGeom>
              <a:avLst/>
              <a:gdLst/>
              <a:ahLst/>
              <a:rect l="l" t="t" r="r" b="b"/>
              <a:pathLst>
                <a:path w="4048" h="4376032">
                  <a:moveTo>
                    <a:pt x="4048" y="0"/>
                  </a:moveTo>
                  <a:lnTo>
                    <a:pt x="0" y="4376032"/>
                  </a:lnTo>
                </a:path>
              </a:pathLst>
            </a:custGeom>
            <a:noFill/>
            <a:ln w="9525">
              <a:solidFill>
                <a:srgbClr val="bcbcb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0" name="Google Shape;773;p18"/>
            <p:cNvSpPr/>
            <p:nvPr/>
          </p:nvSpPr>
          <p:spPr>
            <a:xfrm>
              <a:off x="0" y="5806440"/>
              <a:ext cx="5812200" cy="7560"/>
            </a:xfrm>
            <a:custGeom>
              <a:avLst/>
              <a:gdLst/>
              <a:ahLst/>
              <a:rect l="l" t="t" r="r" b="b"/>
              <a:pathLst>
                <a:path w="4036442" h="4991">
                  <a:moveTo>
                    <a:pt x="4036442" y="4991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bcbcb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1" name="Google Shape;774;p18"/>
            <p:cNvSpPr/>
            <p:nvPr/>
          </p:nvSpPr>
          <p:spPr>
            <a:xfrm>
              <a:off x="-25920" y="-28080"/>
              <a:ext cx="6120" cy="6913800"/>
            </a:xfrm>
            <a:custGeom>
              <a:avLst/>
              <a:gdLst/>
              <a:ahLst/>
              <a:rect l="l" t="t" r="r" b="b"/>
              <a:pathLst>
                <a:path w="4048" h="4376032">
                  <a:moveTo>
                    <a:pt x="4048" y="0"/>
                  </a:moveTo>
                  <a:lnTo>
                    <a:pt x="0" y="4376032"/>
                  </a:lnTo>
                </a:path>
              </a:pathLst>
            </a:custGeom>
            <a:noFill/>
            <a:ln w="9525">
              <a:solidFill>
                <a:srgbClr val="bcbcb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2" name="Google Shape;775;p18"/>
            <p:cNvSpPr/>
            <p:nvPr/>
          </p:nvSpPr>
          <p:spPr>
            <a:xfrm>
              <a:off x="1080" y="1041120"/>
              <a:ext cx="5812200" cy="7560"/>
            </a:xfrm>
            <a:custGeom>
              <a:avLst/>
              <a:gdLst/>
              <a:ahLst/>
              <a:rect l="l" t="t" r="r" b="b"/>
              <a:pathLst>
                <a:path w="4036445" h="4995">
                  <a:moveTo>
                    <a:pt x="4036446" y="4995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bcbcb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3" name="Google Shape;776;p18"/>
            <p:cNvSpPr/>
            <p:nvPr/>
          </p:nvSpPr>
          <p:spPr>
            <a:xfrm>
              <a:off x="2091960" y="-28080"/>
              <a:ext cx="6120" cy="6913800"/>
            </a:xfrm>
            <a:custGeom>
              <a:avLst/>
              <a:gdLst/>
              <a:ahLst/>
              <a:rect l="l" t="t" r="r" b="b"/>
              <a:pathLst>
                <a:path w="4048" h="4376032">
                  <a:moveTo>
                    <a:pt x="4048" y="0"/>
                  </a:moveTo>
                  <a:lnTo>
                    <a:pt x="0" y="4376032"/>
                  </a:lnTo>
                </a:path>
              </a:pathLst>
            </a:custGeom>
            <a:noFill/>
            <a:ln w="9525">
              <a:solidFill>
                <a:srgbClr val="bcbcb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4" name="Google Shape;777;p18"/>
            <p:cNvSpPr/>
            <p:nvPr/>
          </p:nvSpPr>
          <p:spPr>
            <a:xfrm>
              <a:off x="720" y="3159000"/>
              <a:ext cx="5812200" cy="7560"/>
            </a:xfrm>
            <a:custGeom>
              <a:avLst/>
              <a:gdLst/>
              <a:ahLst/>
              <a:rect l="l" t="t" r="r" b="b"/>
              <a:pathLst>
                <a:path w="4036430" h="4995">
                  <a:moveTo>
                    <a:pt x="4036430" y="4995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bcbcb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5" name="Google Shape;778;p18"/>
            <p:cNvSpPr/>
            <p:nvPr/>
          </p:nvSpPr>
          <p:spPr>
            <a:xfrm>
              <a:off x="4209840" y="-28080"/>
              <a:ext cx="6120" cy="6913800"/>
            </a:xfrm>
            <a:custGeom>
              <a:avLst/>
              <a:gdLst/>
              <a:ahLst/>
              <a:rect l="l" t="t" r="r" b="b"/>
              <a:pathLst>
                <a:path w="4048" h="4376032">
                  <a:moveTo>
                    <a:pt x="4048" y="0"/>
                  </a:moveTo>
                  <a:lnTo>
                    <a:pt x="0" y="4376032"/>
                  </a:lnTo>
                </a:path>
              </a:pathLst>
            </a:custGeom>
            <a:noFill/>
            <a:ln w="9525">
              <a:solidFill>
                <a:srgbClr val="bcbcb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6" name="Google Shape;779;p18"/>
            <p:cNvSpPr/>
            <p:nvPr/>
          </p:nvSpPr>
          <p:spPr>
            <a:xfrm>
              <a:off x="360" y="5276880"/>
              <a:ext cx="5812200" cy="7560"/>
            </a:xfrm>
            <a:custGeom>
              <a:avLst/>
              <a:gdLst/>
              <a:ahLst/>
              <a:rect l="l" t="t" r="r" b="b"/>
              <a:pathLst>
                <a:path w="4036454" h="4991">
                  <a:moveTo>
                    <a:pt x="4036455" y="4991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bcbcb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7" name="Google Shape;780;p18"/>
            <p:cNvSpPr/>
            <p:nvPr/>
          </p:nvSpPr>
          <p:spPr>
            <a:xfrm>
              <a:off x="1033200" y="-28080"/>
              <a:ext cx="6120" cy="6913800"/>
            </a:xfrm>
            <a:custGeom>
              <a:avLst/>
              <a:gdLst/>
              <a:ahLst/>
              <a:rect l="l" t="t" r="r" b="b"/>
              <a:pathLst>
                <a:path w="4048" h="4376032">
                  <a:moveTo>
                    <a:pt x="4048" y="0"/>
                  </a:moveTo>
                  <a:lnTo>
                    <a:pt x="0" y="4376032"/>
                  </a:lnTo>
                </a:path>
              </a:pathLst>
            </a:custGeom>
            <a:noFill/>
            <a:ln w="9525">
              <a:solidFill>
                <a:srgbClr val="bcbcb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8" name="Google Shape;781;p18"/>
            <p:cNvSpPr/>
            <p:nvPr/>
          </p:nvSpPr>
          <p:spPr>
            <a:xfrm>
              <a:off x="720" y="2099880"/>
              <a:ext cx="5812200" cy="7560"/>
            </a:xfrm>
            <a:custGeom>
              <a:avLst/>
              <a:gdLst/>
              <a:ahLst/>
              <a:rect l="l" t="t" r="r" b="b"/>
              <a:pathLst>
                <a:path w="4036417" h="4991">
                  <a:moveTo>
                    <a:pt x="4036418" y="4991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bcbcb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9" name="Google Shape;782;p18"/>
            <p:cNvSpPr/>
            <p:nvPr/>
          </p:nvSpPr>
          <p:spPr>
            <a:xfrm>
              <a:off x="3151080" y="-28080"/>
              <a:ext cx="6120" cy="6913800"/>
            </a:xfrm>
            <a:custGeom>
              <a:avLst/>
              <a:gdLst/>
              <a:ahLst/>
              <a:rect l="l" t="t" r="r" b="b"/>
              <a:pathLst>
                <a:path w="4048" h="4376032">
                  <a:moveTo>
                    <a:pt x="4048" y="0"/>
                  </a:moveTo>
                  <a:lnTo>
                    <a:pt x="0" y="4376032"/>
                  </a:lnTo>
                </a:path>
              </a:pathLst>
            </a:custGeom>
            <a:noFill/>
            <a:ln w="9525">
              <a:solidFill>
                <a:srgbClr val="bcbcb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0" name="Google Shape;783;p18"/>
            <p:cNvSpPr/>
            <p:nvPr/>
          </p:nvSpPr>
          <p:spPr>
            <a:xfrm>
              <a:off x="360" y="4217760"/>
              <a:ext cx="5812200" cy="7560"/>
            </a:xfrm>
            <a:custGeom>
              <a:avLst/>
              <a:gdLst/>
              <a:ahLst/>
              <a:rect l="l" t="t" r="r" b="b"/>
              <a:pathLst>
                <a:path w="4036441" h="4995">
                  <a:moveTo>
                    <a:pt x="4036442" y="4995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bcbcb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1" name="Google Shape;784;p18"/>
            <p:cNvSpPr/>
            <p:nvPr/>
          </p:nvSpPr>
          <p:spPr>
            <a:xfrm>
              <a:off x="5268960" y="-28080"/>
              <a:ext cx="6120" cy="6913800"/>
            </a:xfrm>
            <a:custGeom>
              <a:avLst/>
              <a:gdLst/>
              <a:ahLst/>
              <a:rect l="l" t="t" r="r" b="b"/>
              <a:pathLst>
                <a:path w="4048" h="4376032">
                  <a:moveTo>
                    <a:pt x="4048" y="0"/>
                  </a:moveTo>
                  <a:lnTo>
                    <a:pt x="0" y="4376032"/>
                  </a:lnTo>
                </a:path>
              </a:pathLst>
            </a:custGeom>
            <a:noFill/>
            <a:ln w="9525">
              <a:solidFill>
                <a:srgbClr val="bcbcb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2" name="Google Shape;785;p18"/>
            <p:cNvSpPr/>
            <p:nvPr/>
          </p:nvSpPr>
          <p:spPr>
            <a:xfrm>
              <a:off x="0" y="6335640"/>
              <a:ext cx="5812200" cy="7560"/>
            </a:xfrm>
            <a:custGeom>
              <a:avLst/>
              <a:gdLst/>
              <a:ahLst/>
              <a:rect l="l" t="t" r="r" b="b"/>
              <a:pathLst>
                <a:path w="4036426" h="4995">
                  <a:moveTo>
                    <a:pt x="4036426" y="4995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bcbcb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73" name="Google Shape;786;p18"/>
          <p:cNvSpPr/>
          <p:nvPr/>
        </p:nvSpPr>
        <p:spPr>
          <a:xfrm>
            <a:off x="-12960" y="1418040"/>
            <a:ext cx="12217320" cy="4021920"/>
          </a:xfrm>
          <a:prstGeom prst="rect">
            <a:avLst/>
          </a:prstGeom>
          <a:solidFill>
            <a:schemeClr val="lt1"/>
          </a:solidFill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4" name="PlaceHolder 1"/>
          <p:cNvSpPr>
            <a:spLocks noGrp="1"/>
          </p:cNvSpPr>
          <p:nvPr>
            <p:ph type="sldNum" idx="11"/>
          </p:nvPr>
        </p:nvSpPr>
        <p:spPr>
          <a:xfrm>
            <a:off x="11296440" y="6217560"/>
            <a:ext cx="731520" cy="5245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96074E20-C684-4063-B8E1-37E4BC8CAA1F}" type="slidenum">
              <a:rPr b="0" lang="en" sz="13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PH" sz="1300" spc="-1" strike="noStrike">
              <a:latin typeface="Times New Roman"/>
            </a:endParaRPr>
          </a:p>
        </p:txBody>
      </p:sp>
      <p:sp>
        <p:nvSpPr>
          <p:cNvPr id="875" name="Google Shape;788;p18"/>
          <p:cNvSpPr/>
          <p:nvPr/>
        </p:nvSpPr>
        <p:spPr>
          <a:xfrm>
            <a:off x="10440" y="513000"/>
            <a:ext cx="1589400" cy="52848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6" name="Google Shape;789;p18"/>
          <p:cNvSpPr/>
          <p:nvPr/>
        </p:nvSpPr>
        <p:spPr>
          <a:xfrm rot="5400000">
            <a:off x="-280440" y="223200"/>
            <a:ext cx="1103760" cy="52848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7" name="Google Shape;790;p18"/>
          <p:cNvSpPr/>
          <p:nvPr/>
        </p:nvSpPr>
        <p:spPr>
          <a:xfrm flipH="1" rot="5400000">
            <a:off x="3240" y="507600"/>
            <a:ext cx="530280" cy="529920"/>
          </a:xfrm>
          <a:custGeom>
            <a:avLst/>
            <a:gdLst/>
            <a:ahLst/>
            <a:rect l="l" t="t" r="r" b="b"/>
            <a:pathLst>
              <a:path w="335225" h="337763">
                <a:moveTo>
                  <a:pt x="335225" y="0"/>
                </a:moveTo>
                <a:lnTo>
                  <a:pt x="168645" y="126"/>
                </a:lnTo>
                <a:cubicBezTo>
                  <a:pt x="75417" y="194"/>
                  <a:pt x="-81" y="75793"/>
                  <a:pt x="0" y="169009"/>
                </a:cubicBezTo>
                <a:cubicBezTo>
                  <a:pt x="81" y="262221"/>
                  <a:pt x="75659" y="337832"/>
                  <a:pt x="168888" y="337763"/>
                </a:cubicBezTo>
                <a:lnTo>
                  <a:pt x="206697" y="337763"/>
                </a:lnTo>
                <a:cubicBezTo>
                  <a:pt x="280414" y="319652"/>
                  <a:pt x="335225" y="253603"/>
                  <a:pt x="335225" y="174320"/>
                </a:cubicBezTo>
                <a:lnTo>
                  <a:pt x="335225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8" name="Google Shape;791;p18"/>
          <p:cNvSpPr/>
          <p:nvPr/>
        </p:nvSpPr>
        <p:spPr>
          <a:xfrm rot="16200000">
            <a:off x="4479480" y="6090120"/>
            <a:ext cx="1059480" cy="52848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9" name="Google Shape;792;p18"/>
          <p:cNvSpPr/>
          <p:nvPr/>
        </p:nvSpPr>
        <p:spPr>
          <a:xfrm rot="10800000">
            <a:off x="3680280" y="5831640"/>
            <a:ext cx="1589400" cy="52848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0" name="Google Shape;793;p18"/>
          <p:cNvSpPr/>
          <p:nvPr/>
        </p:nvSpPr>
        <p:spPr>
          <a:xfrm flipH="1" rot="16200000">
            <a:off x="4744440" y="5830560"/>
            <a:ext cx="530280" cy="529920"/>
          </a:xfrm>
          <a:custGeom>
            <a:avLst/>
            <a:gdLst/>
            <a:ahLst/>
            <a:rect l="l" t="t" r="r" b="b"/>
            <a:pathLst>
              <a:path w="335225" h="337763">
                <a:moveTo>
                  <a:pt x="335225" y="0"/>
                </a:moveTo>
                <a:lnTo>
                  <a:pt x="168645" y="126"/>
                </a:lnTo>
                <a:cubicBezTo>
                  <a:pt x="75417" y="194"/>
                  <a:pt x="-81" y="75793"/>
                  <a:pt x="0" y="169009"/>
                </a:cubicBezTo>
                <a:cubicBezTo>
                  <a:pt x="81" y="262221"/>
                  <a:pt x="75659" y="337832"/>
                  <a:pt x="168888" y="337763"/>
                </a:cubicBezTo>
                <a:lnTo>
                  <a:pt x="206697" y="337763"/>
                </a:lnTo>
                <a:cubicBezTo>
                  <a:pt x="280414" y="319652"/>
                  <a:pt x="335225" y="253603"/>
                  <a:pt x="335225" y="174320"/>
                </a:cubicBezTo>
                <a:lnTo>
                  <a:pt x="335225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1" name="Google Shape;794;p18"/>
          <p:cNvSpPr/>
          <p:nvPr/>
        </p:nvSpPr>
        <p:spPr>
          <a:xfrm>
            <a:off x="536760" y="5814000"/>
            <a:ext cx="529920" cy="52992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2" name="Google Shape;795;p18"/>
          <p:cNvSpPr/>
          <p:nvPr/>
        </p:nvSpPr>
        <p:spPr>
          <a:xfrm rot="5400000">
            <a:off x="10865880" y="266040"/>
            <a:ext cx="1060920" cy="52848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3" name="Google Shape;796;p18"/>
          <p:cNvSpPr/>
          <p:nvPr/>
        </p:nvSpPr>
        <p:spPr>
          <a:xfrm>
            <a:off x="7962840" y="509760"/>
            <a:ext cx="1060920" cy="52848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4" name="Google Shape;797;p18"/>
          <p:cNvSpPr/>
          <p:nvPr/>
        </p:nvSpPr>
        <p:spPr>
          <a:xfrm rot="10800000">
            <a:off x="7963560" y="-33120"/>
            <a:ext cx="528480" cy="107172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5" name="Google Shape;798;p18"/>
          <p:cNvSpPr/>
          <p:nvPr/>
        </p:nvSpPr>
        <p:spPr>
          <a:xfrm>
            <a:off x="7962120" y="509040"/>
            <a:ext cx="530280" cy="529920"/>
          </a:xfrm>
          <a:custGeom>
            <a:avLst/>
            <a:gdLst/>
            <a:ahLst/>
            <a:rect l="l" t="t" r="r" b="b"/>
            <a:pathLst>
              <a:path w="335225" h="337763">
                <a:moveTo>
                  <a:pt x="335225" y="0"/>
                </a:moveTo>
                <a:lnTo>
                  <a:pt x="168645" y="126"/>
                </a:lnTo>
                <a:cubicBezTo>
                  <a:pt x="75417" y="194"/>
                  <a:pt x="-81" y="75793"/>
                  <a:pt x="0" y="169009"/>
                </a:cubicBezTo>
                <a:cubicBezTo>
                  <a:pt x="81" y="262221"/>
                  <a:pt x="75659" y="337832"/>
                  <a:pt x="168888" y="337763"/>
                </a:cubicBezTo>
                <a:lnTo>
                  <a:pt x="206697" y="337763"/>
                </a:lnTo>
                <a:cubicBezTo>
                  <a:pt x="280414" y="319652"/>
                  <a:pt x="335225" y="253603"/>
                  <a:pt x="335225" y="174320"/>
                </a:cubicBezTo>
                <a:lnTo>
                  <a:pt x="335225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6" name="Google Shape;799;p18"/>
          <p:cNvSpPr/>
          <p:nvPr/>
        </p:nvSpPr>
        <p:spPr>
          <a:xfrm rot="10800000">
            <a:off x="11132280" y="6351480"/>
            <a:ext cx="1060920" cy="52848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7" name="Google Shape;800;p18"/>
          <p:cNvSpPr/>
          <p:nvPr/>
        </p:nvSpPr>
        <p:spPr>
          <a:xfrm>
            <a:off x="9546480" y="5830560"/>
            <a:ext cx="529920" cy="52992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8" name="Google Shape;801;p18"/>
          <p:cNvSpPr/>
          <p:nvPr/>
        </p:nvSpPr>
        <p:spPr>
          <a:xfrm>
            <a:off x="2090160" y="-28080"/>
            <a:ext cx="1589400" cy="52992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9" name="Google Shape;802;p18"/>
          <p:cNvSpPr/>
          <p:nvPr/>
        </p:nvSpPr>
        <p:spPr>
          <a:xfrm rot="5400000">
            <a:off x="2884320" y="237240"/>
            <a:ext cx="1061280" cy="52992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0" name="Google Shape;803;p18"/>
          <p:cNvSpPr/>
          <p:nvPr/>
        </p:nvSpPr>
        <p:spPr>
          <a:xfrm rot="10800000">
            <a:off x="3149640" y="-27720"/>
            <a:ext cx="530280" cy="529920"/>
          </a:xfrm>
          <a:custGeom>
            <a:avLst/>
            <a:gdLst/>
            <a:ahLst/>
            <a:rect l="l" t="t" r="r" b="b"/>
            <a:pathLst>
              <a:path w="335225" h="337763">
                <a:moveTo>
                  <a:pt x="335225" y="0"/>
                </a:moveTo>
                <a:lnTo>
                  <a:pt x="168645" y="126"/>
                </a:lnTo>
                <a:cubicBezTo>
                  <a:pt x="75417" y="194"/>
                  <a:pt x="-81" y="75793"/>
                  <a:pt x="0" y="169009"/>
                </a:cubicBezTo>
                <a:cubicBezTo>
                  <a:pt x="81" y="262221"/>
                  <a:pt x="75659" y="337832"/>
                  <a:pt x="168888" y="337763"/>
                </a:cubicBezTo>
                <a:lnTo>
                  <a:pt x="206697" y="337763"/>
                </a:lnTo>
                <a:cubicBezTo>
                  <a:pt x="280414" y="319652"/>
                  <a:pt x="335225" y="253603"/>
                  <a:pt x="335225" y="174320"/>
                </a:cubicBezTo>
                <a:lnTo>
                  <a:pt x="335225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1" name="PlaceHolder 2"/>
          <p:cNvSpPr>
            <a:spLocks noGrp="1"/>
          </p:cNvSpPr>
          <p:nvPr>
            <p:ph type="title"/>
          </p:nvPr>
        </p:nvSpPr>
        <p:spPr>
          <a:xfrm>
            <a:off x="258480" y="1857240"/>
            <a:ext cx="11675160" cy="26240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b">
            <a:normAutofit/>
          </a:bodyPr>
          <a:p>
            <a:pPr algn="ctr">
              <a:lnSpc>
                <a:spcPct val="80000"/>
              </a:lnSpc>
              <a:buNone/>
            </a:pPr>
            <a:r>
              <a:rPr b="1" lang="en-PH" sz="16000" spc="-1" strike="noStrike">
                <a:solidFill>
                  <a:srgbClr val="1f5cb6"/>
                </a:solidFill>
                <a:latin typeface="Lexend Deca"/>
                <a:ea typeface="Lexend Deca"/>
              </a:rPr>
              <a:t>xx%</a:t>
            </a:r>
            <a:endParaRPr b="0" lang="en-PH" sz="1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2" name="PlaceHolder 3"/>
          <p:cNvSpPr>
            <a:spLocks noGrp="1"/>
          </p:cNvSpPr>
          <p:nvPr>
            <p:ph type="body"/>
          </p:nvPr>
        </p:nvSpPr>
        <p:spPr>
          <a:xfrm>
            <a:off x="258480" y="4537440"/>
            <a:ext cx="11675160" cy="41508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rmAutofit fontScale="6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PH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PH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PH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PH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PH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PH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PH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PH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PH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3" name="PlaceHolder 4"/>
          <p:cNvSpPr>
            <a:spLocks noGrp="1"/>
          </p:cNvSpPr>
          <p:nvPr>
            <p:ph type="sldNum" idx="12"/>
          </p:nvPr>
        </p:nvSpPr>
        <p:spPr>
          <a:xfrm>
            <a:off x="11296440" y="6217560"/>
            <a:ext cx="731520" cy="5245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97013F51-EB10-4CC8-875E-2B63877946FF}" type="slidenum">
              <a:rPr b="0" lang="en" sz="13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PH" sz="1300" spc="-1" strike="noStrike">
              <a:latin typeface="Times New Roman"/>
            </a:endParaRPr>
          </a:p>
        </p:txBody>
      </p:sp>
      <p:sp>
        <p:nvSpPr>
          <p:cNvPr id="894" name="Google Shape;807;p18"/>
          <p:cNvSpPr/>
          <p:nvPr/>
        </p:nvSpPr>
        <p:spPr>
          <a:xfrm flipH="1" rot="10800000">
            <a:off x="6899040" y="6355440"/>
            <a:ext cx="1589400" cy="52992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5" name="Google Shape;808;p18"/>
          <p:cNvSpPr/>
          <p:nvPr/>
        </p:nvSpPr>
        <p:spPr>
          <a:xfrm flipH="1" rot="5400000">
            <a:off x="7690320" y="6087240"/>
            <a:ext cx="1066320" cy="52992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6" name="Google Shape;809;p18"/>
          <p:cNvSpPr/>
          <p:nvPr/>
        </p:nvSpPr>
        <p:spPr>
          <a:xfrm flipH="1">
            <a:off x="7960680" y="6357960"/>
            <a:ext cx="530280" cy="529920"/>
          </a:xfrm>
          <a:custGeom>
            <a:avLst/>
            <a:gdLst/>
            <a:ahLst/>
            <a:rect l="l" t="t" r="r" b="b"/>
            <a:pathLst>
              <a:path w="335225" h="337763">
                <a:moveTo>
                  <a:pt x="335225" y="0"/>
                </a:moveTo>
                <a:lnTo>
                  <a:pt x="168645" y="126"/>
                </a:lnTo>
                <a:cubicBezTo>
                  <a:pt x="75417" y="194"/>
                  <a:pt x="-81" y="75793"/>
                  <a:pt x="0" y="169009"/>
                </a:cubicBezTo>
                <a:cubicBezTo>
                  <a:pt x="81" y="262221"/>
                  <a:pt x="75659" y="337832"/>
                  <a:pt x="168888" y="337763"/>
                </a:cubicBezTo>
                <a:lnTo>
                  <a:pt x="206697" y="337763"/>
                </a:lnTo>
                <a:cubicBezTo>
                  <a:pt x="280414" y="319652"/>
                  <a:pt x="335225" y="253603"/>
                  <a:pt x="335225" y="174320"/>
                </a:cubicBezTo>
                <a:lnTo>
                  <a:pt x="335225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7" name="Google Shape;810;p18"/>
          <p:cNvSpPr/>
          <p:nvPr/>
        </p:nvSpPr>
        <p:spPr>
          <a:xfrm>
            <a:off x="1554480" y="5821200"/>
            <a:ext cx="528480" cy="106092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;p1"/>
          <p:cNvSpPr/>
          <p:nvPr/>
        </p:nvSpPr>
        <p:spPr>
          <a:xfrm rot="5400000">
            <a:off x="-462240" y="6119280"/>
            <a:ext cx="1131120" cy="114120"/>
          </a:xfrm>
          <a:custGeom>
            <a:avLst/>
            <a:gdLst/>
            <a:ahLst/>
            <a:rect l="l" t="t" r="r" b="b"/>
            <a:pathLst>
              <a:path w="919793" h="8764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5" name="Google Shape;10;p1"/>
          <p:cNvSpPr/>
          <p:nvPr/>
        </p:nvSpPr>
        <p:spPr>
          <a:xfrm>
            <a:off x="9931680" y="13320"/>
            <a:ext cx="2259720" cy="39636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slidesmania.com</a:t>
            </a:r>
            <a:endParaRPr b="0" lang="en-PH" sz="1400" spc="-1" strike="noStrike">
              <a:latin typeface="Arial"/>
            </a:endParaRPr>
          </a:p>
        </p:txBody>
      </p:sp>
      <p:sp>
        <p:nvSpPr>
          <p:cNvPr id="936" name="Google Shape;485;p11"/>
          <p:cNvSpPr/>
          <p:nvPr/>
        </p:nvSpPr>
        <p:spPr>
          <a:xfrm flipH="1">
            <a:off x="11155320" y="511560"/>
            <a:ext cx="1059120" cy="7560"/>
          </a:xfrm>
          <a:custGeom>
            <a:avLst/>
            <a:gdLst/>
            <a:ahLst/>
            <a:rect l="l" t="t" r="r" b="b"/>
            <a:pathLst>
              <a:path w="4036417" h="4993">
                <a:moveTo>
                  <a:pt x="4036418" y="4994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7" name="Google Shape;486;p11"/>
          <p:cNvSpPr/>
          <p:nvPr/>
        </p:nvSpPr>
        <p:spPr>
          <a:xfrm flipH="1">
            <a:off x="11155320" y="2629440"/>
            <a:ext cx="1059120" cy="7560"/>
          </a:xfrm>
          <a:custGeom>
            <a:avLst/>
            <a:gdLst/>
            <a:ahLst/>
            <a:rect l="l" t="t" r="r" b="b"/>
            <a:pathLst>
              <a:path w="4036446" h="4991">
                <a:moveTo>
                  <a:pt x="4036446" y="4991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8" name="Google Shape;487;p11"/>
          <p:cNvSpPr/>
          <p:nvPr/>
        </p:nvSpPr>
        <p:spPr>
          <a:xfrm flipH="1">
            <a:off x="11155320" y="4747320"/>
            <a:ext cx="1059120" cy="7560"/>
          </a:xfrm>
          <a:custGeom>
            <a:avLst/>
            <a:gdLst/>
            <a:ahLst/>
            <a:rect l="l" t="t" r="r" b="b"/>
            <a:pathLst>
              <a:path w="4036429" h="4995">
                <a:moveTo>
                  <a:pt x="4036430" y="4995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9" name="Google Shape;488;p11"/>
          <p:cNvSpPr/>
          <p:nvPr/>
        </p:nvSpPr>
        <p:spPr>
          <a:xfrm flipH="1">
            <a:off x="11155320" y="1570320"/>
            <a:ext cx="1059120" cy="7560"/>
          </a:xfrm>
          <a:custGeom>
            <a:avLst/>
            <a:gdLst/>
            <a:ahLst/>
            <a:rect l="l" t="t" r="r" b="b"/>
            <a:pathLst>
              <a:path w="4036430" h="4995">
                <a:moveTo>
                  <a:pt x="4036430" y="4995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0" name="Google Shape;489;p11"/>
          <p:cNvSpPr/>
          <p:nvPr/>
        </p:nvSpPr>
        <p:spPr>
          <a:xfrm flipH="1">
            <a:off x="11679480" y="-28080"/>
            <a:ext cx="6120" cy="6913800"/>
          </a:xfrm>
          <a:custGeom>
            <a:avLst/>
            <a:gdLst/>
            <a:ahLst/>
            <a:rect l="l" t="t" r="r" b="b"/>
            <a:pathLst>
              <a:path w="4048" h="4376032">
                <a:moveTo>
                  <a:pt x="4048" y="0"/>
                </a:moveTo>
                <a:lnTo>
                  <a:pt x="0" y="4376032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1" name="Google Shape;490;p11"/>
          <p:cNvSpPr/>
          <p:nvPr/>
        </p:nvSpPr>
        <p:spPr>
          <a:xfrm flipH="1">
            <a:off x="11155320" y="3688200"/>
            <a:ext cx="1059120" cy="7560"/>
          </a:xfrm>
          <a:custGeom>
            <a:avLst/>
            <a:gdLst/>
            <a:ahLst/>
            <a:rect l="l" t="t" r="r" b="b"/>
            <a:pathLst>
              <a:path w="4036417" h="4995">
                <a:moveTo>
                  <a:pt x="4036418" y="4995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2" name="Google Shape;491;p11"/>
          <p:cNvSpPr/>
          <p:nvPr/>
        </p:nvSpPr>
        <p:spPr>
          <a:xfrm flipH="1">
            <a:off x="11155320" y="5806080"/>
            <a:ext cx="1059120" cy="7560"/>
          </a:xfrm>
          <a:custGeom>
            <a:avLst/>
            <a:gdLst/>
            <a:ahLst/>
            <a:rect l="l" t="t" r="r" b="b"/>
            <a:pathLst>
              <a:path w="4036442" h="4991">
                <a:moveTo>
                  <a:pt x="4036442" y="4991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3" name="Google Shape;492;p11"/>
          <p:cNvSpPr/>
          <p:nvPr/>
        </p:nvSpPr>
        <p:spPr>
          <a:xfrm flipH="1">
            <a:off x="11155320" y="1040760"/>
            <a:ext cx="1059120" cy="7560"/>
          </a:xfrm>
          <a:custGeom>
            <a:avLst/>
            <a:gdLst/>
            <a:ahLst/>
            <a:rect l="l" t="t" r="r" b="b"/>
            <a:pathLst>
              <a:path w="4036445" h="4995">
                <a:moveTo>
                  <a:pt x="4036446" y="4995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4" name="Google Shape;493;p11"/>
          <p:cNvSpPr/>
          <p:nvPr/>
        </p:nvSpPr>
        <p:spPr>
          <a:xfrm flipH="1">
            <a:off x="12208680" y="-28080"/>
            <a:ext cx="6120" cy="6913800"/>
          </a:xfrm>
          <a:custGeom>
            <a:avLst/>
            <a:gdLst/>
            <a:ahLst/>
            <a:rect l="l" t="t" r="r" b="b"/>
            <a:pathLst>
              <a:path w="4048" h="4376032">
                <a:moveTo>
                  <a:pt x="4048" y="0"/>
                </a:moveTo>
                <a:lnTo>
                  <a:pt x="0" y="4376032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5" name="Google Shape;494;p11"/>
          <p:cNvSpPr/>
          <p:nvPr/>
        </p:nvSpPr>
        <p:spPr>
          <a:xfrm flipH="1">
            <a:off x="11155320" y="3158640"/>
            <a:ext cx="1059120" cy="7560"/>
          </a:xfrm>
          <a:custGeom>
            <a:avLst/>
            <a:gdLst/>
            <a:ahLst/>
            <a:rect l="l" t="t" r="r" b="b"/>
            <a:pathLst>
              <a:path w="4036430" h="4995">
                <a:moveTo>
                  <a:pt x="4036430" y="4995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6" name="Google Shape;495;p11"/>
          <p:cNvSpPr/>
          <p:nvPr/>
        </p:nvSpPr>
        <p:spPr>
          <a:xfrm flipH="1">
            <a:off x="11155320" y="5276520"/>
            <a:ext cx="1059120" cy="7560"/>
          </a:xfrm>
          <a:custGeom>
            <a:avLst/>
            <a:gdLst/>
            <a:ahLst/>
            <a:rect l="l" t="t" r="r" b="b"/>
            <a:pathLst>
              <a:path w="4036454" h="4991">
                <a:moveTo>
                  <a:pt x="4036455" y="4991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7" name="Google Shape;496;p11"/>
          <p:cNvSpPr/>
          <p:nvPr/>
        </p:nvSpPr>
        <p:spPr>
          <a:xfrm flipH="1">
            <a:off x="11155320" y="2099880"/>
            <a:ext cx="1059120" cy="7560"/>
          </a:xfrm>
          <a:custGeom>
            <a:avLst/>
            <a:gdLst/>
            <a:ahLst/>
            <a:rect l="l" t="t" r="r" b="b"/>
            <a:pathLst>
              <a:path w="4036417" h="4991">
                <a:moveTo>
                  <a:pt x="4036418" y="4991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8" name="Google Shape;497;p11"/>
          <p:cNvSpPr/>
          <p:nvPr/>
        </p:nvSpPr>
        <p:spPr>
          <a:xfrm flipH="1">
            <a:off x="11149920" y="-28080"/>
            <a:ext cx="6120" cy="6913800"/>
          </a:xfrm>
          <a:custGeom>
            <a:avLst/>
            <a:gdLst/>
            <a:ahLst/>
            <a:rect l="l" t="t" r="r" b="b"/>
            <a:pathLst>
              <a:path w="4048" h="4376032">
                <a:moveTo>
                  <a:pt x="4048" y="0"/>
                </a:moveTo>
                <a:lnTo>
                  <a:pt x="0" y="4376032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9" name="Google Shape;498;p11"/>
          <p:cNvSpPr/>
          <p:nvPr/>
        </p:nvSpPr>
        <p:spPr>
          <a:xfrm flipH="1">
            <a:off x="11155320" y="4217760"/>
            <a:ext cx="1059120" cy="7560"/>
          </a:xfrm>
          <a:custGeom>
            <a:avLst/>
            <a:gdLst/>
            <a:ahLst/>
            <a:rect l="l" t="t" r="r" b="b"/>
            <a:pathLst>
              <a:path w="4036441" h="4995">
                <a:moveTo>
                  <a:pt x="4036442" y="4995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0" name="Google Shape;499;p11"/>
          <p:cNvSpPr/>
          <p:nvPr/>
        </p:nvSpPr>
        <p:spPr>
          <a:xfrm flipH="1">
            <a:off x="11155320" y="6335640"/>
            <a:ext cx="1059120" cy="7560"/>
          </a:xfrm>
          <a:custGeom>
            <a:avLst/>
            <a:gdLst/>
            <a:ahLst/>
            <a:rect l="l" t="t" r="r" b="b"/>
            <a:pathLst>
              <a:path w="4036426" h="4995">
                <a:moveTo>
                  <a:pt x="4036426" y="4995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1" name="Google Shape;500;p11"/>
          <p:cNvSpPr/>
          <p:nvPr/>
        </p:nvSpPr>
        <p:spPr>
          <a:xfrm flipH="1" rot="16200000">
            <a:off x="11149920" y="1574640"/>
            <a:ext cx="1589400" cy="52848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2" name="Google Shape;501;p11"/>
          <p:cNvSpPr/>
          <p:nvPr/>
        </p:nvSpPr>
        <p:spPr>
          <a:xfrm rot="16200000">
            <a:off x="11416680" y="3426480"/>
            <a:ext cx="528480" cy="106092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3" name="Google Shape;502;p11"/>
          <p:cNvSpPr/>
          <p:nvPr/>
        </p:nvSpPr>
        <p:spPr>
          <a:xfrm flipH="1">
            <a:off x="11150640" y="5280120"/>
            <a:ext cx="529920" cy="52992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4" name="Google Shape;503;p11"/>
          <p:cNvSpPr/>
          <p:nvPr/>
        </p:nvSpPr>
        <p:spPr>
          <a:xfrm flipH="1">
            <a:off x="11148480" y="1044360"/>
            <a:ext cx="1060920" cy="52992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5" name="Google Shape;504;p11"/>
          <p:cNvSpPr/>
          <p:nvPr/>
        </p:nvSpPr>
        <p:spPr>
          <a:xfrm rot="10800000">
            <a:off x="11680200" y="1044720"/>
            <a:ext cx="530280" cy="529920"/>
          </a:xfrm>
          <a:custGeom>
            <a:avLst/>
            <a:gdLst/>
            <a:ahLst/>
            <a:rect l="l" t="t" r="r" b="b"/>
            <a:pathLst>
              <a:path w="335225" h="337763">
                <a:moveTo>
                  <a:pt x="335225" y="0"/>
                </a:moveTo>
                <a:lnTo>
                  <a:pt x="168645" y="126"/>
                </a:lnTo>
                <a:cubicBezTo>
                  <a:pt x="75417" y="194"/>
                  <a:pt x="-81" y="75793"/>
                  <a:pt x="0" y="169009"/>
                </a:cubicBezTo>
                <a:cubicBezTo>
                  <a:pt x="81" y="262221"/>
                  <a:pt x="75659" y="337832"/>
                  <a:pt x="168888" y="337763"/>
                </a:cubicBezTo>
                <a:lnTo>
                  <a:pt x="206697" y="337763"/>
                </a:lnTo>
                <a:cubicBezTo>
                  <a:pt x="280414" y="319652"/>
                  <a:pt x="335225" y="253603"/>
                  <a:pt x="335225" y="174320"/>
                </a:cubicBezTo>
                <a:lnTo>
                  <a:pt x="335225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6" name="PlaceHolder 1"/>
          <p:cNvSpPr>
            <a:spLocks noGrp="1"/>
          </p:cNvSpPr>
          <p:nvPr>
            <p:ph type="title"/>
          </p:nvPr>
        </p:nvSpPr>
        <p:spPr>
          <a:xfrm>
            <a:off x="415440" y="593280"/>
            <a:ext cx="11360520" cy="7632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rmAutofit fontScale="75000"/>
          </a:bodyPr>
          <a:p>
            <a:r>
              <a:rPr b="0" lang="en-PH" sz="45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PH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7" name="PlaceHolder 2"/>
          <p:cNvSpPr>
            <a:spLocks noGrp="1"/>
          </p:cNvSpPr>
          <p:nvPr>
            <p:ph type="sldNum" idx="13"/>
          </p:nvPr>
        </p:nvSpPr>
        <p:spPr>
          <a:xfrm>
            <a:off x="11296440" y="6217560"/>
            <a:ext cx="731520" cy="5245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572AF92C-9B36-4EBE-BF4B-DAAEDCAF1FC0}" type="slidenum">
              <a:rPr b="0" lang="en" sz="13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PH" sz="1300" spc="-1" strike="noStrike">
              <a:latin typeface="Times New Roman"/>
            </a:endParaRPr>
          </a:p>
        </p:txBody>
      </p:sp>
      <p:sp>
        <p:nvSpPr>
          <p:cNvPr id="95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PH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PH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PH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PH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PH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PH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PH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PH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PH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;p1"/>
          <p:cNvSpPr/>
          <p:nvPr/>
        </p:nvSpPr>
        <p:spPr>
          <a:xfrm rot="5400000">
            <a:off x="-462240" y="6119280"/>
            <a:ext cx="1131120" cy="114120"/>
          </a:xfrm>
          <a:custGeom>
            <a:avLst/>
            <a:gdLst/>
            <a:ahLst/>
            <a:rect l="l" t="t" r="r" b="b"/>
            <a:pathLst>
              <a:path w="919793" h="8764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6" name="Google Shape;10;p1"/>
          <p:cNvSpPr/>
          <p:nvPr/>
        </p:nvSpPr>
        <p:spPr>
          <a:xfrm>
            <a:off x="9931680" y="13320"/>
            <a:ext cx="2259720" cy="39636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slidesmania.com</a:t>
            </a:r>
            <a:endParaRPr b="0" lang="en-PH" sz="1400" spc="-1" strike="noStrike">
              <a:latin typeface="Arial"/>
            </a:endParaRPr>
          </a:p>
        </p:txBody>
      </p:sp>
      <p:sp>
        <p:nvSpPr>
          <p:cNvPr id="997" name="Google Shape;686;p16"/>
          <p:cNvSpPr/>
          <p:nvPr/>
        </p:nvSpPr>
        <p:spPr>
          <a:xfrm>
            <a:off x="7954200" y="-28080"/>
            <a:ext cx="6120" cy="6910560"/>
          </a:xfrm>
          <a:custGeom>
            <a:avLst/>
            <a:gdLst/>
            <a:ahLst/>
            <a:rect l="l" t="t" r="r" b="b"/>
            <a:pathLst>
              <a:path w="4048" h="4376032">
                <a:moveTo>
                  <a:pt x="4048" y="0"/>
                </a:moveTo>
                <a:lnTo>
                  <a:pt x="0" y="4376032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8" name="Google Shape;687;p16"/>
          <p:cNvSpPr/>
          <p:nvPr/>
        </p:nvSpPr>
        <p:spPr>
          <a:xfrm>
            <a:off x="7950240" y="511560"/>
            <a:ext cx="4237920" cy="7560"/>
          </a:xfrm>
          <a:custGeom>
            <a:avLst/>
            <a:gdLst/>
            <a:ahLst/>
            <a:rect l="l" t="t" r="r" b="b"/>
            <a:pathLst>
              <a:path w="4036417" h="4993">
                <a:moveTo>
                  <a:pt x="4036418" y="4994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9" name="Google Shape;688;p16"/>
          <p:cNvSpPr/>
          <p:nvPr/>
        </p:nvSpPr>
        <p:spPr>
          <a:xfrm>
            <a:off x="10072080" y="-28080"/>
            <a:ext cx="6120" cy="6910560"/>
          </a:xfrm>
          <a:custGeom>
            <a:avLst/>
            <a:gdLst/>
            <a:ahLst/>
            <a:rect l="l" t="t" r="r" b="b"/>
            <a:pathLst>
              <a:path w="4048" h="4376032">
                <a:moveTo>
                  <a:pt x="4048" y="0"/>
                </a:moveTo>
                <a:lnTo>
                  <a:pt x="0" y="4376032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0" name="Google Shape;689;p16"/>
          <p:cNvSpPr/>
          <p:nvPr/>
        </p:nvSpPr>
        <p:spPr>
          <a:xfrm>
            <a:off x="7950240" y="2629440"/>
            <a:ext cx="4237920" cy="7560"/>
          </a:xfrm>
          <a:custGeom>
            <a:avLst/>
            <a:gdLst/>
            <a:ahLst/>
            <a:rect l="l" t="t" r="r" b="b"/>
            <a:pathLst>
              <a:path w="4036446" h="4991">
                <a:moveTo>
                  <a:pt x="4036446" y="4991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1" name="Google Shape;690;p16"/>
          <p:cNvSpPr/>
          <p:nvPr/>
        </p:nvSpPr>
        <p:spPr>
          <a:xfrm>
            <a:off x="7949880" y="4747320"/>
            <a:ext cx="4237920" cy="7560"/>
          </a:xfrm>
          <a:custGeom>
            <a:avLst/>
            <a:gdLst/>
            <a:ahLst/>
            <a:rect l="l" t="t" r="r" b="b"/>
            <a:pathLst>
              <a:path w="4036429" h="4995">
                <a:moveTo>
                  <a:pt x="4036430" y="4995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2" name="Google Shape;691;p16"/>
          <p:cNvSpPr/>
          <p:nvPr/>
        </p:nvSpPr>
        <p:spPr>
          <a:xfrm>
            <a:off x="9012960" y="-28080"/>
            <a:ext cx="6120" cy="6910560"/>
          </a:xfrm>
          <a:custGeom>
            <a:avLst/>
            <a:gdLst/>
            <a:ahLst/>
            <a:rect l="l" t="t" r="r" b="b"/>
            <a:pathLst>
              <a:path w="4048" h="4376032">
                <a:moveTo>
                  <a:pt x="4048" y="0"/>
                </a:moveTo>
                <a:lnTo>
                  <a:pt x="0" y="4376032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3" name="Google Shape;692;p16"/>
          <p:cNvSpPr/>
          <p:nvPr/>
        </p:nvSpPr>
        <p:spPr>
          <a:xfrm>
            <a:off x="7950240" y="1570320"/>
            <a:ext cx="4237920" cy="7560"/>
          </a:xfrm>
          <a:custGeom>
            <a:avLst/>
            <a:gdLst/>
            <a:ahLst/>
            <a:rect l="l" t="t" r="r" b="b"/>
            <a:pathLst>
              <a:path w="4036430" h="4995">
                <a:moveTo>
                  <a:pt x="4036430" y="4995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4" name="Google Shape;693;p16"/>
          <p:cNvSpPr/>
          <p:nvPr/>
        </p:nvSpPr>
        <p:spPr>
          <a:xfrm>
            <a:off x="11130840" y="-28080"/>
            <a:ext cx="6120" cy="6910560"/>
          </a:xfrm>
          <a:custGeom>
            <a:avLst/>
            <a:gdLst/>
            <a:ahLst/>
            <a:rect l="l" t="t" r="r" b="b"/>
            <a:pathLst>
              <a:path w="4048" h="4376032">
                <a:moveTo>
                  <a:pt x="4048" y="0"/>
                </a:moveTo>
                <a:lnTo>
                  <a:pt x="0" y="4376032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5" name="Google Shape;694;p16"/>
          <p:cNvSpPr/>
          <p:nvPr/>
        </p:nvSpPr>
        <p:spPr>
          <a:xfrm>
            <a:off x="7949880" y="3688200"/>
            <a:ext cx="4237920" cy="7560"/>
          </a:xfrm>
          <a:custGeom>
            <a:avLst/>
            <a:gdLst/>
            <a:ahLst/>
            <a:rect l="l" t="t" r="r" b="b"/>
            <a:pathLst>
              <a:path w="4036417" h="4995">
                <a:moveTo>
                  <a:pt x="4036418" y="4995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6" name="Google Shape;695;p16"/>
          <p:cNvSpPr/>
          <p:nvPr/>
        </p:nvSpPr>
        <p:spPr>
          <a:xfrm>
            <a:off x="7949520" y="5806440"/>
            <a:ext cx="4237920" cy="7560"/>
          </a:xfrm>
          <a:custGeom>
            <a:avLst/>
            <a:gdLst/>
            <a:ahLst/>
            <a:rect l="l" t="t" r="r" b="b"/>
            <a:pathLst>
              <a:path w="4036442" h="4991">
                <a:moveTo>
                  <a:pt x="4036442" y="4991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7" name="Google Shape;696;p16"/>
          <p:cNvSpPr/>
          <p:nvPr/>
        </p:nvSpPr>
        <p:spPr>
          <a:xfrm>
            <a:off x="8483400" y="-28080"/>
            <a:ext cx="6120" cy="6910560"/>
          </a:xfrm>
          <a:custGeom>
            <a:avLst/>
            <a:gdLst/>
            <a:ahLst/>
            <a:rect l="l" t="t" r="r" b="b"/>
            <a:pathLst>
              <a:path w="4048" h="4376032">
                <a:moveTo>
                  <a:pt x="4048" y="0"/>
                </a:moveTo>
                <a:lnTo>
                  <a:pt x="0" y="4376032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8" name="Google Shape;697;p16"/>
          <p:cNvSpPr/>
          <p:nvPr/>
        </p:nvSpPr>
        <p:spPr>
          <a:xfrm>
            <a:off x="7950240" y="1041120"/>
            <a:ext cx="4237920" cy="7560"/>
          </a:xfrm>
          <a:custGeom>
            <a:avLst/>
            <a:gdLst/>
            <a:ahLst/>
            <a:rect l="l" t="t" r="r" b="b"/>
            <a:pathLst>
              <a:path w="4036445" h="4995">
                <a:moveTo>
                  <a:pt x="4036446" y="4995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9" name="Google Shape;698;p16"/>
          <p:cNvSpPr/>
          <p:nvPr/>
        </p:nvSpPr>
        <p:spPr>
          <a:xfrm>
            <a:off x="10601640" y="-28080"/>
            <a:ext cx="6120" cy="6910560"/>
          </a:xfrm>
          <a:custGeom>
            <a:avLst/>
            <a:gdLst/>
            <a:ahLst/>
            <a:rect l="l" t="t" r="r" b="b"/>
            <a:pathLst>
              <a:path w="4048" h="4376032">
                <a:moveTo>
                  <a:pt x="4048" y="0"/>
                </a:moveTo>
                <a:lnTo>
                  <a:pt x="0" y="4376032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0" name="Google Shape;699;p16"/>
          <p:cNvSpPr/>
          <p:nvPr/>
        </p:nvSpPr>
        <p:spPr>
          <a:xfrm>
            <a:off x="7949880" y="3159000"/>
            <a:ext cx="4237920" cy="7560"/>
          </a:xfrm>
          <a:custGeom>
            <a:avLst/>
            <a:gdLst/>
            <a:ahLst/>
            <a:rect l="l" t="t" r="r" b="b"/>
            <a:pathLst>
              <a:path w="4036430" h="4995">
                <a:moveTo>
                  <a:pt x="4036430" y="4995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1" name="Google Shape;700;p16"/>
          <p:cNvSpPr/>
          <p:nvPr/>
        </p:nvSpPr>
        <p:spPr>
          <a:xfrm>
            <a:off x="7949880" y="5276880"/>
            <a:ext cx="4237920" cy="7560"/>
          </a:xfrm>
          <a:custGeom>
            <a:avLst/>
            <a:gdLst/>
            <a:ahLst/>
            <a:rect l="l" t="t" r="r" b="b"/>
            <a:pathLst>
              <a:path w="4036454" h="4991">
                <a:moveTo>
                  <a:pt x="4036455" y="4991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2" name="Google Shape;701;p16"/>
          <p:cNvSpPr/>
          <p:nvPr/>
        </p:nvSpPr>
        <p:spPr>
          <a:xfrm>
            <a:off x="9542520" y="-28080"/>
            <a:ext cx="6120" cy="6910560"/>
          </a:xfrm>
          <a:custGeom>
            <a:avLst/>
            <a:gdLst/>
            <a:ahLst/>
            <a:rect l="l" t="t" r="r" b="b"/>
            <a:pathLst>
              <a:path w="4048" h="4376032">
                <a:moveTo>
                  <a:pt x="4048" y="0"/>
                </a:moveTo>
                <a:lnTo>
                  <a:pt x="0" y="4376032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3" name="Google Shape;702;p16"/>
          <p:cNvSpPr/>
          <p:nvPr/>
        </p:nvSpPr>
        <p:spPr>
          <a:xfrm>
            <a:off x="7950240" y="2099880"/>
            <a:ext cx="4237920" cy="7560"/>
          </a:xfrm>
          <a:custGeom>
            <a:avLst/>
            <a:gdLst/>
            <a:ahLst/>
            <a:rect l="l" t="t" r="r" b="b"/>
            <a:pathLst>
              <a:path w="4036417" h="4991">
                <a:moveTo>
                  <a:pt x="4036418" y="4991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4" name="Google Shape;703;p16"/>
          <p:cNvSpPr/>
          <p:nvPr/>
        </p:nvSpPr>
        <p:spPr>
          <a:xfrm>
            <a:off x="11660400" y="-28080"/>
            <a:ext cx="6120" cy="6910560"/>
          </a:xfrm>
          <a:custGeom>
            <a:avLst/>
            <a:gdLst/>
            <a:ahLst/>
            <a:rect l="l" t="t" r="r" b="b"/>
            <a:pathLst>
              <a:path w="4048" h="4376032">
                <a:moveTo>
                  <a:pt x="4048" y="0"/>
                </a:moveTo>
                <a:lnTo>
                  <a:pt x="0" y="4376032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5" name="Google Shape;704;p16"/>
          <p:cNvSpPr/>
          <p:nvPr/>
        </p:nvSpPr>
        <p:spPr>
          <a:xfrm>
            <a:off x="7949880" y="4217760"/>
            <a:ext cx="4237920" cy="7560"/>
          </a:xfrm>
          <a:custGeom>
            <a:avLst/>
            <a:gdLst/>
            <a:ahLst/>
            <a:rect l="l" t="t" r="r" b="b"/>
            <a:pathLst>
              <a:path w="4036441" h="4995">
                <a:moveTo>
                  <a:pt x="4036442" y="4995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6" name="Google Shape;705;p16"/>
          <p:cNvSpPr/>
          <p:nvPr/>
        </p:nvSpPr>
        <p:spPr>
          <a:xfrm>
            <a:off x="7949520" y="6335640"/>
            <a:ext cx="4237920" cy="7560"/>
          </a:xfrm>
          <a:custGeom>
            <a:avLst/>
            <a:gdLst/>
            <a:ahLst/>
            <a:rect l="l" t="t" r="r" b="b"/>
            <a:pathLst>
              <a:path w="4036426" h="4995">
                <a:moveTo>
                  <a:pt x="4036426" y="4995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7" name="Google Shape;706;p16"/>
          <p:cNvSpPr/>
          <p:nvPr/>
        </p:nvSpPr>
        <p:spPr>
          <a:xfrm rot="5400000">
            <a:off x="10604880" y="4227120"/>
            <a:ext cx="1589400" cy="52848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8" name="Google Shape;707;p16"/>
          <p:cNvSpPr/>
          <p:nvPr/>
        </p:nvSpPr>
        <p:spPr>
          <a:xfrm>
            <a:off x="10072080" y="3696840"/>
            <a:ext cx="1589400" cy="52848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9" name="Google Shape;708;p16"/>
          <p:cNvSpPr/>
          <p:nvPr/>
        </p:nvSpPr>
        <p:spPr>
          <a:xfrm rot="5400000">
            <a:off x="9538200" y="3164400"/>
            <a:ext cx="1589400" cy="52848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0" name="Google Shape;709;p16"/>
          <p:cNvSpPr/>
          <p:nvPr/>
        </p:nvSpPr>
        <p:spPr>
          <a:xfrm>
            <a:off x="10072080" y="2639880"/>
            <a:ext cx="1589400" cy="52848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1" name="Google Shape;710;p16"/>
          <p:cNvSpPr/>
          <p:nvPr/>
        </p:nvSpPr>
        <p:spPr>
          <a:xfrm>
            <a:off x="10072080" y="519480"/>
            <a:ext cx="1589400" cy="52992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2" name="Google Shape;711;p16"/>
          <p:cNvSpPr/>
          <p:nvPr/>
        </p:nvSpPr>
        <p:spPr>
          <a:xfrm rot="5400000">
            <a:off x="10073160" y="1577880"/>
            <a:ext cx="2647080" cy="52992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3" name="Google Shape;712;p16"/>
          <p:cNvSpPr/>
          <p:nvPr/>
        </p:nvSpPr>
        <p:spPr>
          <a:xfrm rot="10800000">
            <a:off x="11134440" y="516960"/>
            <a:ext cx="530280" cy="529920"/>
          </a:xfrm>
          <a:custGeom>
            <a:avLst/>
            <a:gdLst/>
            <a:ahLst/>
            <a:rect l="l" t="t" r="r" b="b"/>
            <a:pathLst>
              <a:path w="335225" h="337763">
                <a:moveTo>
                  <a:pt x="335225" y="0"/>
                </a:moveTo>
                <a:lnTo>
                  <a:pt x="168645" y="126"/>
                </a:lnTo>
                <a:cubicBezTo>
                  <a:pt x="75417" y="194"/>
                  <a:pt x="-81" y="75793"/>
                  <a:pt x="0" y="169009"/>
                </a:cubicBezTo>
                <a:cubicBezTo>
                  <a:pt x="81" y="262221"/>
                  <a:pt x="75659" y="337832"/>
                  <a:pt x="168888" y="337763"/>
                </a:cubicBezTo>
                <a:lnTo>
                  <a:pt x="206697" y="337763"/>
                </a:lnTo>
                <a:cubicBezTo>
                  <a:pt x="280414" y="319652"/>
                  <a:pt x="335225" y="253603"/>
                  <a:pt x="335225" y="174320"/>
                </a:cubicBezTo>
                <a:lnTo>
                  <a:pt x="335225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4" name="Google Shape;713;p16"/>
          <p:cNvSpPr/>
          <p:nvPr/>
        </p:nvSpPr>
        <p:spPr>
          <a:xfrm flipH="1">
            <a:off x="11133360" y="2639160"/>
            <a:ext cx="530280" cy="529920"/>
          </a:xfrm>
          <a:custGeom>
            <a:avLst/>
            <a:gdLst/>
            <a:ahLst/>
            <a:rect l="l" t="t" r="r" b="b"/>
            <a:pathLst>
              <a:path w="335225" h="337763">
                <a:moveTo>
                  <a:pt x="335225" y="0"/>
                </a:moveTo>
                <a:lnTo>
                  <a:pt x="168645" y="126"/>
                </a:lnTo>
                <a:cubicBezTo>
                  <a:pt x="75417" y="194"/>
                  <a:pt x="-81" y="75793"/>
                  <a:pt x="0" y="169009"/>
                </a:cubicBezTo>
                <a:cubicBezTo>
                  <a:pt x="81" y="262221"/>
                  <a:pt x="75659" y="337832"/>
                  <a:pt x="168888" y="337763"/>
                </a:cubicBezTo>
                <a:lnTo>
                  <a:pt x="206697" y="337763"/>
                </a:lnTo>
                <a:cubicBezTo>
                  <a:pt x="280414" y="319652"/>
                  <a:pt x="335225" y="253603"/>
                  <a:pt x="335225" y="174320"/>
                </a:cubicBezTo>
                <a:lnTo>
                  <a:pt x="335225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5" name="Google Shape;714;p16"/>
          <p:cNvSpPr/>
          <p:nvPr/>
        </p:nvSpPr>
        <p:spPr>
          <a:xfrm flipH="1" rot="10800000">
            <a:off x="10064520" y="2639520"/>
            <a:ext cx="530280" cy="529920"/>
          </a:xfrm>
          <a:custGeom>
            <a:avLst/>
            <a:gdLst/>
            <a:ahLst/>
            <a:rect l="l" t="t" r="r" b="b"/>
            <a:pathLst>
              <a:path w="335225" h="337763">
                <a:moveTo>
                  <a:pt x="335225" y="0"/>
                </a:moveTo>
                <a:lnTo>
                  <a:pt x="168645" y="126"/>
                </a:lnTo>
                <a:cubicBezTo>
                  <a:pt x="75417" y="194"/>
                  <a:pt x="-81" y="75793"/>
                  <a:pt x="0" y="169009"/>
                </a:cubicBezTo>
                <a:cubicBezTo>
                  <a:pt x="81" y="262221"/>
                  <a:pt x="75659" y="337832"/>
                  <a:pt x="168888" y="337763"/>
                </a:cubicBezTo>
                <a:lnTo>
                  <a:pt x="206697" y="337763"/>
                </a:lnTo>
                <a:cubicBezTo>
                  <a:pt x="280414" y="319652"/>
                  <a:pt x="335225" y="253603"/>
                  <a:pt x="335225" y="174320"/>
                </a:cubicBezTo>
                <a:lnTo>
                  <a:pt x="335225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6" name="Google Shape;715;p16"/>
          <p:cNvSpPr/>
          <p:nvPr/>
        </p:nvSpPr>
        <p:spPr>
          <a:xfrm flipH="1" rot="5400000">
            <a:off x="10064880" y="3691440"/>
            <a:ext cx="530280" cy="529920"/>
          </a:xfrm>
          <a:custGeom>
            <a:avLst/>
            <a:gdLst/>
            <a:ahLst/>
            <a:rect l="l" t="t" r="r" b="b"/>
            <a:pathLst>
              <a:path w="335225" h="337763">
                <a:moveTo>
                  <a:pt x="335225" y="0"/>
                </a:moveTo>
                <a:lnTo>
                  <a:pt x="168645" y="126"/>
                </a:lnTo>
                <a:cubicBezTo>
                  <a:pt x="75417" y="194"/>
                  <a:pt x="-81" y="75793"/>
                  <a:pt x="0" y="169009"/>
                </a:cubicBezTo>
                <a:cubicBezTo>
                  <a:pt x="81" y="262221"/>
                  <a:pt x="75659" y="337832"/>
                  <a:pt x="168888" y="337763"/>
                </a:cubicBezTo>
                <a:lnTo>
                  <a:pt x="206697" y="337763"/>
                </a:lnTo>
                <a:cubicBezTo>
                  <a:pt x="280414" y="319652"/>
                  <a:pt x="335225" y="253603"/>
                  <a:pt x="335225" y="174320"/>
                </a:cubicBezTo>
                <a:lnTo>
                  <a:pt x="335225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7" name="Google Shape;716;p16"/>
          <p:cNvSpPr/>
          <p:nvPr/>
        </p:nvSpPr>
        <p:spPr>
          <a:xfrm flipH="1" rot="16200000">
            <a:off x="11134440" y="3696120"/>
            <a:ext cx="530280" cy="529920"/>
          </a:xfrm>
          <a:custGeom>
            <a:avLst/>
            <a:gdLst/>
            <a:ahLst/>
            <a:rect l="l" t="t" r="r" b="b"/>
            <a:pathLst>
              <a:path w="335225" h="337763">
                <a:moveTo>
                  <a:pt x="335225" y="0"/>
                </a:moveTo>
                <a:lnTo>
                  <a:pt x="168645" y="126"/>
                </a:lnTo>
                <a:cubicBezTo>
                  <a:pt x="75417" y="194"/>
                  <a:pt x="-81" y="75793"/>
                  <a:pt x="0" y="169009"/>
                </a:cubicBezTo>
                <a:cubicBezTo>
                  <a:pt x="81" y="262221"/>
                  <a:pt x="75659" y="337832"/>
                  <a:pt x="168888" y="337763"/>
                </a:cubicBezTo>
                <a:lnTo>
                  <a:pt x="206697" y="337763"/>
                </a:lnTo>
                <a:cubicBezTo>
                  <a:pt x="280414" y="319652"/>
                  <a:pt x="335225" y="253603"/>
                  <a:pt x="335225" y="174320"/>
                </a:cubicBezTo>
                <a:lnTo>
                  <a:pt x="335225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8" name="Google Shape;717;p16"/>
          <p:cNvSpPr/>
          <p:nvPr/>
        </p:nvSpPr>
        <p:spPr>
          <a:xfrm rot="10800000">
            <a:off x="7958520" y="3692520"/>
            <a:ext cx="1589400" cy="52848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9" name="Google Shape;718;p16"/>
          <p:cNvSpPr/>
          <p:nvPr/>
        </p:nvSpPr>
        <p:spPr>
          <a:xfrm rot="5400000">
            <a:off x="7435080" y="4227120"/>
            <a:ext cx="1589400" cy="52848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0" name="Google Shape;719;p16"/>
          <p:cNvSpPr/>
          <p:nvPr/>
        </p:nvSpPr>
        <p:spPr>
          <a:xfrm flipH="1" rot="10800000">
            <a:off x="7963920" y="3691800"/>
            <a:ext cx="530280" cy="529920"/>
          </a:xfrm>
          <a:custGeom>
            <a:avLst/>
            <a:gdLst/>
            <a:ahLst/>
            <a:rect l="l" t="t" r="r" b="b"/>
            <a:pathLst>
              <a:path w="335225" h="337763">
                <a:moveTo>
                  <a:pt x="335225" y="0"/>
                </a:moveTo>
                <a:lnTo>
                  <a:pt x="168645" y="126"/>
                </a:lnTo>
                <a:cubicBezTo>
                  <a:pt x="75417" y="194"/>
                  <a:pt x="-81" y="75793"/>
                  <a:pt x="0" y="169009"/>
                </a:cubicBezTo>
                <a:cubicBezTo>
                  <a:pt x="81" y="262221"/>
                  <a:pt x="75659" y="337832"/>
                  <a:pt x="168888" y="337763"/>
                </a:cubicBezTo>
                <a:lnTo>
                  <a:pt x="206697" y="337763"/>
                </a:lnTo>
                <a:cubicBezTo>
                  <a:pt x="280414" y="319652"/>
                  <a:pt x="335225" y="253603"/>
                  <a:pt x="335225" y="174320"/>
                </a:cubicBezTo>
                <a:lnTo>
                  <a:pt x="335225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1" name="Google Shape;720;p16"/>
          <p:cNvSpPr/>
          <p:nvPr/>
        </p:nvSpPr>
        <p:spPr>
          <a:xfrm>
            <a:off x="7964280" y="5811840"/>
            <a:ext cx="529920" cy="52992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2" name="Google Shape;721;p16"/>
          <p:cNvSpPr/>
          <p:nvPr/>
        </p:nvSpPr>
        <p:spPr>
          <a:xfrm>
            <a:off x="9018360" y="0"/>
            <a:ext cx="529920" cy="52992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3" name="Google Shape;722;p16"/>
          <p:cNvSpPr/>
          <p:nvPr/>
        </p:nvSpPr>
        <p:spPr>
          <a:xfrm rot="5400000">
            <a:off x="8222760" y="1306080"/>
            <a:ext cx="1060920" cy="52848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4" name="Google Shape;723;p16"/>
          <p:cNvSpPr/>
          <p:nvPr/>
        </p:nvSpPr>
        <p:spPr>
          <a:xfrm>
            <a:off x="9019080" y="4744800"/>
            <a:ext cx="528480" cy="211248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5" name="Google Shape;724;p16"/>
          <p:cNvSpPr/>
          <p:nvPr/>
        </p:nvSpPr>
        <p:spPr>
          <a:xfrm rot="16200000">
            <a:off x="11396880" y="5540400"/>
            <a:ext cx="528480" cy="106092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6" name="Google Shape;725;p16"/>
          <p:cNvSpPr/>
          <p:nvPr/>
        </p:nvSpPr>
        <p:spPr>
          <a:xfrm>
            <a:off x="10077120" y="4753080"/>
            <a:ext cx="528480" cy="211248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7" name="Google Shape;726;p16"/>
          <p:cNvSpPr/>
          <p:nvPr/>
        </p:nvSpPr>
        <p:spPr>
          <a:xfrm>
            <a:off x="11135160" y="5814000"/>
            <a:ext cx="528480" cy="106092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8" name="Google Shape;727;p16"/>
          <p:cNvSpPr/>
          <p:nvPr/>
        </p:nvSpPr>
        <p:spPr>
          <a:xfrm flipH="1" rot="10800000">
            <a:off x="11134440" y="5814360"/>
            <a:ext cx="530280" cy="529920"/>
          </a:xfrm>
          <a:custGeom>
            <a:avLst/>
            <a:gdLst/>
            <a:ahLst/>
            <a:rect l="l" t="t" r="r" b="b"/>
            <a:pathLst>
              <a:path w="335225" h="337763">
                <a:moveTo>
                  <a:pt x="335225" y="0"/>
                </a:moveTo>
                <a:lnTo>
                  <a:pt x="168645" y="126"/>
                </a:lnTo>
                <a:cubicBezTo>
                  <a:pt x="75417" y="194"/>
                  <a:pt x="-81" y="75793"/>
                  <a:pt x="0" y="169009"/>
                </a:cubicBezTo>
                <a:cubicBezTo>
                  <a:pt x="81" y="262221"/>
                  <a:pt x="75659" y="337832"/>
                  <a:pt x="168888" y="337763"/>
                </a:cubicBezTo>
                <a:lnTo>
                  <a:pt x="206697" y="337763"/>
                </a:lnTo>
                <a:cubicBezTo>
                  <a:pt x="280414" y="319652"/>
                  <a:pt x="335225" y="253603"/>
                  <a:pt x="335225" y="174320"/>
                </a:cubicBezTo>
                <a:lnTo>
                  <a:pt x="335225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9" name="Google Shape;728;p16"/>
          <p:cNvSpPr/>
          <p:nvPr/>
        </p:nvSpPr>
        <p:spPr>
          <a:xfrm rot="10800000">
            <a:off x="7950240" y="1047240"/>
            <a:ext cx="1060920" cy="52848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0" name="PlaceHolder 1"/>
          <p:cNvSpPr>
            <a:spLocks noGrp="1"/>
          </p:cNvSpPr>
          <p:nvPr>
            <p:ph type="title"/>
          </p:nvPr>
        </p:nvSpPr>
        <p:spPr>
          <a:xfrm>
            <a:off x="653760" y="600120"/>
            <a:ext cx="6946920" cy="54540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ctr">
            <a:normAutofit/>
          </a:bodyPr>
          <a:p>
            <a:r>
              <a:rPr b="0" lang="en-PH" sz="9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PH" sz="9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1" name="PlaceHolder 2"/>
          <p:cNvSpPr>
            <a:spLocks noGrp="1"/>
          </p:cNvSpPr>
          <p:nvPr>
            <p:ph type="sldNum" idx="14"/>
          </p:nvPr>
        </p:nvSpPr>
        <p:spPr>
          <a:xfrm>
            <a:off x="11296440" y="6217560"/>
            <a:ext cx="731520" cy="5245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6E6F5A41-E503-4B3D-85FD-BE6ED612E068}" type="slidenum">
              <a:rPr b="0" lang="en" sz="13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PH" sz="1300" spc="-1" strike="noStrike">
              <a:latin typeface="Times New Roman"/>
            </a:endParaRPr>
          </a:p>
        </p:txBody>
      </p:sp>
      <p:sp>
        <p:nvSpPr>
          <p:cNvPr id="1042" name="Google Shape;731;p16"/>
          <p:cNvSpPr/>
          <p:nvPr/>
        </p:nvSpPr>
        <p:spPr>
          <a:xfrm flipH="1" rot="16200000">
            <a:off x="8488080" y="1046160"/>
            <a:ext cx="530280" cy="529920"/>
          </a:xfrm>
          <a:custGeom>
            <a:avLst/>
            <a:gdLst/>
            <a:ahLst/>
            <a:rect l="l" t="t" r="r" b="b"/>
            <a:pathLst>
              <a:path w="335225" h="337763">
                <a:moveTo>
                  <a:pt x="335225" y="0"/>
                </a:moveTo>
                <a:lnTo>
                  <a:pt x="168645" y="126"/>
                </a:lnTo>
                <a:cubicBezTo>
                  <a:pt x="75417" y="194"/>
                  <a:pt x="-81" y="75793"/>
                  <a:pt x="0" y="169009"/>
                </a:cubicBezTo>
                <a:cubicBezTo>
                  <a:pt x="81" y="262221"/>
                  <a:pt x="75659" y="337832"/>
                  <a:pt x="168888" y="337763"/>
                </a:cubicBezTo>
                <a:lnTo>
                  <a:pt x="206697" y="337763"/>
                </a:lnTo>
                <a:cubicBezTo>
                  <a:pt x="280414" y="319652"/>
                  <a:pt x="335225" y="253603"/>
                  <a:pt x="335225" y="174320"/>
                </a:cubicBezTo>
                <a:lnTo>
                  <a:pt x="335225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PH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PH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PH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PH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PH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PH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PH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PH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PH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9;p1"/>
          <p:cNvSpPr/>
          <p:nvPr/>
        </p:nvSpPr>
        <p:spPr>
          <a:xfrm rot="5400000">
            <a:off x="-462240" y="6119280"/>
            <a:ext cx="1131120" cy="114120"/>
          </a:xfrm>
          <a:custGeom>
            <a:avLst/>
            <a:gdLst/>
            <a:ahLst/>
            <a:rect l="l" t="t" r="r" b="b"/>
            <a:pathLst>
              <a:path w="919793" h="8764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1" name="Google Shape;10;p1"/>
          <p:cNvSpPr/>
          <p:nvPr/>
        </p:nvSpPr>
        <p:spPr>
          <a:xfrm>
            <a:off x="9931680" y="13320"/>
            <a:ext cx="2259720" cy="39636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slidesmania.com</a:t>
            </a:r>
            <a:endParaRPr b="0" lang="en-PH" sz="1400" spc="-1" strike="noStrike">
              <a:latin typeface="Arial"/>
            </a:endParaRPr>
          </a:p>
        </p:txBody>
      </p:sp>
      <p:sp>
        <p:nvSpPr>
          <p:cNvPr id="1082" name="PlaceHolder 1"/>
          <p:cNvSpPr>
            <a:spLocks noGrp="1"/>
          </p:cNvSpPr>
          <p:nvPr>
            <p:ph type="body"/>
          </p:nvPr>
        </p:nvSpPr>
        <p:spPr>
          <a:xfrm>
            <a:off x="18720" y="0"/>
            <a:ext cx="12191760" cy="6857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PH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PH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PH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PH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PH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PH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PH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PH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PH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3" name="PlaceHolder 2"/>
          <p:cNvSpPr>
            <a:spLocks noGrp="1"/>
          </p:cNvSpPr>
          <p:nvPr>
            <p:ph type="body"/>
          </p:nvPr>
        </p:nvSpPr>
        <p:spPr>
          <a:xfrm>
            <a:off x="415440" y="5640840"/>
            <a:ext cx="7998120" cy="8064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ctr">
            <a:normAutofit fontScale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49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PH" sz="49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PH" sz="49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PH" sz="49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49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PH" sz="49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PH" sz="49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PH" sz="49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49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PH" sz="49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49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PH" sz="49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49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PH" sz="4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4" name="PlaceHolder 3"/>
          <p:cNvSpPr>
            <a:spLocks noGrp="1"/>
          </p:cNvSpPr>
          <p:nvPr>
            <p:ph type="sldNum" idx="15"/>
          </p:nvPr>
        </p:nvSpPr>
        <p:spPr>
          <a:xfrm>
            <a:off x="11296440" y="6217560"/>
            <a:ext cx="731520" cy="5245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F5CCF021-60F2-4B69-9201-D1E5A59A5D31}" type="slidenum">
              <a:rPr b="0" lang="en" sz="13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PH" sz="1300" spc="-1" strike="noStrike">
              <a:latin typeface="Times New Roman"/>
            </a:endParaRPr>
          </a:p>
        </p:txBody>
      </p:sp>
      <p:sp>
        <p:nvSpPr>
          <p:cNvPr id="108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PH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9;p1"/>
          <p:cNvSpPr/>
          <p:nvPr/>
        </p:nvSpPr>
        <p:spPr>
          <a:xfrm rot="5400000">
            <a:off x="-462240" y="6119280"/>
            <a:ext cx="1131120" cy="114120"/>
          </a:xfrm>
          <a:custGeom>
            <a:avLst/>
            <a:gdLst/>
            <a:ahLst/>
            <a:rect l="l" t="t" r="r" b="b"/>
            <a:pathLst>
              <a:path w="919793" h="8764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3" name="Google Shape;10;p1"/>
          <p:cNvSpPr/>
          <p:nvPr/>
        </p:nvSpPr>
        <p:spPr>
          <a:xfrm>
            <a:off x="9931680" y="13320"/>
            <a:ext cx="2259720" cy="39636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slidesmania.com</a:t>
            </a:r>
            <a:endParaRPr b="0" lang="en-PH" sz="1400" spc="-1" strike="noStrike">
              <a:latin typeface="Arial"/>
            </a:endParaRPr>
          </a:p>
        </p:txBody>
      </p:sp>
      <p:grpSp>
        <p:nvGrpSpPr>
          <p:cNvPr id="1124" name="Google Shape;344;p9"/>
          <p:cNvGrpSpPr/>
          <p:nvPr/>
        </p:nvGrpSpPr>
        <p:grpSpPr>
          <a:xfrm>
            <a:off x="-25920" y="-28080"/>
            <a:ext cx="12217680" cy="6913800"/>
            <a:chOff x="-25920" y="-28080"/>
            <a:chExt cx="12217680" cy="6913800"/>
          </a:xfrm>
        </p:grpSpPr>
        <p:grpSp>
          <p:nvGrpSpPr>
            <p:cNvPr id="1125" name="Google Shape;345;p9"/>
            <p:cNvGrpSpPr/>
            <p:nvPr/>
          </p:nvGrpSpPr>
          <p:grpSpPr>
            <a:xfrm>
              <a:off x="5816160" y="-28080"/>
              <a:ext cx="6375600" cy="6910560"/>
              <a:chOff x="5816160" y="-28080"/>
              <a:chExt cx="6375600" cy="6910560"/>
            </a:xfrm>
          </p:grpSpPr>
          <p:sp>
            <p:nvSpPr>
              <p:cNvPr id="1126" name="Google Shape;346;p9"/>
              <p:cNvSpPr/>
              <p:nvPr/>
            </p:nvSpPr>
            <p:spPr>
              <a:xfrm>
                <a:off x="5820480" y="-28080"/>
                <a:ext cx="6120" cy="6910560"/>
              </a:xfrm>
              <a:custGeom>
                <a:avLst/>
                <a:gdLst/>
                <a:ahLst/>
                <a:rect l="l" t="t" r="r" b="b"/>
                <a:pathLst>
                  <a:path w="4048" h="4376032">
                    <a:moveTo>
                      <a:pt x="4048" y="0"/>
                    </a:moveTo>
                    <a:lnTo>
                      <a:pt x="0" y="4376032"/>
                    </a:lnTo>
                  </a:path>
                </a:pathLst>
              </a:custGeom>
              <a:noFill/>
              <a:ln w="9525">
                <a:solidFill>
                  <a:srgbClr val="bcbcb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7" name="Google Shape;347;p9"/>
              <p:cNvSpPr/>
              <p:nvPr/>
            </p:nvSpPr>
            <p:spPr>
              <a:xfrm>
                <a:off x="5817240" y="511560"/>
                <a:ext cx="6374520" cy="7560"/>
              </a:xfrm>
              <a:custGeom>
                <a:avLst/>
                <a:gdLst/>
                <a:ahLst/>
                <a:rect l="l" t="t" r="r" b="b"/>
                <a:pathLst>
                  <a:path w="4036417" h="4993">
                    <a:moveTo>
                      <a:pt x="4036418" y="4994"/>
                    </a:move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bcbcb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8" name="Google Shape;348;p9"/>
              <p:cNvSpPr/>
              <p:nvPr/>
            </p:nvSpPr>
            <p:spPr>
              <a:xfrm>
                <a:off x="7938360" y="-28080"/>
                <a:ext cx="6120" cy="6910560"/>
              </a:xfrm>
              <a:custGeom>
                <a:avLst/>
                <a:gdLst/>
                <a:ahLst/>
                <a:rect l="l" t="t" r="r" b="b"/>
                <a:pathLst>
                  <a:path w="4048" h="4376032">
                    <a:moveTo>
                      <a:pt x="4048" y="0"/>
                    </a:moveTo>
                    <a:lnTo>
                      <a:pt x="0" y="4376032"/>
                    </a:lnTo>
                  </a:path>
                </a:pathLst>
              </a:custGeom>
              <a:noFill/>
              <a:ln w="9525">
                <a:solidFill>
                  <a:srgbClr val="bcbcb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9" name="Google Shape;349;p9"/>
              <p:cNvSpPr/>
              <p:nvPr/>
            </p:nvSpPr>
            <p:spPr>
              <a:xfrm>
                <a:off x="5816880" y="2629440"/>
                <a:ext cx="6374520" cy="7560"/>
              </a:xfrm>
              <a:custGeom>
                <a:avLst/>
                <a:gdLst/>
                <a:ahLst/>
                <a:rect l="l" t="t" r="r" b="b"/>
                <a:pathLst>
                  <a:path w="4036446" h="4991">
                    <a:moveTo>
                      <a:pt x="4036446" y="4991"/>
                    </a:move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bcbcb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0" name="Google Shape;350;p9"/>
              <p:cNvSpPr/>
              <p:nvPr/>
            </p:nvSpPr>
            <p:spPr>
              <a:xfrm>
                <a:off x="10056240" y="-28080"/>
                <a:ext cx="6120" cy="6910560"/>
              </a:xfrm>
              <a:custGeom>
                <a:avLst/>
                <a:gdLst/>
                <a:ahLst/>
                <a:rect l="l" t="t" r="r" b="b"/>
                <a:pathLst>
                  <a:path w="4048" h="4376032">
                    <a:moveTo>
                      <a:pt x="4048" y="0"/>
                    </a:moveTo>
                    <a:lnTo>
                      <a:pt x="0" y="4376032"/>
                    </a:lnTo>
                  </a:path>
                </a:pathLst>
              </a:custGeom>
              <a:noFill/>
              <a:ln w="9525">
                <a:solidFill>
                  <a:srgbClr val="bcbcb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1" name="Google Shape;351;p9"/>
              <p:cNvSpPr/>
              <p:nvPr/>
            </p:nvSpPr>
            <p:spPr>
              <a:xfrm>
                <a:off x="5816520" y="4747320"/>
                <a:ext cx="6374520" cy="7560"/>
              </a:xfrm>
              <a:custGeom>
                <a:avLst/>
                <a:gdLst/>
                <a:ahLst/>
                <a:rect l="l" t="t" r="r" b="b"/>
                <a:pathLst>
                  <a:path w="4036429" h="4995">
                    <a:moveTo>
                      <a:pt x="4036430" y="4995"/>
                    </a:move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bcbcb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2" name="Google Shape;352;p9"/>
              <p:cNvSpPr/>
              <p:nvPr/>
            </p:nvSpPr>
            <p:spPr>
              <a:xfrm>
                <a:off x="6879240" y="-28080"/>
                <a:ext cx="6120" cy="6910560"/>
              </a:xfrm>
              <a:custGeom>
                <a:avLst/>
                <a:gdLst/>
                <a:ahLst/>
                <a:rect l="l" t="t" r="r" b="b"/>
                <a:pathLst>
                  <a:path w="4048" h="4376032">
                    <a:moveTo>
                      <a:pt x="4048" y="0"/>
                    </a:moveTo>
                    <a:lnTo>
                      <a:pt x="0" y="4376032"/>
                    </a:lnTo>
                  </a:path>
                </a:pathLst>
              </a:custGeom>
              <a:noFill/>
              <a:ln w="9525">
                <a:solidFill>
                  <a:srgbClr val="bcbcb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3" name="Google Shape;353;p9"/>
              <p:cNvSpPr/>
              <p:nvPr/>
            </p:nvSpPr>
            <p:spPr>
              <a:xfrm>
                <a:off x="5816880" y="1570320"/>
                <a:ext cx="6374520" cy="7560"/>
              </a:xfrm>
              <a:custGeom>
                <a:avLst/>
                <a:gdLst/>
                <a:ahLst/>
                <a:rect l="l" t="t" r="r" b="b"/>
                <a:pathLst>
                  <a:path w="4036430" h="4995">
                    <a:moveTo>
                      <a:pt x="4036430" y="4995"/>
                    </a:move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bcbcb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4" name="Google Shape;354;p9"/>
              <p:cNvSpPr/>
              <p:nvPr/>
            </p:nvSpPr>
            <p:spPr>
              <a:xfrm>
                <a:off x="8997120" y="-28080"/>
                <a:ext cx="6120" cy="6910560"/>
              </a:xfrm>
              <a:custGeom>
                <a:avLst/>
                <a:gdLst/>
                <a:ahLst/>
                <a:rect l="l" t="t" r="r" b="b"/>
                <a:pathLst>
                  <a:path w="4048" h="4376032">
                    <a:moveTo>
                      <a:pt x="4048" y="0"/>
                    </a:moveTo>
                    <a:lnTo>
                      <a:pt x="0" y="4376032"/>
                    </a:lnTo>
                  </a:path>
                </a:pathLst>
              </a:custGeom>
              <a:noFill/>
              <a:ln w="9525">
                <a:solidFill>
                  <a:srgbClr val="bcbcb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5" name="Google Shape;355;p9"/>
              <p:cNvSpPr/>
              <p:nvPr/>
            </p:nvSpPr>
            <p:spPr>
              <a:xfrm>
                <a:off x="5816520" y="3688200"/>
                <a:ext cx="6374520" cy="7560"/>
              </a:xfrm>
              <a:custGeom>
                <a:avLst/>
                <a:gdLst/>
                <a:ahLst/>
                <a:rect l="l" t="t" r="r" b="b"/>
                <a:pathLst>
                  <a:path w="4036417" h="4995">
                    <a:moveTo>
                      <a:pt x="4036418" y="4995"/>
                    </a:move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bcbcb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6" name="Google Shape;356;p9"/>
              <p:cNvSpPr/>
              <p:nvPr/>
            </p:nvSpPr>
            <p:spPr>
              <a:xfrm>
                <a:off x="11115360" y="-28080"/>
                <a:ext cx="6120" cy="6910560"/>
              </a:xfrm>
              <a:custGeom>
                <a:avLst/>
                <a:gdLst/>
                <a:ahLst/>
                <a:rect l="l" t="t" r="r" b="b"/>
                <a:pathLst>
                  <a:path w="4048" h="4376032">
                    <a:moveTo>
                      <a:pt x="4048" y="0"/>
                    </a:moveTo>
                    <a:lnTo>
                      <a:pt x="0" y="4376032"/>
                    </a:lnTo>
                  </a:path>
                </a:pathLst>
              </a:custGeom>
              <a:noFill/>
              <a:ln w="9525">
                <a:solidFill>
                  <a:srgbClr val="bcbcb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7" name="Google Shape;357;p9"/>
              <p:cNvSpPr/>
              <p:nvPr/>
            </p:nvSpPr>
            <p:spPr>
              <a:xfrm>
                <a:off x="5816160" y="5806440"/>
                <a:ext cx="6374520" cy="7560"/>
              </a:xfrm>
              <a:custGeom>
                <a:avLst/>
                <a:gdLst/>
                <a:ahLst/>
                <a:rect l="l" t="t" r="r" b="b"/>
                <a:pathLst>
                  <a:path w="4036442" h="4991">
                    <a:moveTo>
                      <a:pt x="4036442" y="4991"/>
                    </a:move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bcbcb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8" name="Google Shape;358;p9"/>
              <p:cNvSpPr/>
              <p:nvPr/>
            </p:nvSpPr>
            <p:spPr>
              <a:xfrm>
                <a:off x="6350040" y="-28080"/>
                <a:ext cx="6120" cy="6910560"/>
              </a:xfrm>
              <a:custGeom>
                <a:avLst/>
                <a:gdLst/>
                <a:ahLst/>
                <a:rect l="l" t="t" r="r" b="b"/>
                <a:pathLst>
                  <a:path w="4048" h="4376032">
                    <a:moveTo>
                      <a:pt x="4048" y="0"/>
                    </a:moveTo>
                    <a:lnTo>
                      <a:pt x="0" y="4376032"/>
                    </a:lnTo>
                  </a:path>
                </a:pathLst>
              </a:custGeom>
              <a:noFill/>
              <a:ln w="9525">
                <a:solidFill>
                  <a:srgbClr val="bcbcb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9" name="Google Shape;359;p9"/>
              <p:cNvSpPr/>
              <p:nvPr/>
            </p:nvSpPr>
            <p:spPr>
              <a:xfrm>
                <a:off x="5817240" y="1041120"/>
                <a:ext cx="6374520" cy="7560"/>
              </a:xfrm>
              <a:custGeom>
                <a:avLst/>
                <a:gdLst/>
                <a:ahLst/>
                <a:rect l="l" t="t" r="r" b="b"/>
                <a:pathLst>
                  <a:path w="4036445" h="4995">
                    <a:moveTo>
                      <a:pt x="4036446" y="4995"/>
                    </a:move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bcbcb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0" name="Google Shape;360;p9"/>
              <p:cNvSpPr/>
              <p:nvPr/>
            </p:nvSpPr>
            <p:spPr>
              <a:xfrm>
                <a:off x="8467920" y="-28080"/>
                <a:ext cx="6120" cy="6910560"/>
              </a:xfrm>
              <a:custGeom>
                <a:avLst/>
                <a:gdLst/>
                <a:ahLst/>
                <a:rect l="l" t="t" r="r" b="b"/>
                <a:pathLst>
                  <a:path w="4048" h="4376032">
                    <a:moveTo>
                      <a:pt x="4048" y="0"/>
                    </a:moveTo>
                    <a:lnTo>
                      <a:pt x="0" y="4376032"/>
                    </a:lnTo>
                  </a:path>
                </a:pathLst>
              </a:custGeom>
              <a:noFill/>
              <a:ln w="9525">
                <a:solidFill>
                  <a:srgbClr val="bcbcb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1" name="Google Shape;361;p9"/>
              <p:cNvSpPr/>
              <p:nvPr/>
            </p:nvSpPr>
            <p:spPr>
              <a:xfrm>
                <a:off x="5816520" y="3159000"/>
                <a:ext cx="6374520" cy="7560"/>
              </a:xfrm>
              <a:custGeom>
                <a:avLst/>
                <a:gdLst/>
                <a:ahLst/>
                <a:rect l="l" t="t" r="r" b="b"/>
                <a:pathLst>
                  <a:path w="4036430" h="4995">
                    <a:moveTo>
                      <a:pt x="4036430" y="4995"/>
                    </a:move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bcbcb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2" name="Google Shape;362;p9"/>
              <p:cNvSpPr/>
              <p:nvPr/>
            </p:nvSpPr>
            <p:spPr>
              <a:xfrm>
                <a:off x="10585800" y="-28080"/>
                <a:ext cx="6120" cy="6910560"/>
              </a:xfrm>
              <a:custGeom>
                <a:avLst/>
                <a:gdLst/>
                <a:ahLst/>
                <a:rect l="l" t="t" r="r" b="b"/>
                <a:pathLst>
                  <a:path w="4048" h="4376032">
                    <a:moveTo>
                      <a:pt x="4048" y="0"/>
                    </a:moveTo>
                    <a:lnTo>
                      <a:pt x="0" y="4376032"/>
                    </a:lnTo>
                  </a:path>
                </a:pathLst>
              </a:custGeom>
              <a:noFill/>
              <a:ln w="9525">
                <a:solidFill>
                  <a:srgbClr val="bcbcb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3" name="Google Shape;363;p9"/>
              <p:cNvSpPr/>
              <p:nvPr/>
            </p:nvSpPr>
            <p:spPr>
              <a:xfrm>
                <a:off x="5816160" y="5276880"/>
                <a:ext cx="6374520" cy="7560"/>
              </a:xfrm>
              <a:custGeom>
                <a:avLst/>
                <a:gdLst/>
                <a:ahLst/>
                <a:rect l="l" t="t" r="r" b="b"/>
                <a:pathLst>
                  <a:path w="4036454" h="4991">
                    <a:moveTo>
                      <a:pt x="4036455" y="4991"/>
                    </a:move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bcbcb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4" name="Google Shape;364;p9"/>
              <p:cNvSpPr/>
              <p:nvPr/>
            </p:nvSpPr>
            <p:spPr>
              <a:xfrm>
                <a:off x="7408800" y="-28080"/>
                <a:ext cx="6120" cy="6910560"/>
              </a:xfrm>
              <a:custGeom>
                <a:avLst/>
                <a:gdLst/>
                <a:ahLst/>
                <a:rect l="l" t="t" r="r" b="b"/>
                <a:pathLst>
                  <a:path w="4048" h="4376032">
                    <a:moveTo>
                      <a:pt x="4048" y="0"/>
                    </a:moveTo>
                    <a:lnTo>
                      <a:pt x="0" y="4376032"/>
                    </a:lnTo>
                  </a:path>
                </a:pathLst>
              </a:custGeom>
              <a:noFill/>
              <a:ln w="9525">
                <a:solidFill>
                  <a:srgbClr val="bcbcb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5" name="Google Shape;365;p9"/>
              <p:cNvSpPr/>
              <p:nvPr/>
            </p:nvSpPr>
            <p:spPr>
              <a:xfrm>
                <a:off x="5816880" y="2099880"/>
                <a:ext cx="6374520" cy="7560"/>
              </a:xfrm>
              <a:custGeom>
                <a:avLst/>
                <a:gdLst/>
                <a:ahLst/>
                <a:rect l="l" t="t" r="r" b="b"/>
                <a:pathLst>
                  <a:path w="4036417" h="4991">
                    <a:moveTo>
                      <a:pt x="4036418" y="4991"/>
                    </a:move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bcbcb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6" name="Google Shape;366;p9"/>
              <p:cNvSpPr/>
              <p:nvPr/>
            </p:nvSpPr>
            <p:spPr>
              <a:xfrm>
                <a:off x="9526680" y="-28080"/>
                <a:ext cx="6120" cy="6910560"/>
              </a:xfrm>
              <a:custGeom>
                <a:avLst/>
                <a:gdLst/>
                <a:ahLst/>
                <a:rect l="l" t="t" r="r" b="b"/>
                <a:pathLst>
                  <a:path w="4048" h="4376032">
                    <a:moveTo>
                      <a:pt x="4048" y="0"/>
                    </a:moveTo>
                    <a:lnTo>
                      <a:pt x="0" y="4376032"/>
                    </a:lnTo>
                  </a:path>
                </a:pathLst>
              </a:custGeom>
              <a:noFill/>
              <a:ln w="9525">
                <a:solidFill>
                  <a:srgbClr val="bcbcb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7" name="Google Shape;367;p9"/>
              <p:cNvSpPr/>
              <p:nvPr/>
            </p:nvSpPr>
            <p:spPr>
              <a:xfrm>
                <a:off x="5816520" y="4217760"/>
                <a:ext cx="6374520" cy="7560"/>
              </a:xfrm>
              <a:custGeom>
                <a:avLst/>
                <a:gdLst/>
                <a:ahLst/>
                <a:rect l="l" t="t" r="r" b="b"/>
                <a:pathLst>
                  <a:path w="4036441" h="4995">
                    <a:moveTo>
                      <a:pt x="4036442" y="4995"/>
                    </a:move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bcbcb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8" name="Google Shape;368;p9"/>
              <p:cNvSpPr/>
              <p:nvPr/>
            </p:nvSpPr>
            <p:spPr>
              <a:xfrm>
                <a:off x="11644560" y="-28080"/>
                <a:ext cx="6120" cy="6910560"/>
              </a:xfrm>
              <a:custGeom>
                <a:avLst/>
                <a:gdLst/>
                <a:ahLst/>
                <a:rect l="l" t="t" r="r" b="b"/>
                <a:pathLst>
                  <a:path w="4048" h="4376032">
                    <a:moveTo>
                      <a:pt x="4048" y="0"/>
                    </a:moveTo>
                    <a:lnTo>
                      <a:pt x="0" y="4376032"/>
                    </a:lnTo>
                  </a:path>
                </a:pathLst>
              </a:custGeom>
              <a:noFill/>
              <a:ln w="9525">
                <a:solidFill>
                  <a:srgbClr val="bcbcb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9" name="Google Shape;369;p9"/>
              <p:cNvSpPr/>
              <p:nvPr/>
            </p:nvSpPr>
            <p:spPr>
              <a:xfrm>
                <a:off x="5816160" y="6335640"/>
                <a:ext cx="6374520" cy="7560"/>
              </a:xfrm>
              <a:custGeom>
                <a:avLst/>
                <a:gdLst/>
                <a:ahLst/>
                <a:rect l="l" t="t" r="r" b="b"/>
                <a:pathLst>
                  <a:path w="4036426" h="4995">
                    <a:moveTo>
                      <a:pt x="4036426" y="4995"/>
                    </a:move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bcbcb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150" name="Google Shape;370;p9"/>
            <p:cNvSpPr/>
            <p:nvPr/>
          </p:nvSpPr>
          <p:spPr>
            <a:xfrm>
              <a:off x="1080" y="511560"/>
              <a:ext cx="5812200" cy="7560"/>
            </a:xfrm>
            <a:custGeom>
              <a:avLst/>
              <a:gdLst/>
              <a:ahLst/>
              <a:rect l="l" t="t" r="r" b="b"/>
              <a:pathLst>
                <a:path w="4036417" h="4993">
                  <a:moveTo>
                    <a:pt x="4036418" y="4994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bcbcb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1" name="Google Shape;371;p9"/>
            <p:cNvSpPr/>
            <p:nvPr/>
          </p:nvSpPr>
          <p:spPr>
            <a:xfrm>
              <a:off x="1562400" y="-28080"/>
              <a:ext cx="6120" cy="6913800"/>
            </a:xfrm>
            <a:custGeom>
              <a:avLst/>
              <a:gdLst/>
              <a:ahLst/>
              <a:rect l="l" t="t" r="r" b="b"/>
              <a:pathLst>
                <a:path w="4048" h="4376032">
                  <a:moveTo>
                    <a:pt x="4048" y="0"/>
                  </a:moveTo>
                  <a:lnTo>
                    <a:pt x="0" y="4376032"/>
                  </a:lnTo>
                </a:path>
              </a:pathLst>
            </a:custGeom>
            <a:noFill/>
            <a:ln w="9525">
              <a:solidFill>
                <a:srgbClr val="bcbcb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2" name="Google Shape;372;p9"/>
            <p:cNvSpPr/>
            <p:nvPr/>
          </p:nvSpPr>
          <p:spPr>
            <a:xfrm>
              <a:off x="720" y="2629440"/>
              <a:ext cx="5812200" cy="7560"/>
            </a:xfrm>
            <a:custGeom>
              <a:avLst/>
              <a:gdLst/>
              <a:ahLst/>
              <a:rect l="l" t="t" r="r" b="b"/>
              <a:pathLst>
                <a:path w="4036446" h="4991">
                  <a:moveTo>
                    <a:pt x="4036446" y="4991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bcbcb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3" name="Google Shape;373;p9"/>
            <p:cNvSpPr/>
            <p:nvPr/>
          </p:nvSpPr>
          <p:spPr>
            <a:xfrm>
              <a:off x="3680280" y="-28080"/>
              <a:ext cx="6120" cy="6913800"/>
            </a:xfrm>
            <a:custGeom>
              <a:avLst/>
              <a:gdLst/>
              <a:ahLst/>
              <a:rect l="l" t="t" r="r" b="b"/>
              <a:pathLst>
                <a:path w="4048" h="4376032">
                  <a:moveTo>
                    <a:pt x="4048" y="0"/>
                  </a:moveTo>
                  <a:lnTo>
                    <a:pt x="0" y="4376032"/>
                  </a:lnTo>
                </a:path>
              </a:pathLst>
            </a:custGeom>
            <a:noFill/>
            <a:ln w="9525">
              <a:solidFill>
                <a:srgbClr val="bcbcb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4" name="Google Shape;374;p9"/>
            <p:cNvSpPr/>
            <p:nvPr/>
          </p:nvSpPr>
          <p:spPr>
            <a:xfrm>
              <a:off x="360" y="4747320"/>
              <a:ext cx="5812200" cy="7560"/>
            </a:xfrm>
            <a:custGeom>
              <a:avLst/>
              <a:gdLst/>
              <a:ahLst/>
              <a:rect l="l" t="t" r="r" b="b"/>
              <a:pathLst>
                <a:path w="4036429" h="4995">
                  <a:moveTo>
                    <a:pt x="4036430" y="4995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bcbcb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5" name="Google Shape;375;p9"/>
            <p:cNvSpPr/>
            <p:nvPr/>
          </p:nvSpPr>
          <p:spPr>
            <a:xfrm>
              <a:off x="503640" y="-28080"/>
              <a:ext cx="6120" cy="6913800"/>
            </a:xfrm>
            <a:custGeom>
              <a:avLst/>
              <a:gdLst/>
              <a:ahLst/>
              <a:rect l="l" t="t" r="r" b="b"/>
              <a:pathLst>
                <a:path w="4048" h="4376032">
                  <a:moveTo>
                    <a:pt x="4048" y="0"/>
                  </a:moveTo>
                  <a:lnTo>
                    <a:pt x="0" y="4376032"/>
                  </a:lnTo>
                </a:path>
              </a:pathLst>
            </a:custGeom>
            <a:noFill/>
            <a:ln w="9525">
              <a:solidFill>
                <a:srgbClr val="bcbcb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6" name="Google Shape;376;p9"/>
            <p:cNvSpPr/>
            <p:nvPr/>
          </p:nvSpPr>
          <p:spPr>
            <a:xfrm>
              <a:off x="720" y="1570320"/>
              <a:ext cx="5812200" cy="7560"/>
            </a:xfrm>
            <a:custGeom>
              <a:avLst/>
              <a:gdLst/>
              <a:ahLst/>
              <a:rect l="l" t="t" r="r" b="b"/>
              <a:pathLst>
                <a:path w="4036430" h="4995">
                  <a:moveTo>
                    <a:pt x="4036430" y="4995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bcbcb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7" name="Google Shape;377;p9"/>
            <p:cNvSpPr/>
            <p:nvPr/>
          </p:nvSpPr>
          <p:spPr>
            <a:xfrm>
              <a:off x="2621520" y="-28080"/>
              <a:ext cx="6120" cy="6913800"/>
            </a:xfrm>
            <a:custGeom>
              <a:avLst/>
              <a:gdLst/>
              <a:ahLst/>
              <a:rect l="l" t="t" r="r" b="b"/>
              <a:pathLst>
                <a:path w="4048" h="4376032">
                  <a:moveTo>
                    <a:pt x="4048" y="0"/>
                  </a:moveTo>
                  <a:lnTo>
                    <a:pt x="0" y="4376032"/>
                  </a:lnTo>
                </a:path>
              </a:pathLst>
            </a:custGeom>
            <a:noFill/>
            <a:ln w="9525">
              <a:solidFill>
                <a:srgbClr val="bcbcb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8" name="Google Shape;378;p9"/>
            <p:cNvSpPr/>
            <p:nvPr/>
          </p:nvSpPr>
          <p:spPr>
            <a:xfrm>
              <a:off x="360" y="3688200"/>
              <a:ext cx="5812200" cy="7560"/>
            </a:xfrm>
            <a:custGeom>
              <a:avLst/>
              <a:gdLst/>
              <a:ahLst/>
              <a:rect l="l" t="t" r="r" b="b"/>
              <a:pathLst>
                <a:path w="4036417" h="4995">
                  <a:moveTo>
                    <a:pt x="4036418" y="4995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bcbcb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9" name="Google Shape;379;p9"/>
            <p:cNvSpPr/>
            <p:nvPr/>
          </p:nvSpPr>
          <p:spPr>
            <a:xfrm>
              <a:off x="4739400" y="-28080"/>
              <a:ext cx="6120" cy="6913800"/>
            </a:xfrm>
            <a:custGeom>
              <a:avLst/>
              <a:gdLst/>
              <a:ahLst/>
              <a:rect l="l" t="t" r="r" b="b"/>
              <a:pathLst>
                <a:path w="4048" h="4376032">
                  <a:moveTo>
                    <a:pt x="4048" y="0"/>
                  </a:moveTo>
                  <a:lnTo>
                    <a:pt x="0" y="4376032"/>
                  </a:lnTo>
                </a:path>
              </a:pathLst>
            </a:custGeom>
            <a:noFill/>
            <a:ln w="9525">
              <a:solidFill>
                <a:srgbClr val="bcbcb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0" name="Google Shape;380;p9"/>
            <p:cNvSpPr/>
            <p:nvPr/>
          </p:nvSpPr>
          <p:spPr>
            <a:xfrm>
              <a:off x="0" y="5806440"/>
              <a:ext cx="5812200" cy="7560"/>
            </a:xfrm>
            <a:custGeom>
              <a:avLst/>
              <a:gdLst/>
              <a:ahLst/>
              <a:rect l="l" t="t" r="r" b="b"/>
              <a:pathLst>
                <a:path w="4036442" h="4991">
                  <a:moveTo>
                    <a:pt x="4036442" y="4991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bcbcb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1" name="Google Shape;381;p9"/>
            <p:cNvSpPr/>
            <p:nvPr/>
          </p:nvSpPr>
          <p:spPr>
            <a:xfrm>
              <a:off x="-25920" y="-28080"/>
              <a:ext cx="6120" cy="6913800"/>
            </a:xfrm>
            <a:custGeom>
              <a:avLst/>
              <a:gdLst/>
              <a:ahLst/>
              <a:rect l="l" t="t" r="r" b="b"/>
              <a:pathLst>
                <a:path w="4048" h="4376032">
                  <a:moveTo>
                    <a:pt x="4048" y="0"/>
                  </a:moveTo>
                  <a:lnTo>
                    <a:pt x="0" y="4376032"/>
                  </a:lnTo>
                </a:path>
              </a:pathLst>
            </a:custGeom>
            <a:noFill/>
            <a:ln w="9525">
              <a:solidFill>
                <a:srgbClr val="bcbcb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2" name="Google Shape;382;p9"/>
            <p:cNvSpPr/>
            <p:nvPr/>
          </p:nvSpPr>
          <p:spPr>
            <a:xfrm>
              <a:off x="1080" y="1041120"/>
              <a:ext cx="5812200" cy="7560"/>
            </a:xfrm>
            <a:custGeom>
              <a:avLst/>
              <a:gdLst/>
              <a:ahLst/>
              <a:rect l="l" t="t" r="r" b="b"/>
              <a:pathLst>
                <a:path w="4036445" h="4995">
                  <a:moveTo>
                    <a:pt x="4036446" y="4995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bcbcb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3" name="Google Shape;383;p9"/>
            <p:cNvSpPr/>
            <p:nvPr/>
          </p:nvSpPr>
          <p:spPr>
            <a:xfrm>
              <a:off x="2091960" y="-28080"/>
              <a:ext cx="6120" cy="6913800"/>
            </a:xfrm>
            <a:custGeom>
              <a:avLst/>
              <a:gdLst/>
              <a:ahLst/>
              <a:rect l="l" t="t" r="r" b="b"/>
              <a:pathLst>
                <a:path w="4048" h="4376032">
                  <a:moveTo>
                    <a:pt x="4048" y="0"/>
                  </a:moveTo>
                  <a:lnTo>
                    <a:pt x="0" y="4376032"/>
                  </a:lnTo>
                </a:path>
              </a:pathLst>
            </a:custGeom>
            <a:noFill/>
            <a:ln w="9525">
              <a:solidFill>
                <a:srgbClr val="bcbcb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4" name="Google Shape;384;p9"/>
            <p:cNvSpPr/>
            <p:nvPr/>
          </p:nvSpPr>
          <p:spPr>
            <a:xfrm>
              <a:off x="720" y="3159000"/>
              <a:ext cx="5812200" cy="7560"/>
            </a:xfrm>
            <a:custGeom>
              <a:avLst/>
              <a:gdLst/>
              <a:ahLst/>
              <a:rect l="l" t="t" r="r" b="b"/>
              <a:pathLst>
                <a:path w="4036430" h="4995">
                  <a:moveTo>
                    <a:pt x="4036430" y="4995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bcbcb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5" name="Google Shape;385;p9"/>
            <p:cNvSpPr/>
            <p:nvPr/>
          </p:nvSpPr>
          <p:spPr>
            <a:xfrm>
              <a:off x="4209840" y="-28080"/>
              <a:ext cx="6120" cy="6913800"/>
            </a:xfrm>
            <a:custGeom>
              <a:avLst/>
              <a:gdLst/>
              <a:ahLst/>
              <a:rect l="l" t="t" r="r" b="b"/>
              <a:pathLst>
                <a:path w="4048" h="4376032">
                  <a:moveTo>
                    <a:pt x="4048" y="0"/>
                  </a:moveTo>
                  <a:lnTo>
                    <a:pt x="0" y="4376032"/>
                  </a:lnTo>
                </a:path>
              </a:pathLst>
            </a:custGeom>
            <a:noFill/>
            <a:ln w="9525">
              <a:solidFill>
                <a:srgbClr val="bcbcb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6" name="Google Shape;386;p9"/>
            <p:cNvSpPr/>
            <p:nvPr/>
          </p:nvSpPr>
          <p:spPr>
            <a:xfrm>
              <a:off x="360" y="5276880"/>
              <a:ext cx="5812200" cy="7560"/>
            </a:xfrm>
            <a:custGeom>
              <a:avLst/>
              <a:gdLst/>
              <a:ahLst/>
              <a:rect l="l" t="t" r="r" b="b"/>
              <a:pathLst>
                <a:path w="4036454" h="4991">
                  <a:moveTo>
                    <a:pt x="4036455" y="4991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bcbcb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7" name="Google Shape;387;p9"/>
            <p:cNvSpPr/>
            <p:nvPr/>
          </p:nvSpPr>
          <p:spPr>
            <a:xfrm>
              <a:off x="1033200" y="-28080"/>
              <a:ext cx="6120" cy="6913800"/>
            </a:xfrm>
            <a:custGeom>
              <a:avLst/>
              <a:gdLst/>
              <a:ahLst/>
              <a:rect l="l" t="t" r="r" b="b"/>
              <a:pathLst>
                <a:path w="4048" h="4376032">
                  <a:moveTo>
                    <a:pt x="4048" y="0"/>
                  </a:moveTo>
                  <a:lnTo>
                    <a:pt x="0" y="4376032"/>
                  </a:lnTo>
                </a:path>
              </a:pathLst>
            </a:custGeom>
            <a:noFill/>
            <a:ln w="9525">
              <a:solidFill>
                <a:srgbClr val="bcbcb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8" name="Google Shape;388;p9"/>
            <p:cNvSpPr/>
            <p:nvPr/>
          </p:nvSpPr>
          <p:spPr>
            <a:xfrm>
              <a:off x="720" y="2099880"/>
              <a:ext cx="5812200" cy="7560"/>
            </a:xfrm>
            <a:custGeom>
              <a:avLst/>
              <a:gdLst/>
              <a:ahLst/>
              <a:rect l="l" t="t" r="r" b="b"/>
              <a:pathLst>
                <a:path w="4036417" h="4991">
                  <a:moveTo>
                    <a:pt x="4036418" y="4991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bcbcb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9" name="Google Shape;389;p9"/>
            <p:cNvSpPr/>
            <p:nvPr/>
          </p:nvSpPr>
          <p:spPr>
            <a:xfrm>
              <a:off x="3151080" y="-28080"/>
              <a:ext cx="6120" cy="6913800"/>
            </a:xfrm>
            <a:custGeom>
              <a:avLst/>
              <a:gdLst/>
              <a:ahLst/>
              <a:rect l="l" t="t" r="r" b="b"/>
              <a:pathLst>
                <a:path w="4048" h="4376032">
                  <a:moveTo>
                    <a:pt x="4048" y="0"/>
                  </a:moveTo>
                  <a:lnTo>
                    <a:pt x="0" y="4376032"/>
                  </a:lnTo>
                </a:path>
              </a:pathLst>
            </a:custGeom>
            <a:noFill/>
            <a:ln w="9525">
              <a:solidFill>
                <a:srgbClr val="bcbcb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0" name="Google Shape;390;p9"/>
            <p:cNvSpPr/>
            <p:nvPr/>
          </p:nvSpPr>
          <p:spPr>
            <a:xfrm>
              <a:off x="360" y="4217760"/>
              <a:ext cx="5812200" cy="7560"/>
            </a:xfrm>
            <a:custGeom>
              <a:avLst/>
              <a:gdLst/>
              <a:ahLst/>
              <a:rect l="l" t="t" r="r" b="b"/>
              <a:pathLst>
                <a:path w="4036441" h="4995">
                  <a:moveTo>
                    <a:pt x="4036442" y="4995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bcbcb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1" name="Google Shape;391;p9"/>
            <p:cNvSpPr/>
            <p:nvPr/>
          </p:nvSpPr>
          <p:spPr>
            <a:xfrm>
              <a:off x="5268960" y="-28080"/>
              <a:ext cx="6120" cy="6913800"/>
            </a:xfrm>
            <a:custGeom>
              <a:avLst/>
              <a:gdLst/>
              <a:ahLst/>
              <a:rect l="l" t="t" r="r" b="b"/>
              <a:pathLst>
                <a:path w="4048" h="4376032">
                  <a:moveTo>
                    <a:pt x="4048" y="0"/>
                  </a:moveTo>
                  <a:lnTo>
                    <a:pt x="0" y="4376032"/>
                  </a:lnTo>
                </a:path>
              </a:pathLst>
            </a:custGeom>
            <a:noFill/>
            <a:ln w="9525">
              <a:solidFill>
                <a:srgbClr val="bcbcb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2" name="Google Shape;392;p9"/>
            <p:cNvSpPr/>
            <p:nvPr/>
          </p:nvSpPr>
          <p:spPr>
            <a:xfrm>
              <a:off x="0" y="6335640"/>
              <a:ext cx="5812200" cy="7560"/>
            </a:xfrm>
            <a:custGeom>
              <a:avLst/>
              <a:gdLst/>
              <a:ahLst/>
              <a:rect l="l" t="t" r="r" b="b"/>
              <a:pathLst>
                <a:path w="4036426" h="4995">
                  <a:moveTo>
                    <a:pt x="4036426" y="4995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bcbcb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73" name="Google Shape;393;p9"/>
          <p:cNvSpPr/>
          <p:nvPr/>
        </p:nvSpPr>
        <p:spPr>
          <a:xfrm flipH="1" rot="5400000">
            <a:off x="265320" y="254160"/>
            <a:ext cx="528480" cy="106092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4" name="Google Shape;394;p9"/>
          <p:cNvSpPr/>
          <p:nvPr/>
        </p:nvSpPr>
        <p:spPr>
          <a:xfrm rot="5400000">
            <a:off x="273960" y="779760"/>
            <a:ext cx="1066320" cy="52992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5" name="Google Shape;395;p9"/>
          <p:cNvSpPr/>
          <p:nvPr/>
        </p:nvSpPr>
        <p:spPr>
          <a:xfrm rot="10800000">
            <a:off x="544680" y="509040"/>
            <a:ext cx="530280" cy="529920"/>
          </a:xfrm>
          <a:custGeom>
            <a:avLst/>
            <a:gdLst/>
            <a:ahLst/>
            <a:rect l="l" t="t" r="r" b="b"/>
            <a:pathLst>
              <a:path w="335225" h="337763">
                <a:moveTo>
                  <a:pt x="335225" y="0"/>
                </a:moveTo>
                <a:lnTo>
                  <a:pt x="168645" y="126"/>
                </a:lnTo>
                <a:cubicBezTo>
                  <a:pt x="75417" y="194"/>
                  <a:pt x="-81" y="75793"/>
                  <a:pt x="0" y="169009"/>
                </a:cubicBezTo>
                <a:cubicBezTo>
                  <a:pt x="81" y="262221"/>
                  <a:pt x="75659" y="337832"/>
                  <a:pt x="168888" y="337763"/>
                </a:cubicBezTo>
                <a:lnTo>
                  <a:pt x="206697" y="337763"/>
                </a:lnTo>
                <a:cubicBezTo>
                  <a:pt x="280414" y="319652"/>
                  <a:pt x="335225" y="253603"/>
                  <a:pt x="335225" y="174320"/>
                </a:cubicBezTo>
                <a:lnTo>
                  <a:pt x="335225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6" name="Google Shape;396;p9"/>
          <p:cNvSpPr/>
          <p:nvPr/>
        </p:nvSpPr>
        <p:spPr>
          <a:xfrm rot="16200000">
            <a:off x="11396520" y="254160"/>
            <a:ext cx="528480" cy="106092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7" name="Google Shape;397;p9"/>
          <p:cNvSpPr/>
          <p:nvPr/>
        </p:nvSpPr>
        <p:spPr>
          <a:xfrm>
            <a:off x="11646720" y="1578240"/>
            <a:ext cx="529920" cy="52992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8" name="PlaceHolder 1"/>
          <p:cNvSpPr>
            <a:spLocks noGrp="1"/>
          </p:cNvSpPr>
          <p:nvPr>
            <p:ph type="title"/>
          </p:nvPr>
        </p:nvSpPr>
        <p:spPr>
          <a:xfrm>
            <a:off x="766800" y="679680"/>
            <a:ext cx="10657800" cy="7632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rmAutofit fontScale="75000"/>
          </a:bodyPr>
          <a:p>
            <a:r>
              <a:rPr b="0" lang="en-PH" sz="45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PH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9" name="PlaceHolder 2"/>
          <p:cNvSpPr>
            <a:spLocks noGrp="1"/>
          </p:cNvSpPr>
          <p:nvPr>
            <p:ph type="body"/>
          </p:nvPr>
        </p:nvSpPr>
        <p:spPr>
          <a:xfrm>
            <a:off x="934560" y="3451320"/>
            <a:ext cx="3147120" cy="24228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rmAutofit fontScale="6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19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PH" sz="19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PH" sz="19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PH" sz="19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19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PH" sz="19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PH" sz="19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PH" sz="19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19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PH" sz="19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19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PH" sz="19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19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PH" sz="1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0" name="PlaceHolder 3"/>
          <p:cNvSpPr>
            <a:spLocks noGrp="1"/>
          </p:cNvSpPr>
          <p:nvPr>
            <p:ph type="sldNum" idx="16"/>
          </p:nvPr>
        </p:nvSpPr>
        <p:spPr>
          <a:xfrm>
            <a:off x="11296440" y="6217560"/>
            <a:ext cx="731520" cy="5245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E776DB26-099D-4329-8750-54873721BDF2}" type="slidenum">
              <a:rPr b="0" lang="en" sz="13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PH" sz="1300" spc="-1" strike="noStrike">
              <a:latin typeface="Times New Roman"/>
            </a:endParaRPr>
          </a:p>
        </p:txBody>
      </p:sp>
      <p:sp>
        <p:nvSpPr>
          <p:cNvPr id="1181" name="PlaceHolder 4"/>
          <p:cNvSpPr>
            <a:spLocks noGrp="1"/>
          </p:cNvSpPr>
          <p:nvPr>
            <p:ph type="body"/>
          </p:nvPr>
        </p:nvSpPr>
        <p:spPr>
          <a:xfrm>
            <a:off x="4522320" y="3451320"/>
            <a:ext cx="3147120" cy="24228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rmAutofit fontScale="6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19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PH" sz="19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PH" sz="19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PH" sz="19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19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PH" sz="19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PH" sz="19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PH" sz="19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19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PH" sz="19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19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PH" sz="19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19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PH" sz="1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2" name="PlaceHolder 5"/>
          <p:cNvSpPr>
            <a:spLocks noGrp="1"/>
          </p:cNvSpPr>
          <p:nvPr>
            <p:ph type="body"/>
          </p:nvPr>
        </p:nvSpPr>
        <p:spPr>
          <a:xfrm>
            <a:off x="8110080" y="3451320"/>
            <a:ext cx="3147120" cy="24228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rmAutofit fontScale="6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19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PH" sz="19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PH" sz="19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PH" sz="19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19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PH" sz="19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PH" sz="19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PH" sz="19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19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PH" sz="19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19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PH" sz="19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19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PH" sz="1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2" r:id="rId13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9;p1"/>
          <p:cNvSpPr/>
          <p:nvPr/>
        </p:nvSpPr>
        <p:spPr>
          <a:xfrm rot="5400000">
            <a:off x="-462240" y="6119280"/>
            <a:ext cx="1131120" cy="114120"/>
          </a:xfrm>
          <a:custGeom>
            <a:avLst/>
            <a:gdLst/>
            <a:ahLst/>
            <a:rect l="l" t="t" r="r" b="b"/>
            <a:pathLst>
              <a:path w="919793" h="8764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0" name="Google Shape;10;p1"/>
          <p:cNvSpPr/>
          <p:nvPr/>
        </p:nvSpPr>
        <p:spPr>
          <a:xfrm>
            <a:off x="9931680" y="13320"/>
            <a:ext cx="2259720" cy="39636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slidesmania.com</a:t>
            </a:r>
            <a:endParaRPr b="0" lang="en-PH" sz="1400" spc="-1" strike="noStrike">
              <a:latin typeface="Arial"/>
            </a:endParaRPr>
          </a:p>
        </p:txBody>
      </p:sp>
      <p:grpSp>
        <p:nvGrpSpPr>
          <p:cNvPr id="1221" name="Google Shape;407;p10"/>
          <p:cNvGrpSpPr/>
          <p:nvPr/>
        </p:nvGrpSpPr>
        <p:grpSpPr>
          <a:xfrm>
            <a:off x="-25920" y="-28080"/>
            <a:ext cx="12217680" cy="6913800"/>
            <a:chOff x="-25920" y="-28080"/>
            <a:chExt cx="12217680" cy="6913800"/>
          </a:xfrm>
        </p:grpSpPr>
        <p:grpSp>
          <p:nvGrpSpPr>
            <p:cNvPr id="1222" name="Google Shape;408;p10"/>
            <p:cNvGrpSpPr/>
            <p:nvPr/>
          </p:nvGrpSpPr>
          <p:grpSpPr>
            <a:xfrm>
              <a:off x="5816160" y="-28080"/>
              <a:ext cx="6375600" cy="6910560"/>
              <a:chOff x="5816160" y="-28080"/>
              <a:chExt cx="6375600" cy="6910560"/>
            </a:xfrm>
          </p:grpSpPr>
          <p:sp>
            <p:nvSpPr>
              <p:cNvPr id="1223" name="Google Shape;409;p10"/>
              <p:cNvSpPr/>
              <p:nvPr/>
            </p:nvSpPr>
            <p:spPr>
              <a:xfrm>
                <a:off x="5820480" y="-28080"/>
                <a:ext cx="6120" cy="6910560"/>
              </a:xfrm>
              <a:custGeom>
                <a:avLst/>
                <a:gdLst/>
                <a:ahLst/>
                <a:rect l="l" t="t" r="r" b="b"/>
                <a:pathLst>
                  <a:path w="4048" h="4376032">
                    <a:moveTo>
                      <a:pt x="4048" y="0"/>
                    </a:moveTo>
                    <a:lnTo>
                      <a:pt x="0" y="4376032"/>
                    </a:lnTo>
                  </a:path>
                </a:pathLst>
              </a:custGeom>
              <a:noFill/>
              <a:ln w="9525">
                <a:solidFill>
                  <a:srgbClr val="bcbcb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24" name="Google Shape;410;p10"/>
              <p:cNvSpPr/>
              <p:nvPr/>
            </p:nvSpPr>
            <p:spPr>
              <a:xfrm>
                <a:off x="5817240" y="511560"/>
                <a:ext cx="6374520" cy="7560"/>
              </a:xfrm>
              <a:custGeom>
                <a:avLst/>
                <a:gdLst/>
                <a:ahLst/>
                <a:rect l="l" t="t" r="r" b="b"/>
                <a:pathLst>
                  <a:path w="4036417" h="4993">
                    <a:moveTo>
                      <a:pt x="4036418" y="4994"/>
                    </a:move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bcbcb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25" name="Google Shape;411;p10"/>
              <p:cNvSpPr/>
              <p:nvPr/>
            </p:nvSpPr>
            <p:spPr>
              <a:xfrm>
                <a:off x="7938360" y="-28080"/>
                <a:ext cx="6120" cy="6910560"/>
              </a:xfrm>
              <a:custGeom>
                <a:avLst/>
                <a:gdLst/>
                <a:ahLst/>
                <a:rect l="l" t="t" r="r" b="b"/>
                <a:pathLst>
                  <a:path w="4048" h="4376032">
                    <a:moveTo>
                      <a:pt x="4048" y="0"/>
                    </a:moveTo>
                    <a:lnTo>
                      <a:pt x="0" y="4376032"/>
                    </a:lnTo>
                  </a:path>
                </a:pathLst>
              </a:custGeom>
              <a:noFill/>
              <a:ln w="9525">
                <a:solidFill>
                  <a:srgbClr val="bcbcb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26" name="Google Shape;412;p10"/>
              <p:cNvSpPr/>
              <p:nvPr/>
            </p:nvSpPr>
            <p:spPr>
              <a:xfrm>
                <a:off x="5816880" y="2629440"/>
                <a:ext cx="6374520" cy="7560"/>
              </a:xfrm>
              <a:custGeom>
                <a:avLst/>
                <a:gdLst/>
                <a:ahLst/>
                <a:rect l="l" t="t" r="r" b="b"/>
                <a:pathLst>
                  <a:path w="4036446" h="4991">
                    <a:moveTo>
                      <a:pt x="4036446" y="4991"/>
                    </a:move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bcbcb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27" name="Google Shape;413;p10"/>
              <p:cNvSpPr/>
              <p:nvPr/>
            </p:nvSpPr>
            <p:spPr>
              <a:xfrm>
                <a:off x="10056240" y="-28080"/>
                <a:ext cx="6120" cy="6910560"/>
              </a:xfrm>
              <a:custGeom>
                <a:avLst/>
                <a:gdLst/>
                <a:ahLst/>
                <a:rect l="l" t="t" r="r" b="b"/>
                <a:pathLst>
                  <a:path w="4048" h="4376032">
                    <a:moveTo>
                      <a:pt x="4048" y="0"/>
                    </a:moveTo>
                    <a:lnTo>
                      <a:pt x="0" y="4376032"/>
                    </a:lnTo>
                  </a:path>
                </a:pathLst>
              </a:custGeom>
              <a:noFill/>
              <a:ln w="9525">
                <a:solidFill>
                  <a:srgbClr val="bcbcb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28" name="Google Shape;414;p10"/>
              <p:cNvSpPr/>
              <p:nvPr/>
            </p:nvSpPr>
            <p:spPr>
              <a:xfrm>
                <a:off x="5816520" y="4747320"/>
                <a:ext cx="6374520" cy="7560"/>
              </a:xfrm>
              <a:custGeom>
                <a:avLst/>
                <a:gdLst/>
                <a:ahLst/>
                <a:rect l="l" t="t" r="r" b="b"/>
                <a:pathLst>
                  <a:path w="4036429" h="4995">
                    <a:moveTo>
                      <a:pt x="4036430" y="4995"/>
                    </a:move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bcbcb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29" name="Google Shape;415;p10"/>
              <p:cNvSpPr/>
              <p:nvPr/>
            </p:nvSpPr>
            <p:spPr>
              <a:xfrm>
                <a:off x="6879240" y="-28080"/>
                <a:ext cx="6120" cy="6910560"/>
              </a:xfrm>
              <a:custGeom>
                <a:avLst/>
                <a:gdLst/>
                <a:ahLst/>
                <a:rect l="l" t="t" r="r" b="b"/>
                <a:pathLst>
                  <a:path w="4048" h="4376032">
                    <a:moveTo>
                      <a:pt x="4048" y="0"/>
                    </a:moveTo>
                    <a:lnTo>
                      <a:pt x="0" y="4376032"/>
                    </a:lnTo>
                  </a:path>
                </a:pathLst>
              </a:custGeom>
              <a:noFill/>
              <a:ln w="9525">
                <a:solidFill>
                  <a:srgbClr val="bcbcb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30" name="Google Shape;416;p10"/>
              <p:cNvSpPr/>
              <p:nvPr/>
            </p:nvSpPr>
            <p:spPr>
              <a:xfrm>
                <a:off x="5816880" y="1570320"/>
                <a:ext cx="6374520" cy="7560"/>
              </a:xfrm>
              <a:custGeom>
                <a:avLst/>
                <a:gdLst/>
                <a:ahLst/>
                <a:rect l="l" t="t" r="r" b="b"/>
                <a:pathLst>
                  <a:path w="4036430" h="4995">
                    <a:moveTo>
                      <a:pt x="4036430" y="4995"/>
                    </a:move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bcbcb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31" name="Google Shape;417;p10"/>
              <p:cNvSpPr/>
              <p:nvPr/>
            </p:nvSpPr>
            <p:spPr>
              <a:xfrm>
                <a:off x="8997120" y="-28080"/>
                <a:ext cx="6120" cy="6910560"/>
              </a:xfrm>
              <a:custGeom>
                <a:avLst/>
                <a:gdLst/>
                <a:ahLst/>
                <a:rect l="l" t="t" r="r" b="b"/>
                <a:pathLst>
                  <a:path w="4048" h="4376032">
                    <a:moveTo>
                      <a:pt x="4048" y="0"/>
                    </a:moveTo>
                    <a:lnTo>
                      <a:pt x="0" y="4376032"/>
                    </a:lnTo>
                  </a:path>
                </a:pathLst>
              </a:custGeom>
              <a:noFill/>
              <a:ln w="9525">
                <a:solidFill>
                  <a:srgbClr val="bcbcb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32" name="Google Shape;418;p10"/>
              <p:cNvSpPr/>
              <p:nvPr/>
            </p:nvSpPr>
            <p:spPr>
              <a:xfrm>
                <a:off x="5816520" y="3688200"/>
                <a:ext cx="6374520" cy="7560"/>
              </a:xfrm>
              <a:custGeom>
                <a:avLst/>
                <a:gdLst/>
                <a:ahLst/>
                <a:rect l="l" t="t" r="r" b="b"/>
                <a:pathLst>
                  <a:path w="4036417" h="4995">
                    <a:moveTo>
                      <a:pt x="4036418" y="4995"/>
                    </a:move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bcbcb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33" name="Google Shape;419;p10"/>
              <p:cNvSpPr/>
              <p:nvPr/>
            </p:nvSpPr>
            <p:spPr>
              <a:xfrm>
                <a:off x="11115360" y="-28080"/>
                <a:ext cx="6120" cy="6910560"/>
              </a:xfrm>
              <a:custGeom>
                <a:avLst/>
                <a:gdLst/>
                <a:ahLst/>
                <a:rect l="l" t="t" r="r" b="b"/>
                <a:pathLst>
                  <a:path w="4048" h="4376032">
                    <a:moveTo>
                      <a:pt x="4048" y="0"/>
                    </a:moveTo>
                    <a:lnTo>
                      <a:pt x="0" y="4376032"/>
                    </a:lnTo>
                  </a:path>
                </a:pathLst>
              </a:custGeom>
              <a:noFill/>
              <a:ln w="9525">
                <a:solidFill>
                  <a:srgbClr val="bcbcb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34" name="Google Shape;420;p10"/>
              <p:cNvSpPr/>
              <p:nvPr/>
            </p:nvSpPr>
            <p:spPr>
              <a:xfrm>
                <a:off x="5816160" y="5806440"/>
                <a:ext cx="6374520" cy="7560"/>
              </a:xfrm>
              <a:custGeom>
                <a:avLst/>
                <a:gdLst/>
                <a:ahLst/>
                <a:rect l="l" t="t" r="r" b="b"/>
                <a:pathLst>
                  <a:path w="4036442" h="4991">
                    <a:moveTo>
                      <a:pt x="4036442" y="4991"/>
                    </a:move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bcbcb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35" name="Google Shape;421;p10"/>
              <p:cNvSpPr/>
              <p:nvPr/>
            </p:nvSpPr>
            <p:spPr>
              <a:xfrm>
                <a:off x="6350040" y="-28080"/>
                <a:ext cx="6120" cy="6910560"/>
              </a:xfrm>
              <a:custGeom>
                <a:avLst/>
                <a:gdLst/>
                <a:ahLst/>
                <a:rect l="l" t="t" r="r" b="b"/>
                <a:pathLst>
                  <a:path w="4048" h="4376032">
                    <a:moveTo>
                      <a:pt x="4048" y="0"/>
                    </a:moveTo>
                    <a:lnTo>
                      <a:pt x="0" y="4376032"/>
                    </a:lnTo>
                  </a:path>
                </a:pathLst>
              </a:custGeom>
              <a:noFill/>
              <a:ln w="9525">
                <a:solidFill>
                  <a:srgbClr val="bcbcb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36" name="Google Shape;422;p10"/>
              <p:cNvSpPr/>
              <p:nvPr/>
            </p:nvSpPr>
            <p:spPr>
              <a:xfrm>
                <a:off x="5817240" y="1041120"/>
                <a:ext cx="6374520" cy="7560"/>
              </a:xfrm>
              <a:custGeom>
                <a:avLst/>
                <a:gdLst/>
                <a:ahLst/>
                <a:rect l="l" t="t" r="r" b="b"/>
                <a:pathLst>
                  <a:path w="4036445" h="4995">
                    <a:moveTo>
                      <a:pt x="4036446" y="4995"/>
                    </a:move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bcbcb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37" name="Google Shape;423;p10"/>
              <p:cNvSpPr/>
              <p:nvPr/>
            </p:nvSpPr>
            <p:spPr>
              <a:xfrm>
                <a:off x="8467920" y="-28080"/>
                <a:ext cx="6120" cy="6910560"/>
              </a:xfrm>
              <a:custGeom>
                <a:avLst/>
                <a:gdLst/>
                <a:ahLst/>
                <a:rect l="l" t="t" r="r" b="b"/>
                <a:pathLst>
                  <a:path w="4048" h="4376032">
                    <a:moveTo>
                      <a:pt x="4048" y="0"/>
                    </a:moveTo>
                    <a:lnTo>
                      <a:pt x="0" y="4376032"/>
                    </a:lnTo>
                  </a:path>
                </a:pathLst>
              </a:custGeom>
              <a:noFill/>
              <a:ln w="9525">
                <a:solidFill>
                  <a:srgbClr val="bcbcb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38" name="Google Shape;424;p10"/>
              <p:cNvSpPr/>
              <p:nvPr/>
            </p:nvSpPr>
            <p:spPr>
              <a:xfrm>
                <a:off x="5816520" y="3159000"/>
                <a:ext cx="6374520" cy="7560"/>
              </a:xfrm>
              <a:custGeom>
                <a:avLst/>
                <a:gdLst/>
                <a:ahLst/>
                <a:rect l="l" t="t" r="r" b="b"/>
                <a:pathLst>
                  <a:path w="4036430" h="4995">
                    <a:moveTo>
                      <a:pt x="4036430" y="4995"/>
                    </a:move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bcbcb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39" name="Google Shape;425;p10"/>
              <p:cNvSpPr/>
              <p:nvPr/>
            </p:nvSpPr>
            <p:spPr>
              <a:xfrm>
                <a:off x="10585800" y="-28080"/>
                <a:ext cx="6120" cy="6910560"/>
              </a:xfrm>
              <a:custGeom>
                <a:avLst/>
                <a:gdLst/>
                <a:ahLst/>
                <a:rect l="l" t="t" r="r" b="b"/>
                <a:pathLst>
                  <a:path w="4048" h="4376032">
                    <a:moveTo>
                      <a:pt x="4048" y="0"/>
                    </a:moveTo>
                    <a:lnTo>
                      <a:pt x="0" y="4376032"/>
                    </a:lnTo>
                  </a:path>
                </a:pathLst>
              </a:custGeom>
              <a:noFill/>
              <a:ln w="9525">
                <a:solidFill>
                  <a:srgbClr val="bcbcb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40" name="Google Shape;426;p10"/>
              <p:cNvSpPr/>
              <p:nvPr/>
            </p:nvSpPr>
            <p:spPr>
              <a:xfrm>
                <a:off x="5816160" y="5276880"/>
                <a:ext cx="6374520" cy="7560"/>
              </a:xfrm>
              <a:custGeom>
                <a:avLst/>
                <a:gdLst/>
                <a:ahLst/>
                <a:rect l="l" t="t" r="r" b="b"/>
                <a:pathLst>
                  <a:path w="4036454" h="4991">
                    <a:moveTo>
                      <a:pt x="4036455" y="4991"/>
                    </a:move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bcbcb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41" name="Google Shape;427;p10"/>
              <p:cNvSpPr/>
              <p:nvPr/>
            </p:nvSpPr>
            <p:spPr>
              <a:xfrm>
                <a:off x="7408800" y="-28080"/>
                <a:ext cx="6120" cy="6910560"/>
              </a:xfrm>
              <a:custGeom>
                <a:avLst/>
                <a:gdLst/>
                <a:ahLst/>
                <a:rect l="l" t="t" r="r" b="b"/>
                <a:pathLst>
                  <a:path w="4048" h="4376032">
                    <a:moveTo>
                      <a:pt x="4048" y="0"/>
                    </a:moveTo>
                    <a:lnTo>
                      <a:pt x="0" y="4376032"/>
                    </a:lnTo>
                  </a:path>
                </a:pathLst>
              </a:custGeom>
              <a:noFill/>
              <a:ln w="9525">
                <a:solidFill>
                  <a:srgbClr val="bcbcb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42" name="Google Shape;428;p10"/>
              <p:cNvSpPr/>
              <p:nvPr/>
            </p:nvSpPr>
            <p:spPr>
              <a:xfrm>
                <a:off x="5816880" y="2099880"/>
                <a:ext cx="6374520" cy="7560"/>
              </a:xfrm>
              <a:custGeom>
                <a:avLst/>
                <a:gdLst/>
                <a:ahLst/>
                <a:rect l="l" t="t" r="r" b="b"/>
                <a:pathLst>
                  <a:path w="4036417" h="4991">
                    <a:moveTo>
                      <a:pt x="4036418" y="4991"/>
                    </a:move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bcbcb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43" name="Google Shape;429;p10"/>
              <p:cNvSpPr/>
              <p:nvPr/>
            </p:nvSpPr>
            <p:spPr>
              <a:xfrm>
                <a:off x="9526680" y="-28080"/>
                <a:ext cx="6120" cy="6910560"/>
              </a:xfrm>
              <a:custGeom>
                <a:avLst/>
                <a:gdLst/>
                <a:ahLst/>
                <a:rect l="l" t="t" r="r" b="b"/>
                <a:pathLst>
                  <a:path w="4048" h="4376032">
                    <a:moveTo>
                      <a:pt x="4048" y="0"/>
                    </a:moveTo>
                    <a:lnTo>
                      <a:pt x="0" y="4376032"/>
                    </a:lnTo>
                  </a:path>
                </a:pathLst>
              </a:custGeom>
              <a:noFill/>
              <a:ln w="9525">
                <a:solidFill>
                  <a:srgbClr val="bcbcb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44" name="Google Shape;430;p10"/>
              <p:cNvSpPr/>
              <p:nvPr/>
            </p:nvSpPr>
            <p:spPr>
              <a:xfrm>
                <a:off x="5816520" y="4217760"/>
                <a:ext cx="6374520" cy="7560"/>
              </a:xfrm>
              <a:custGeom>
                <a:avLst/>
                <a:gdLst/>
                <a:ahLst/>
                <a:rect l="l" t="t" r="r" b="b"/>
                <a:pathLst>
                  <a:path w="4036441" h="4995">
                    <a:moveTo>
                      <a:pt x="4036442" y="4995"/>
                    </a:move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bcbcb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45" name="Google Shape;431;p10"/>
              <p:cNvSpPr/>
              <p:nvPr/>
            </p:nvSpPr>
            <p:spPr>
              <a:xfrm>
                <a:off x="11644560" y="-28080"/>
                <a:ext cx="6120" cy="6910560"/>
              </a:xfrm>
              <a:custGeom>
                <a:avLst/>
                <a:gdLst/>
                <a:ahLst/>
                <a:rect l="l" t="t" r="r" b="b"/>
                <a:pathLst>
                  <a:path w="4048" h="4376032">
                    <a:moveTo>
                      <a:pt x="4048" y="0"/>
                    </a:moveTo>
                    <a:lnTo>
                      <a:pt x="0" y="4376032"/>
                    </a:lnTo>
                  </a:path>
                </a:pathLst>
              </a:custGeom>
              <a:noFill/>
              <a:ln w="9525">
                <a:solidFill>
                  <a:srgbClr val="bcbcb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46" name="Google Shape;432;p10"/>
              <p:cNvSpPr/>
              <p:nvPr/>
            </p:nvSpPr>
            <p:spPr>
              <a:xfrm>
                <a:off x="5816160" y="6335640"/>
                <a:ext cx="6374520" cy="7560"/>
              </a:xfrm>
              <a:custGeom>
                <a:avLst/>
                <a:gdLst/>
                <a:ahLst/>
                <a:rect l="l" t="t" r="r" b="b"/>
                <a:pathLst>
                  <a:path w="4036426" h="4995">
                    <a:moveTo>
                      <a:pt x="4036426" y="4995"/>
                    </a:move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bcbcb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247" name="Google Shape;433;p10"/>
            <p:cNvSpPr/>
            <p:nvPr/>
          </p:nvSpPr>
          <p:spPr>
            <a:xfrm>
              <a:off x="1080" y="511560"/>
              <a:ext cx="5812200" cy="7560"/>
            </a:xfrm>
            <a:custGeom>
              <a:avLst/>
              <a:gdLst/>
              <a:ahLst/>
              <a:rect l="l" t="t" r="r" b="b"/>
              <a:pathLst>
                <a:path w="4036417" h="4993">
                  <a:moveTo>
                    <a:pt x="4036418" y="4994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bcbcb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8" name="Google Shape;434;p10"/>
            <p:cNvSpPr/>
            <p:nvPr/>
          </p:nvSpPr>
          <p:spPr>
            <a:xfrm>
              <a:off x="1562400" y="-28080"/>
              <a:ext cx="6120" cy="6913800"/>
            </a:xfrm>
            <a:custGeom>
              <a:avLst/>
              <a:gdLst/>
              <a:ahLst/>
              <a:rect l="l" t="t" r="r" b="b"/>
              <a:pathLst>
                <a:path w="4048" h="4376032">
                  <a:moveTo>
                    <a:pt x="4048" y="0"/>
                  </a:moveTo>
                  <a:lnTo>
                    <a:pt x="0" y="4376032"/>
                  </a:lnTo>
                </a:path>
              </a:pathLst>
            </a:custGeom>
            <a:noFill/>
            <a:ln w="9525">
              <a:solidFill>
                <a:srgbClr val="bcbcb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9" name="Google Shape;435;p10"/>
            <p:cNvSpPr/>
            <p:nvPr/>
          </p:nvSpPr>
          <p:spPr>
            <a:xfrm>
              <a:off x="720" y="2629440"/>
              <a:ext cx="5812200" cy="7560"/>
            </a:xfrm>
            <a:custGeom>
              <a:avLst/>
              <a:gdLst/>
              <a:ahLst/>
              <a:rect l="l" t="t" r="r" b="b"/>
              <a:pathLst>
                <a:path w="4036446" h="4991">
                  <a:moveTo>
                    <a:pt x="4036446" y="4991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bcbcb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0" name="Google Shape;436;p10"/>
            <p:cNvSpPr/>
            <p:nvPr/>
          </p:nvSpPr>
          <p:spPr>
            <a:xfrm>
              <a:off x="3680280" y="-28080"/>
              <a:ext cx="6120" cy="6913800"/>
            </a:xfrm>
            <a:custGeom>
              <a:avLst/>
              <a:gdLst/>
              <a:ahLst/>
              <a:rect l="l" t="t" r="r" b="b"/>
              <a:pathLst>
                <a:path w="4048" h="4376032">
                  <a:moveTo>
                    <a:pt x="4048" y="0"/>
                  </a:moveTo>
                  <a:lnTo>
                    <a:pt x="0" y="4376032"/>
                  </a:lnTo>
                </a:path>
              </a:pathLst>
            </a:custGeom>
            <a:noFill/>
            <a:ln w="9525">
              <a:solidFill>
                <a:srgbClr val="bcbcb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1" name="Google Shape;437;p10"/>
            <p:cNvSpPr/>
            <p:nvPr/>
          </p:nvSpPr>
          <p:spPr>
            <a:xfrm>
              <a:off x="360" y="4747320"/>
              <a:ext cx="5812200" cy="7560"/>
            </a:xfrm>
            <a:custGeom>
              <a:avLst/>
              <a:gdLst/>
              <a:ahLst/>
              <a:rect l="l" t="t" r="r" b="b"/>
              <a:pathLst>
                <a:path w="4036429" h="4995">
                  <a:moveTo>
                    <a:pt x="4036430" y="4995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bcbcb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2" name="Google Shape;438;p10"/>
            <p:cNvSpPr/>
            <p:nvPr/>
          </p:nvSpPr>
          <p:spPr>
            <a:xfrm>
              <a:off x="503640" y="-28080"/>
              <a:ext cx="6120" cy="6913800"/>
            </a:xfrm>
            <a:custGeom>
              <a:avLst/>
              <a:gdLst/>
              <a:ahLst/>
              <a:rect l="l" t="t" r="r" b="b"/>
              <a:pathLst>
                <a:path w="4048" h="4376032">
                  <a:moveTo>
                    <a:pt x="4048" y="0"/>
                  </a:moveTo>
                  <a:lnTo>
                    <a:pt x="0" y="4376032"/>
                  </a:lnTo>
                </a:path>
              </a:pathLst>
            </a:custGeom>
            <a:noFill/>
            <a:ln w="9525">
              <a:solidFill>
                <a:srgbClr val="bcbcb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3" name="Google Shape;439;p10"/>
            <p:cNvSpPr/>
            <p:nvPr/>
          </p:nvSpPr>
          <p:spPr>
            <a:xfrm>
              <a:off x="720" y="1570320"/>
              <a:ext cx="5812200" cy="7560"/>
            </a:xfrm>
            <a:custGeom>
              <a:avLst/>
              <a:gdLst/>
              <a:ahLst/>
              <a:rect l="l" t="t" r="r" b="b"/>
              <a:pathLst>
                <a:path w="4036430" h="4995">
                  <a:moveTo>
                    <a:pt x="4036430" y="4995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bcbcb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4" name="Google Shape;440;p10"/>
            <p:cNvSpPr/>
            <p:nvPr/>
          </p:nvSpPr>
          <p:spPr>
            <a:xfrm>
              <a:off x="2621520" y="-28080"/>
              <a:ext cx="6120" cy="6913800"/>
            </a:xfrm>
            <a:custGeom>
              <a:avLst/>
              <a:gdLst/>
              <a:ahLst/>
              <a:rect l="l" t="t" r="r" b="b"/>
              <a:pathLst>
                <a:path w="4048" h="4376032">
                  <a:moveTo>
                    <a:pt x="4048" y="0"/>
                  </a:moveTo>
                  <a:lnTo>
                    <a:pt x="0" y="4376032"/>
                  </a:lnTo>
                </a:path>
              </a:pathLst>
            </a:custGeom>
            <a:noFill/>
            <a:ln w="9525">
              <a:solidFill>
                <a:srgbClr val="bcbcb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5" name="Google Shape;441;p10"/>
            <p:cNvSpPr/>
            <p:nvPr/>
          </p:nvSpPr>
          <p:spPr>
            <a:xfrm>
              <a:off x="360" y="3688200"/>
              <a:ext cx="5812200" cy="7560"/>
            </a:xfrm>
            <a:custGeom>
              <a:avLst/>
              <a:gdLst/>
              <a:ahLst/>
              <a:rect l="l" t="t" r="r" b="b"/>
              <a:pathLst>
                <a:path w="4036417" h="4995">
                  <a:moveTo>
                    <a:pt x="4036418" y="4995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bcbcb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6" name="Google Shape;442;p10"/>
            <p:cNvSpPr/>
            <p:nvPr/>
          </p:nvSpPr>
          <p:spPr>
            <a:xfrm>
              <a:off x="4739400" y="-28080"/>
              <a:ext cx="6120" cy="6913800"/>
            </a:xfrm>
            <a:custGeom>
              <a:avLst/>
              <a:gdLst/>
              <a:ahLst/>
              <a:rect l="l" t="t" r="r" b="b"/>
              <a:pathLst>
                <a:path w="4048" h="4376032">
                  <a:moveTo>
                    <a:pt x="4048" y="0"/>
                  </a:moveTo>
                  <a:lnTo>
                    <a:pt x="0" y="4376032"/>
                  </a:lnTo>
                </a:path>
              </a:pathLst>
            </a:custGeom>
            <a:noFill/>
            <a:ln w="9525">
              <a:solidFill>
                <a:srgbClr val="bcbcb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7" name="Google Shape;443;p10"/>
            <p:cNvSpPr/>
            <p:nvPr/>
          </p:nvSpPr>
          <p:spPr>
            <a:xfrm>
              <a:off x="0" y="5806440"/>
              <a:ext cx="5812200" cy="7560"/>
            </a:xfrm>
            <a:custGeom>
              <a:avLst/>
              <a:gdLst/>
              <a:ahLst/>
              <a:rect l="l" t="t" r="r" b="b"/>
              <a:pathLst>
                <a:path w="4036442" h="4991">
                  <a:moveTo>
                    <a:pt x="4036442" y="4991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bcbcb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8" name="Google Shape;444;p10"/>
            <p:cNvSpPr/>
            <p:nvPr/>
          </p:nvSpPr>
          <p:spPr>
            <a:xfrm>
              <a:off x="-25920" y="-28080"/>
              <a:ext cx="6120" cy="6913800"/>
            </a:xfrm>
            <a:custGeom>
              <a:avLst/>
              <a:gdLst/>
              <a:ahLst/>
              <a:rect l="l" t="t" r="r" b="b"/>
              <a:pathLst>
                <a:path w="4048" h="4376032">
                  <a:moveTo>
                    <a:pt x="4048" y="0"/>
                  </a:moveTo>
                  <a:lnTo>
                    <a:pt x="0" y="4376032"/>
                  </a:lnTo>
                </a:path>
              </a:pathLst>
            </a:custGeom>
            <a:noFill/>
            <a:ln w="9525">
              <a:solidFill>
                <a:srgbClr val="bcbcb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9" name="Google Shape;445;p10"/>
            <p:cNvSpPr/>
            <p:nvPr/>
          </p:nvSpPr>
          <p:spPr>
            <a:xfrm>
              <a:off x="1080" y="1041120"/>
              <a:ext cx="5812200" cy="7560"/>
            </a:xfrm>
            <a:custGeom>
              <a:avLst/>
              <a:gdLst/>
              <a:ahLst/>
              <a:rect l="l" t="t" r="r" b="b"/>
              <a:pathLst>
                <a:path w="4036445" h="4995">
                  <a:moveTo>
                    <a:pt x="4036446" y="4995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bcbcb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0" name="Google Shape;446;p10"/>
            <p:cNvSpPr/>
            <p:nvPr/>
          </p:nvSpPr>
          <p:spPr>
            <a:xfrm>
              <a:off x="2091960" y="-28080"/>
              <a:ext cx="6120" cy="6913800"/>
            </a:xfrm>
            <a:custGeom>
              <a:avLst/>
              <a:gdLst/>
              <a:ahLst/>
              <a:rect l="l" t="t" r="r" b="b"/>
              <a:pathLst>
                <a:path w="4048" h="4376032">
                  <a:moveTo>
                    <a:pt x="4048" y="0"/>
                  </a:moveTo>
                  <a:lnTo>
                    <a:pt x="0" y="4376032"/>
                  </a:lnTo>
                </a:path>
              </a:pathLst>
            </a:custGeom>
            <a:noFill/>
            <a:ln w="9525">
              <a:solidFill>
                <a:srgbClr val="bcbcb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1" name="Google Shape;447;p10"/>
            <p:cNvSpPr/>
            <p:nvPr/>
          </p:nvSpPr>
          <p:spPr>
            <a:xfrm>
              <a:off x="720" y="3159000"/>
              <a:ext cx="5812200" cy="7560"/>
            </a:xfrm>
            <a:custGeom>
              <a:avLst/>
              <a:gdLst/>
              <a:ahLst/>
              <a:rect l="l" t="t" r="r" b="b"/>
              <a:pathLst>
                <a:path w="4036430" h="4995">
                  <a:moveTo>
                    <a:pt x="4036430" y="4995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bcbcb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2" name="Google Shape;448;p10"/>
            <p:cNvSpPr/>
            <p:nvPr/>
          </p:nvSpPr>
          <p:spPr>
            <a:xfrm>
              <a:off x="4209840" y="-28080"/>
              <a:ext cx="6120" cy="6913800"/>
            </a:xfrm>
            <a:custGeom>
              <a:avLst/>
              <a:gdLst/>
              <a:ahLst/>
              <a:rect l="l" t="t" r="r" b="b"/>
              <a:pathLst>
                <a:path w="4048" h="4376032">
                  <a:moveTo>
                    <a:pt x="4048" y="0"/>
                  </a:moveTo>
                  <a:lnTo>
                    <a:pt x="0" y="4376032"/>
                  </a:lnTo>
                </a:path>
              </a:pathLst>
            </a:custGeom>
            <a:noFill/>
            <a:ln w="9525">
              <a:solidFill>
                <a:srgbClr val="bcbcb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3" name="Google Shape;449;p10"/>
            <p:cNvSpPr/>
            <p:nvPr/>
          </p:nvSpPr>
          <p:spPr>
            <a:xfrm>
              <a:off x="360" y="5276880"/>
              <a:ext cx="5812200" cy="7560"/>
            </a:xfrm>
            <a:custGeom>
              <a:avLst/>
              <a:gdLst/>
              <a:ahLst/>
              <a:rect l="l" t="t" r="r" b="b"/>
              <a:pathLst>
                <a:path w="4036454" h="4991">
                  <a:moveTo>
                    <a:pt x="4036455" y="4991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bcbcb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4" name="Google Shape;450;p10"/>
            <p:cNvSpPr/>
            <p:nvPr/>
          </p:nvSpPr>
          <p:spPr>
            <a:xfrm>
              <a:off x="1033200" y="-28080"/>
              <a:ext cx="6120" cy="6913800"/>
            </a:xfrm>
            <a:custGeom>
              <a:avLst/>
              <a:gdLst/>
              <a:ahLst/>
              <a:rect l="l" t="t" r="r" b="b"/>
              <a:pathLst>
                <a:path w="4048" h="4376032">
                  <a:moveTo>
                    <a:pt x="4048" y="0"/>
                  </a:moveTo>
                  <a:lnTo>
                    <a:pt x="0" y="4376032"/>
                  </a:lnTo>
                </a:path>
              </a:pathLst>
            </a:custGeom>
            <a:noFill/>
            <a:ln w="9525">
              <a:solidFill>
                <a:srgbClr val="bcbcb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5" name="Google Shape;451;p10"/>
            <p:cNvSpPr/>
            <p:nvPr/>
          </p:nvSpPr>
          <p:spPr>
            <a:xfrm>
              <a:off x="720" y="2099880"/>
              <a:ext cx="5812200" cy="7560"/>
            </a:xfrm>
            <a:custGeom>
              <a:avLst/>
              <a:gdLst/>
              <a:ahLst/>
              <a:rect l="l" t="t" r="r" b="b"/>
              <a:pathLst>
                <a:path w="4036417" h="4991">
                  <a:moveTo>
                    <a:pt x="4036418" y="4991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bcbcb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6" name="Google Shape;452;p10"/>
            <p:cNvSpPr/>
            <p:nvPr/>
          </p:nvSpPr>
          <p:spPr>
            <a:xfrm>
              <a:off x="3151080" y="-28080"/>
              <a:ext cx="6120" cy="6913800"/>
            </a:xfrm>
            <a:custGeom>
              <a:avLst/>
              <a:gdLst/>
              <a:ahLst/>
              <a:rect l="l" t="t" r="r" b="b"/>
              <a:pathLst>
                <a:path w="4048" h="4376032">
                  <a:moveTo>
                    <a:pt x="4048" y="0"/>
                  </a:moveTo>
                  <a:lnTo>
                    <a:pt x="0" y="4376032"/>
                  </a:lnTo>
                </a:path>
              </a:pathLst>
            </a:custGeom>
            <a:noFill/>
            <a:ln w="9525">
              <a:solidFill>
                <a:srgbClr val="bcbcb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7" name="Google Shape;453;p10"/>
            <p:cNvSpPr/>
            <p:nvPr/>
          </p:nvSpPr>
          <p:spPr>
            <a:xfrm>
              <a:off x="360" y="4217760"/>
              <a:ext cx="5812200" cy="7560"/>
            </a:xfrm>
            <a:custGeom>
              <a:avLst/>
              <a:gdLst/>
              <a:ahLst/>
              <a:rect l="l" t="t" r="r" b="b"/>
              <a:pathLst>
                <a:path w="4036441" h="4995">
                  <a:moveTo>
                    <a:pt x="4036442" y="4995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bcbcb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8" name="Google Shape;454;p10"/>
            <p:cNvSpPr/>
            <p:nvPr/>
          </p:nvSpPr>
          <p:spPr>
            <a:xfrm>
              <a:off x="5268960" y="-28080"/>
              <a:ext cx="6120" cy="6913800"/>
            </a:xfrm>
            <a:custGeom>
              <a:avLst/>
              <a:gdLst/>
              <a:ahLst/>
              <a:rect l="l" t="t" r="r" b="b"/>
              <a:pathLst>
                <a:path w="4048" h="4376032">
                  <a:moveTo>
                    <a:pt x="4048" y="0"/>
                  </a:moveTo>
                  <a:lnTo>
                    <a:pt x="0" y="4376032"/>
                  </a:lnTo>
                </a:path>
              </a:pathLst>
            </a:custGeom>
            <a:noFill/>
            <a:ln w="9525">
              <a:solidFill>
                <a:srgbClr val="bcbcb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9" name="Google Shape;455;p10"/>
            <p:cNvSpPr/>
            <p:nvPr/>
          </p:nvSpPr>
          <p:spPr>
            <a:xfrm>
              <a:off x="0" y="6335640"/>
              <a:ext cx="5812200" cy="7560"/>
            </a:xfrm>
            <a:custGeom>
              <a:avLst/>
              <a:gdLst/>
              <a:ahLst/>
              <a:rect l="l" t="t" r="r" b="b"/>
              <a:pathLst>
                <a:path w="4036426" h="4995">
                  <a:moveTo>
                    <a:pt x="4036426" y="4995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bcbcb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70" name="Google Shape;456;p10"/>
          <p:cNvSpPr/>
          <p:nvPr/>
        </p:nvSpPr>
        <p:spPr>
          <a:xfrm>
            <a:off x="-12960" y="0"/>
            <a:ext cx="12217320" cy="5439960"/>
          </a:xfrm>
          <a:prstGeom prst="rect">
            <a:avLst/>
          </a:prstGeom>
          <a:solidFill>
            <a:schemeClr val="lt1"/>
          </a:solidFill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71" name="Google Shape;457;p10"/>
          <p:cNvSpPr/>
          <p:nvPr/>
        </p:nvSpPr>
        <p:spPr>
          <a:xfrm rot="16200000">
            <a:off x="4479480" y="6090120"/>
            <a:ext cx="1059480" cy="52848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2" name="Google Shape;458;p10"/>
          <p:cNvSpPr/>
          <p:nvPr/>
        </p:nvSpPr>
        <p:spPr>
          <a:xfrm rot="10800000">
            <a:off x="3680280" y="5831640"/>
            <a:ext cx="1589400" cy="52848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3" name="Google Shape;459;p10"/>
          <p:cNvSpPr/>
          <p:nvPr/>
        </p:nvSpPr>
        <p:spPr>
          <a:xfrm flipH="1" rot="16200000">
            <a:off x="4744440" y="5830560"/>
            <a:ext cx="530280" cy="529920"/>
          </a:xfrm>
          <a:custGeom>
            <a:avLst/>
            <a:gdLst/>
            <a:ahLst/>
            <a:rect l="l" t="t" r="r" b="b"/>
            <a:pathLst>
              <a:path w="335225" h="337763">
                <a:moveTo>
                  <a:pt x="335225" y="0"/>
                </a:moveTo>
                <a:lnTo>
                  <a:pt x="168645" y="126"/>
                </a:lnTo>
                <a:cubicBezTo>
                  <a:pt x="75417" y="194"/>
                  <a:pt x="-81" y="75793"/>
                  <a:pt x="0" y="169009"/>
                </a:cubicBezTo>
                <a:cubicBezTo>
                  <a:pt x="81" y="262221"/>
                  <a:pt x="75659" y="337832"/>
                  <a:pt x="168888" y="337763"/>
                </a:cubicBezTo>
                <a:lnTo>
                  <a:pt x="206697" y="337763"/>
                </a:lnTo>
                <a:cubicBezTo>
                  <a:pt x="280414" y="319652"/>
                  <a:pt x="335225" y="253603"/>
                  <a:pt x="335225" y="174320"/>
                </a:cubicBezTo>
                <a:lnTo>
                  <a:pt x="335225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4" name="Google Shape;460;p10"/>
          <p:cNvSpPr/>
          <p:nvPr/>
        </p:nvSpPr>
        <p:spPr>
          <a:xfrm>
            <a:off x="536760" y="5814000"/>
            <a:ext cx="529920" cy="52992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5" name="Google Shape;461;p10"/>
          <p:cNvSpPr/>
          <p:nvPr/>
        </p:nvSpPr>
        <p:spPr>
          <a:xfrm rot="10800000">
            <a:off x="11132280" y="6351480"/>
            <a:ext cx="1060920" cy="52848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6" name="Google Shape;462;p10"/>
          <p:cNvSpPr/>
          <p:nvPr/>
        </p:nvSpPr>
        <p:spPr>
          <a:xfrm>
            <a:off x="9546480" y="5830560"/>
            <a:ext cx="529920" cy="52992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7" name="Google Shape;463;p10"/>
          <p:cNvSpPr/>
          <p:nvPr/>
        </p:nvSpPr>
        <p:spPr>
          <a:xfrm flipH="1" rot="10800000">
            <a:off x="6899040" y="6355440"/>
            <a:ext cx="1589400" cy="52992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8" name="Google Shape;464;p10"/>
          <p:cNvSpPr/>
          <p:nvPr/>
        </p:nvSpPr>
        <p:spPr>
          <a:xfrm flipH="1" rot="5400000">
            <a:off x="7690320" y="6087240"/>
            <a:ext cx="1066320" cy="52992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9" name="Google Shape;465;p10"/>
          <p:cNvSpPr/>
          <p:nvPr/>
        </p:nvSpPr>
        <p:spPr>
          <a:xfrm flipH="1">
            <a:off x="7960680" y="6357960"/>
            <a:ext cx="530280" cy="529920"/>
          </a:xfrm>
          <a:custGeom>
            <a:avLst/>
            <a:gdLst/>
            <a:ahLst/>
            <a:rect l="l" t="t" r="r" b="b"/>
            <a:pathLst>
              <a:path w="335225" h="337763">
                <a:moveTo>
                  <a:pt x="335225" y="0"/>
                </a:moveTo>
                <a:lnTo>
                  <a:pt x="168645" y="126"/>
                </a:lnTo>
                <a:cubicBezTo>
                  <a:pt x="75417" y="194"/>
                  <a:pt x="-81" y="75793"/>
                  <a:pt x="0" y="169009"/>
                </a:cubicBezTo>
                <a:cubicBezTo>
                  <a:pt x="81" y="262221"/>
                  <a:pt x="75659" y="337832"/>
                  <a:pt x="168888" y="337763"/>
                </a:cubicBezTo>
                <a:lnTo>
                  <a:pt x="206697" y="337763"/>
                </a:lnTo>
                <a:cubicBezTo>
                  <a:pt x="280414" y="319652"/>
                  <a:pt x="335225" y="253603"/>
                  <a:pt x="335225" y="174320"/>
                </a:cubicBezTo>
                <a:lnTo>
                  <a:pt x="335225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0" name="Google Shape;466;p10"/>
          <p:cNvSpPr/>
          <p:nvPr/>
        </p:nvSpPr>
        <p:spPr>
          <a:xfrm>
            <a:off x="1554480" y="5821200"/>
            <a:ext cx="528480" cy="106092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1" name="PlaceHolder 1"/>
          <p:cNvSpPr>
            <a:spLocks noGrp="1"/>
          </p:cNvSpPr>
          <p:nvPr>
            <p:ph type="title"/>
          </p:nvPr>
        </p:nvSpPr>
        <p:spPr>
          <a:xfrm>
            <a:off x="507600" y="613800"/>
            <a:ext cx="11176200" cy="7632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rmAutofit fontScale="75000"/>
          </a:bodyPr>
          <a:p>
            <a:r>
              <a:rPr b="0" lang="en-PH" sz="45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PH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2" name="PlaceHolder 2"/>
          <p:cNvSpPr>
            <a:spLocks noGrp="1"/>
          </p:cNvSpPr>
          <p:nvPr>
            <p:ph type="body"/>
          </p:nvPr>
        </p:nvSpPr>
        <p:spPr>
          <a:xfrm>
            <a:off x="507600" y="3972600"/>
            <a:ext cx="2243520" cy="8845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rmAutofit fontScale="2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19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PH" sz="19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PH" sz="19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PH" sz="19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19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PH" sz="19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PH" sz="19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PH" sz="19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19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PH" sz="19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19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PH" sz="19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19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PH" sz="1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3" name="PlaceHolder 3"/>
          <p:cNvSpPr>
            <a:spLocks noGrp="1"/>
          </p:cNvSpPr>
          <p:nvPr>
            <p:ph type="sldNum" idx="17"/>
          </p:nvPr>
        </p:nvSpPr>
        <p:spPr>
          <a:xfrm>
            <a:off x="11296440" y="6217560"/>
            <a:ext cx="731520" cy="5245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E3F4680A-3D47-4D6C-BDA4-D429F93B9EB1}" type="slidenum">
              <a:rPr b="0" lang="en" sz="13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PH" sz="1300" spc="-1" strike="noStrike">
              <a:latin typeface="Times New Roman"/>
            </a:endParaRPr>
          </a:p>
        </p:txBody>
      </p:sp>
      <p:sp>
        <p:nvSpPr>
          <p:cNvPr id="1284" name="PlaceHolder 4"/>
          <p:cNvSpPr>
            <a:spLocks noGrp="1"/>
          </p:cNvSpPr>
          <p:nvPr>
            <p:ph type="body"/>
          </p:nvPr>
        </p:nvSpPr>
        <p:spPr>
          <a:xfrm>
            <a:off x="2757240" y="3972600"/>
            <a:ext cx="2243520" cy="8845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rmAutofit fontScale="2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19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PH" sz="19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PH" sz="19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PH" sz="19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19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PH" sz="19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PH" sz="19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PH" sz="19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19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PH" sz="19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19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PH" sz="19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19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PH" sz="1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5" name="PlaceHolder 5"/>
          <p:cNvSpPr>
            <a:spLocks noGrp="1"/>
          </p:cNvSpPr>
          <p:nvPr>
            <p:ph type="body"/>
          </p:nvPr>
        </p:nvSpPr>
        <p:spPr>
          <a:xfrm>
            <a:off x="5006880" y="3972600"/>
            <a:ext cx="2243520" cy="8845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rmAutofit fontScale="2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19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PH" sz="19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PH" sz="19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PH" sz="19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19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PH" sz="19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PH" sz="19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PH" sz="19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19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PH" sz="19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19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PH" sz="19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19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PH" sz="1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6" name="PlaceHolder 6"/>
          <p:cNvSpPr>
            <a:spLocks noGrp="1"/>
          </p:cNvSpPr>
          <p:nvPr>
            <p:ph type="body"/>
          </p:nvPr>
        </p:nvSpPr>
        <p:spPr>
          <a:xfrm>
            <a:off x="7256160" y="3972600"/>
            <a:ext cx="2243520" cy="8845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rmAutofit fontScale="2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19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PH" sz="19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PH" sz="19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PH" sz="19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19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PH" sz="19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PH" sz="19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PH" sz="19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19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PH" sz="19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19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PH" sz="19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19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PH" sz="1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7" name="PlaceHolder 7"/>
          <p:cNvSpPr>
            <a:spLocks noGrp="1"/>
          </p:cNvSpPr>
          <p:nvPr>
            <p:ph type="body"/>
          </p:nvPr>
        </p:nvSpPr>
        <p:spPr>
          <a:xfrm>
            <a:off x="9505800" y="3972600"/>
            <a:ext cx="2243520" cy="8845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rmAutofit fontScale="2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19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PH" sz="19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PH" sz="19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PH" sz="19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19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PH" sz="19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PH" sz="19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PH" sz="19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19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PH" sz="19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19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PH" sz="19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19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PH" sz="1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  <p:sldLayoutId id="2147483855" r:id="rId13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9;p1"/>
          <p:cNvSpPr/>
          <p:nvPr/>
        </p:nvSpPr>
        <p:spPr>
          <a:xfrm rot="5400000">
            <a:off x="-462240" y="6119280"/>
            <a:ext cx="1131120" cy="114120"/>
          </a:xfrm>
          <a:custGeom>
            <a:avLst/>
            <a:gdLst/>
            <a:ahLst/>
            <a:rect l="l" t="t" r="r" b="b"/>
            <a:pathLst>
              <a:path w="919793" h="8764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5" name="Google Shape;10;p1"/>
          <p:cNvSpPr/>
          <p:nvPr/>
        </p:nvSpPr>
        <p:spPr>
          <a:xfrm>
            <a:off x="9931680" y="13320"/>
            <a:ext cx="2259720" cy="39636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slidesmania.com</a:t>
            </a:r>
            <a:endParaRPr b="0" lang="en-PH" sz="1400" spc="-1" strike="noStrike">
              <a:latin typeface="Arial"/>
            </a:endParaRPr>
          </a:p>
        </p:txBody>
      </p:sp>
      <p:sp>
        <p:nvSpPr>
          <p:cNvPr id="1326" name="Google Shape;221;p6"/>
          <p:cNvSpPr/>
          <p:nvPr/>
        </p:nvSpPr>
        <p:spPr>
          <a:xfrm rot="10800000">
            <a:off x="4232160" y="-27720"/>
            <a:ext cx="6120" cy="6913800"/>
          </a:xfrm>
          <a:custGeom>
            <a:avLst/>
            <a:gdLst/>
            <a:ahLst/>
            <a:rect l="l" t="t" r="r" b="b"/>
            <a:pathLst>
              <a:path w="4048" h="4376032">
                <a:moveTo>
                  <a:pt x="4048" y="0"/>
                </a:moveTo>
                <a:lnTo>
                  <a:pt x="0" y="4376032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27" name="Google Shape;222;p6"/>
          <p:cNvSpPr/>
          <p:nvPr/>
        </p:nvSpPr>
        <p:spPr>
          <a:xfrm rot="10800000">
            <a:off x="3960" y="6338880"/>
            <a:ext cx="4237920" cy="7560"/>
          </a:xfrm>
          <a:custGeom>
            <a:avLst/>
            <a:gdLst/>
            <a:ahLst/>
            <a:rect l="l" t="t" r="r" b="b"/>
            <a:pathLst>
              <a:path w="4036417" h="4993">
                <a:moveTo>
                  <a:pt x="4036418" y="4994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28" name="Google Shape;223;p6"/>
          <p:cNvSpPr/>
          <p:nvPr/>
        </p:nvSpPr>
        <p:spPr>
          <a:xfrm rot="10800000">
            <a:off x="2114280" y="-27720"/>
            <a:ext cx="6120" cy="6913800"/>
          </a:xfrm>
          <a:custGeom>
            <a:avLst/>
            <a:gdLst/>
            <a:ahLst/>
            <a:rect l="l" t="t" r="r" b="b"/>
            <a:pathLst>
              <a:path w="4048" h="4376032">
                <a:moveTo>
                  <a:pt x="4048" y="0"/>
                </a:moveTo>
                <a:lnTo>
                  <a:pt x="0" y="4376032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29" name="Google Shape;224;p6"/>
          <p:cNvSpPr/>
          <p:nvPr/>
        </p:nvSpPr>
        <p:spPr>
          <a:xfrm rot="10800000">
            <a:off x="4320" y="4221000"/>
            <a:ext cx="4237920" cy="7560"/>
          </a:xfrm>
          <a:custGeom>
            <a:avLst/>
            <a:gdLst/>
            <a:ahLst/>
            <a:rect l="l" t="t" r="r" b="b"/>
            <a:pathLst>
              <a:path w="4036446" h="4991">
                <a:moveTo>
                  <a:pt x="4036446" y="4991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30" name="Google Shape;225;p6"/>
          <p:cNvSpPr/>
          <p:nvPr/>
        </p:nvSpPr>
        <p:spPr>
          <a:xfrm rot="10800000">
            <a:off x="4680" y="2102760"/>
            <a:ext cx="4237920" cy="7560"/>
          </a:xfrm>
          <a:custGeom>
            <a:avLst/>
            <a:gdLst/>
            <a:ahLst/>
            <a:rect l="l" t="t" r="r" b="b"/>
            <a:pathLst>
              <a:path w="4036429" h="4995">
                <a:moveTo>
                  <a:pt x="4036430" y="4995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31" name="Google Shape;226;p6"/>
          <p:cNvSpPr/>
          <p:nvPr/>
        </p:nvSpPr>
        <p:spPr>
          <a:xfrm rot="10800000">
            <a:off x="3173040" y="-27720"/>
            <a:ext cx="6120" cy="6913800"/>
          </a:xfrm>
          <a:custGeom>
            <a:avLst/>
            <a:gdLst/>
            <a:ahLst/>
            <a:rect l="l" t="t" r="r" b="b"/>
            <a:pathLst>
              <a:path w="4048" h="4376032">
                <a:moveTo>
                  <a:pt x="4048" y="0"/>
                </a:moveTo>
                <a:lnTo>
                  <a:pt x="0" y="4376032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32" name="Google Shape;227;p6"/>
          <p:cNvSpPr/>
          <p:nvPr/>
        </p:nvSpPr>
        <p:spPr>
          <a:xfrm rot="10800000">
            <a:off x="3960" y="5280120"/>
            <a:ext cx="4237920" cy="7560"/>
          </a:xfrm>
          <a:custGeom>
            <a:avLst/>
            <a:gdLst/>
            <a:ahLst/>
            <a:rect l="l" t="t" r="r" b="b"/>
            <a:pathLst>
              <a:path w="4036430" h="4995">
                <a:moveTo>
                  <a:pt x="4036430" y="4995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33" name="Google Shape;228;p6"/>
          <p:cNvSpPr/>
          <p:nvPr/>
        </p:nvSpPr>
        <p:spPr>
          <a:xfrm rot="10800000">
            <a:off x="1055160" y="-27720"/>
            <a:ext cx="6120" cy="6913800"/>
          </a:xfrm>
          <a:custGeom>
            <a:avLst/>
            <a:gdLst/>
            <a:ahLst/>
            <a:rect l="l" t="t" r="r" b="b"/>
            <a:pathLst>
              <a:path w="4048" h="4376032">
                <a:moveTo>
                  <a:pt x="4048" y="0"/>
                </a:moveTo>
                <a:lnTo>
                  <a:pt x="0" y="4376032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34" name="Google Shape;229;p6"/>
          <p:cNvSpPr/>
          <p:nvPr/>
        </p:nvSpPr>
        <p:spPr>
          <a:xfrm rot="10800000">
            <a:off x="4320" y="3162240"/>
            <a:ext cx="4237920" cy="7560"/>
          </a:xfrm>
          <a:custGeom>
            <a:avLst/>
            <a:gdLst/>
            <a:ahLst/>
            <a:rect l="l" t="t" r="r" b="b"/>
            <a:pathLst>
              <a:path w="4036417" h="4995">
                <a:moveTo>
                  <a:pt x="4036418" y="4995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35" name="Google Shape;230;p6"/>
          <p:cNvSpPr/>
          <p:nvPr/>
        </p:nvSpPr>
        <p:spPr>
          <a:xfrm rot="10800000">
            <a:off x="4680" y="1044000"/>
            <a:ext cx="4237920" cy="7560"/>
          </a:xfrm>
          <a:custGeom>
            <a:avLst/>
            <a:gdLst/>
            <a:ahLst/>
            <a:rect l="l" t="t" r="r" b="b"/>
            <a:pathLst>
              <a:path w="4036442" h="4991">
                <a:moveTo>
                  <a:pt x="4036442" y="4991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36" name="Google Shape;231;p6"/>
          <p:cNvSpPr/>
          <p:nvPr/>
        </p:nvSpPr>
        <p:spPr>
          <a:xfrm rot="10800000">
            <a:off x="3702600" y="-27720"/>
            <a:ext cx="6120" cy="6913800"/>
          </a:xfrm>
          <a:custGeom>
            <a:avLst/>
            <a:gdLst/>
            <a:ahLst/>
            <a:rect l="l" t="t" r="r" b="b"/>
            <a:pathLst>
              <a:path w="4048" h="4376032">
                <a:moveTo>
                  <a:pt x="4048" y="0"/>
                </a:moveTo>
                <a:lnTo>
                  <a:pt x="0" y="4376032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37" name="Google Shape;232;p6"/>
          <p:cNvSpPr/>
          <p:nvPr/>
        </p:nvSpPr>
        <p:spPr>
          <a:xfrm rot="10800000">
            <a:off x="3960" y="5809680"/>
            <a:ext cx="4237920" cy="7560"/>
          </a:xfrm>
          <a:custGeom>
            <a:avLst/>
            <a:gdLst/>
            <a:ahLst/>
            <a:rect l="l" t="t" r="r" b="b"/>
            <a:pathLst>
              <a:path w="4036445" h="4995">
                <a:moveTo>
                  <a:pt x="4036446" y="4995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38" name="Google Shape;233;p6"/>
          <p:cNvSpPr/>
          <p:nvPr/>
        </p:nvSpPr>
        <p:spPr>
          <a:xfrm rot="10800000">
            <a:off x="1584720" y="-27720"/>
            <a:ext cx="6120" cy="6913800"/>
          </a:xfrm>
          <a:custGeom>
            <a:avLst/>
            <a:gdLst/>
            <a:ahLst/>
            <a:rect l="l" t="t" r="r" b="b"/>
            <a:pathLst>
              <a:path w="4048" h="4376032">
                <a:moveTo>
                  <a:pt x="4048" y="0"/>
                </a:moveTo>
                <a:lnTo>
                  <a:pt x="0" y="4376032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39" name="Google Shape;234;p6"/>
          <p:cNvSpPr/>
          <p:nvPr/>
        </p:nvSpPr>
        <p:spPr>
          <a:xfrm rot="10800000">
            <a:off x="4320" y="3691800"/>
            <a:ext cx="4237920" cy="7560"/>
          </a:xfrm>
          <a:custGeom>
            <a:avLst/>
            <a:gdLst/>
            <a:ahLst/>
            <a:rect l="l" t="t" r="r" b="b"/>
            <a:pathLst>
              <a:path w="4036430" h="4995">
                <a:moveTo>
                  <a:pt x="4036430" y="4995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0" name="Google Shape;235;p6"/>
          <p:cNvSpPr/>
          <p:nvPr/>
        </p:nvSpPr>
        <p:spPr>
          <a:xfrm rot="10800000">
            <a:off x="4680" y="1573560"/>
            <a:ext cx="4237920" cy="7560"/>
          </a:xfrm>
          <a:custGeom>
            <a:avLst/>
            <a:gdLst/>
            <a:ahLst/>
            <a:rect l="l" t="t" r="r" b="b"/>
            <a:pathLst>
              <a:path w="4036454" h="4991">
                <a:moveTo>
                  <a:pt x="4036455" y="4991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1" name="Google Shape;236;p6"/>
          <p:cNvSpPr/>
          <p:nvPr/>
        </p:nvSpPr>
        <p:spPr>
          <a:xfrm rot="10800000">
            <a:off x="2643840" y="-27720"/>
            <a:ext cx="6120" cy="6913800"/>
          </a:xfrm>
          <a:custGeom>
            <a:avLst/>
            <a:gdLst/>
            <a:ahLst/>
            <a:rect l="l" t="t" r="r" b="b"/>
            <a:pathLst>
              <a:path w="4048" h="4376032">
                <a:moveTo>
                  <a:pt x="4048" y="0"/>
                </a:moveTo>
                <a:lnTo>
                  <a:pt x="0" y="4376032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2" name="Google Shape;237;p6"/>
          <p:cNvSpPr/>
          <p:nvPr/>
        </p:nvSpPr>
        <p:spPr>
          <a:xfrm rot="10800000">
            <a:off x="4320" y="4750560"/>
            <a:ext cx="4237920" cy="7560"/>
          </a:xfrm>
          <a:custGeom>
            <a:avLst/>
            <a:gdLst/>
            <a:ahLst/>
            <a:rect l="l" t="t" r="r" b="b"/>
            <a:pathLst>
              <a:path w="4036417" h="4991">
                <a:moveTo>
                  <a:pt x="4036418" y="4991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3" name="Google Shape;238;p6"/>
          <p:cNvSpPr/>
          <p:nvPr/>
        </p:nvSpPr>
        <p:spPr>
          <a:xfrm rot="10800000">
            <a:off x="525960" y="-27720"/>
            <a:ext cx="6120" cy="6913800"/>
          </a:xfrm>
          <a:custGeom>
            <a:avLst/>
            <a:gdLst/>
            <a:ahLst/>
            <a:rect l="l" t="t" r="r" b="b"/>
            <a:pathLst>
              <a:path w="4048" h="4376032">
                <a:moveTo>
                  <a:pt x="4048" y="0"/>
                </a:moveTo>
                <a:lnTo>
                  <a:pt x="0" y="4376032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4" name="Google Shape;239;p6"/>
          <p:cNvSpPr/>
          <p:nvPr/>
        </p:nvSpPr>
        <p:spPr>
          <a:xfrm rot="10800000">
            <a:off x="4320" y="2632320"/>
            <a:ext cx="4237920" cy="7560"/>
          </a:xfrm>
          <a:custGeom>
            <a:avLst/>
            <a:gdLst/>
            <a:ahLst/>
            <a:rect l="l" t="t" r="r" b="b"/>
            <a:pathLst>
              <a:path w="4036441" h="4995">
                <a:moveTo>
                  <a:pt x="4036442" y="4995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5" name="Google Shape;240;p6"/>
          <p:cNvSpPr/>
          <p:nvPr/>
        </p:nvSpPr>
        <p:spPr>
          <a:xfrm rot="10800000">
            <a:off x="4680" y="514440"/>
            <a:ext cx="4237920" cy="7560"/>
          </a:xfrm>
          <a:custGeom>
            <a:avLst/>
            <a:gdLst/>
            <a:ahLst/>
            <a:rect l="l" t="t" r="r" b="b"/>
            <a:pathLst>
              <a:path w="4036426" h="4995">
                <a:moveTo>
                  <a:pt x="4036426" y="4995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6" name="Google Shape;241;p6"/>
          <p:cNvSpPr/>
          <p:nvPr/>
        </p:nvSpPr>
        <p:spPr>
          <a:xfrm rot="16200000">
            <a:off x="-1800" y="2102040"/>
            <a:ext cx="1589400" cy="52848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7" name="Google Shape;242;p6"/>
          <p:cNvSpPr/>
          <p:nvPr/>
        </p:nvSpPr>
        <p:spPr>
          <a:xfrm rot="10800000">
            <a:off x="530640" y="2632680"/>
            <a:ext cx="1589400" cy="52848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8" name="Google Shape;243;p6"/>
          <p:cNvSpPr/>
          <p:nvPr/>
        </p:nvSpPr>
        <p:spPr>
          <a:xfrm rot="16200000">
            <a:off x="1064520" y="3164760"/>
            <a:ext cx="1589400" cy="52848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9" name="Google Shape;244;p6"/>
          <p:cNvSpPr/>
          <p:nvPr/>
        </p:nvSpPr>
        <p:spPr>
          <a:xfrm rot="10800000">
            <a:off x="530640" y="3690000"/>
            <a:ext cx="1589400" cy="52848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0" name="Google Shape;245;p6"/>
          <p:cNvSpPr/>
          <p:nvPr/>
        </p:nvSpPr>
        <p:spPr>
          <a:xfrm rot="10800000">
            <a:off x="530640" y="5808600"/>
            <a:ext cx="1589400" cy="52992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1" name="Google Shape;246;p6"/>
          <p:cNvSpPr/>
          <p:nvPr/>
        </p:nvSpPr>
        <p:spPr>
          <a:xfrm rot="16200000">
            <a:off x="-527760" y="4749840"/>
            <a:ext cx="2647080" cy="52992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2" name="Google Shape;247;p6"/>
          <p:cNvSpPr/>
          <p:nvPr/>
        </p:nvSpPr>
        <p:spPr>
          <a:xfrm>
            <a:off x="527760" y="5811120"/>
            <a:ext cx="530280" cy="529920"/>
          </a:xfrm>
          <a:custGeom>
            <a:avLst/>
            <a:gdLst/>
            <a:ahLst/>
            <a:rect l="l" t="t" r="r" b="b"/>
            <a:pathLst>
              <a:path w="335225" h="337763">
                <a:moveTo>
                  <a:pt x="335225" y="0"/>
                </a:moveTo>
                <a:lnTo>
                  <a:pt x="168645" y="126"/>
                </a:lnTo>
                <a:cubicBezTo>
                  <a:pt x="75417" y="194"/>
                  <a:pt x="-81" y="75793"/>
                  <a:pt x="0" y="169009"/>
                </a:cubicBezTo>
                <a:cubicBezTo>
                  <a:pt x="81" y="262221"/>
                  <a:pt x="75659" y="337832"/>
                  <a:pt x="168888" y="337763"/>
                </a:cubicBezTo>
                <a:lnTo>
                  <a:pt x="206697" y="337763"/>
                </a:lnTo>
                <a:cubicBezTo>
                  <a:pt x="280414" y="319652"/>
                  <a:pt x="335225" y="253603"/>
                  <a:pt x="335225" y="174320"/>
                </a:cubicBezTo>
                <a:lnTo>
                  <a:pt x="335225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3" name="Google Shape;248;p6"/>
          <p:cNvSpPr/>
          <p:nvPr/>
        </p:nvSpPr>
        <p:spPr>
          <a:xfrm flipH="1" rot="10800000">
            <a:off x="527040" y="3688920"/>
            <a:ext cx="530280" cy="529920"/>
          </a:xfrm>
          <a:custGeom>
            <a:avLst/>
            <a:gdLst/>
            <a:ahLst/>
            <a:rect l="l" t="t" r="r" b="b"/>
            <a:pathLst>
              <a:path w="335225" h="337763">
                <a:moveTo>
                  <a:pt x="335225" y="0"/>
                </a:moveTo>
                <a:lnTo>
                  <a:pt x="168645" y="126"/>
                </a:lnTo>
                <a:cubicBezTo>
                  <a:pt x="75417" y="194"/>
                  <a:pt x="-81" y="75793"/>
                  <a:pt x="0" y="169009"/>
                </a:cubicBezTo>
                <a:cubicBezTo>
                  <a:pt x="81" y="262221"/>
                  <a:pt x="75659" y="337832"/>
                  <a:pt x="168888" y="337763"/>
                </a:cubicBezTo>
                <a:lnTo>
                  <a:pt x="206697" y="337763"/>
                </a:lnTo>
                <a:cubicBezTo>
                  <a:pt x="280414" y="319652"/>
                  <a:pt x="335225" y="253603"/>
                  <a:pt x="335225" y="174320"/>
                </a:cubicBezTo>
                <a:lnTo>
                  <a:pt x="335225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4" name="Google Shape;249;p6"/>
          <p:cNvSpPr/>
          <p:nvPr/>
        </p:nvSpPr>
        <p:spPr>
          <a:xfrm flipH="1">
            <a:off x="1596240" y="3688560"/>
            <a:ext cx="530280" cy="529920"/>
          </a:xfrm>
          <a:custGeom>
            <a:avLst/>
            <a:gdLst/>
            <a:ahLst/>
            <a:rect l="l" t="t" r="r" b="b"/>
            <a:pathLst>
              <a:path w="335225" h="337763">
                <a:moveTo>
                  <a:pt x="335225" y="0"/>
                </a:moveTo>
                <a:lnTo>
                  <a:pt x="168645" y="126"/>
                </a:lnTo>
                <a:cubicBezTo>
                  <a:pt x="75417" y="194"/>
                  <a:pt x="-81" y="75793"/>
                  <a:pt x="0" y="169009"/>
                </a:cubicBezTo>
                <a:cubicBezTo>
                  <a:pt x="81" y="262221"/>
                  <a:pt x="75659" y="337832"/>
                  <a:pt x="168888" y="337763"/>
                </a:cubicBezTo>
                <a:lnTo>
                  <a:pt x="206697" y="337763"/>
                </a:lnTo>
                <a:cubicBezTo>
                  <a:pt x="280414" y="319652"/>
                  <a:pt x="335225" y="253603"/>
                  <a:pt x="335225" y="174320"/>
                </a:cubicBezTo>
                <a:lnTo>
                  <a:pt x="335225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5" name="Google Shape;250;p6"/>
          <p:cNvSpPr/>
          <p:nvPr/>
        </p:nvSpPr>
        <p:spPr>
          <a:xfrm flipH="1" rot="16200000">
            <a:off x="1596960" y="2636280"/>
            <a:ext cx="530280" cy="529920"/>
          </a:xfrm>
          <a:custGeom>
            <a:avLst/>
            <a:gdLst/>
            <a:ahLst/>
            <a:rect l="l" t="t" r="r" b="b"/>
            <a:pathLst>
              <a:path w="335225" h="337763">
                <a:moveTo>
                  <a:pt x="335225" y="0"/>
                </a:moveTo>
                <a:lnTo>
                  <a:pt x="168645" y="126"/>
                </a:lnTo>
                <a:cubicBezTo>
                  <a:pt x="75417" y="194"/>
                  <a:pt x="-81" y="75793"/>
                  <a:pt x="0" y="169009"/>
                </a:cubicBezTo>
                <a:cubicBezTo>
                  <a:pt x="81" y="262221"/>
                  <a:pt x="75659" y="337832"/>
                  <a:pt x="168888" y="337763"/>
                </a:cubicBezTo>
                <a:lnTo>
                  <a:pt x="206697" y="337763"/>
                </a:lnTo>
                <a:cubicBezTo>
                  <a:pt x="280414" y="319652"/>
                  <a:pt x="335225" y="253603"/>
                  <a:pt x="335225" y="174320"/>
                </a:cubicBezTo>
                <a:lnTo>
                  <a:pt x="335225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6" name="Google Shape;251;p6"/>
          <p:cNvSpPr/>
          <p:nvPr/>
        </p:nvSpPr>
        <p:spPr>
          <a:xfrm flipH="1" rot="5400000">
            <a:off x="527400" y="2631960"/>
            <a:ext cx="530280" cy="529920"/>
          </a:xfrm>
          <a:custGeom>
            <a:avLst/>
            <a:gdLst/>
            <a:ahLst/>
            <a:rect l="l" t="t" r="r" b="b"/>
            <a:pathLst>
              <a:path w="335225" h="337763">
                <a:moveTo>
                  <a:pt x="335225" y="0"/>
                </a:moveTo>
                <a:lnTo>
                  <a:pt x="168645" y="126"/>
                </a:lnTo>
                <a:cubicBezTo>
                  <a:pt x="75417" y="194"/>
                  <a:pt x="-81" y="75793"/>
                  <a:pt x="0" y="169009"/>
                </a:cubicBezTo>
                <a:cubicBezTo>
                  <a:pt x="81" y="262221"/>
                  <a:pt x="75659" y="337832"/>
                  <a:pt x="168888" y="337763"/>
                </a:cubicBezTo>
                <a:lnTo>
                  <a:pt x="206697" y="337763"/>
                </a:lnTo>
                <a:cubicBezTo>
                  <a:pt x="280414" y="319652"/>
                  <a:pt x="335225" y="253603"/>
                  <a:pt x="335225" y="174320"/>
                </a:cubicBezTo>
                <a:lnTo>
                  <a:pt x="335225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7" name="Google Shape;252;p6"/>
          <p:cNvSpPr/>
          <p:nvPr/>
        </p:nvSpPr>
        <p:spPr>
          <a:xfrm>
            <a:off x="2644200" y="2637000"/>
            <a:ext cx="1589400" cy="52848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8" name="Google Shape;253;p6"/>
          <p:cNvSpPr/>
          <p:nvPr/>
        </p:nvSpPr>
        <p:spPr>
          <a:xfrm rot="16200000">
            <a:off x="3167640" y="2102040"/>
            <a:ext cx="1589400" cy="52848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9" name="Google Shape;254;p6"/>
          <p:cNvSpPr/>
          <p:nvPr/>
        </p:nvSpPr>
        <p:spPr>
          <a:xfrm flipH="1">
            <a:off x="3696840" y="2636280"/>
            <a:ext cx="530280" cy="529920"/>
          </a:xfrm>
          <a:custGeom>
            <a:avLst/>
            <a:gdLst/>
            <a:ahLst/>
            <a:rect l="l" t="t" r="r" b="b"/>
            <a:pathLst>
              <a:path w="335225" h="337763">
                <a:moveTo>
                  <a:pt x="335225" y="0"/>
                </a:moveTo>
                <a:lnTo>
                  <a:pt x="168645" y="126"/>
                </a:lnTo>
                <a:cubicBezTo>
                  <a:pt x="75417" y="194"/>
                  <a:pt x="-81" y="75793"/>
                  <a:pt x="0" y="169009"/>
                </a:cubicBezTo>
                <a:cubicBezTo>
                  <a:pt x="81" y="262221"/>
                  <a:pt x="75659" y="337832"/>
                  <a:pt x="168888" y="337763"/>
                </a:cubicBezTo>
                <a:lnTo>
                  <a:pt x="206697" y="337763"/>
                </a:lnTo>
                <a:cubicBezTo>
                  <a:pt x="280414" y="319652"/>
                  <a:pt x="335225" y="253603"/>
                  <a:pt x="335225" y="174320"/>
                </a:cubicBezTo>
                <a:lnTo>
                  <a:pt x="335225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0" name="Google Shape;255;p6"/>
          <p:cNvSpPr/>
          <p:nvPr/>
        </p:nvSpPr>
        <p:spPr>
          <a:xfrm rot="10800000">
            <a:off x="3697920" y="516240"/>
            <a:ext cx="529920" cy="52992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1" name="Google Shape;256;p6"/>
          <p:cNvSpPr/>
          <p:nvPr/>
        </p:nvSpPr>
        <p:spPr>
          <a:xfrm rot="10800000">
            <a:off x="2643840" y="6328080"/>
            <a:ext cx="529920" cy="52992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2" name="Google Shape;257;p6"/>
          <p:cNvSpPr/>
          <p:nvPr/>
        </p:nvSpPr>
        <p:spPr>
          <a:xfrm rot="16200000">
            <a:off x="2908440" y="5023080"/>
            <a:ext cx="1060920" cy="52848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3" name="Google Shape;258;p6"/>
          <p:cNvSpPr/>
          <p:nvPr/>
        </p:nvSpPr>
        <p:spPr>
          <a:xfrm rot="10800000">
            <a:off x="2644560" y="720"/>
            <a:ext cx="528480" cy="211248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4" name="Google Shape;259;p6"/>
          <p:cNvSpPr/>
          <p:nvPr/>
        </p:nvSpPr>
        <p:spPr>
          <a:xfrm rot="5400000">
            <a:off x="266400" y="256680"/>
            <a:ext cx="528480" cy="106092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5" name="Google Shape;260;p6"/>
          <p:cNvSpPr/>
          <p:nvPr/>
        </p:nvSpPr>
        <p:spPr>
          <a:xfrm rot="10800000">
            <a:off x="1586880" y="-7560"/>
            <a:ext cx="528480" cy="211248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6" name="Google Shape;261;p6"/>
          <p:cNvSpPr/>
          <p:nvPr/>
        </p:nvSpPr>
        <p:spPr>
          <a:xfrm rot="10800000">
            <a:off x="528840" y="-16560"/>
            <a:ext cx="528480" cy="106092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7" name="Google Shape;262;p6"/>
          <p:cNvSpPr/>
          <p:nvPr/>
        </p:nvSpPr>
        <p:spPr>
          <a:xfrm flipH="1">
            <a:off x="525960" y="514080"/>
            <a:ext cx="530280" cy="529920"/>
          </a:xfrm>
          <a:custGeom>
            <a:avLst/>
            <a:gdLst/>
            <a:ahLst/>
            <a:rect l="l" t="t" r="r" b="b"/>
            <a:pathLst>
              <a:path w="335225" h="337763">
                <a:moveTo>
                  <a:pt x="335225" y="0"/>
                </a:moveTo>
                <a:lnTo>
                  <a:pt x="168645" y="126"/>
                </a:lnTo>
                <a:cubicBezTo>
                  <a:pt x="75417" y="194"/>
                  <a:pt x="-81" y="75793"/>
                  <a:pt x="0" y="169009"/>
                </a:cubicBezTo>
                <a:cubicBezTo>
                  <a:pt x="81" y="262221"/>
                  <a:pt x="75659" y="337832"/>
                  <a:pt x="168888" y="337763"/>
                </a:cubicBezTo>
                <a:lnTo>
                  <a:pt x="206697" y="337763"/>
                </a:lnTo>
                <a:cubicBezTo>
                  <a:pt x="280414" y="319652"/>
                  <a:pt x="335225" y="253603"/>
                  <a:pt x="335225" y="174320"/>
                </a:cubicBezTo>
                <a:lnTo>
                  <a:pt x="335225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8" name="Google Shape;263;p6"/>
          <p:cNvSpPr/>
          <p:nvPr/>
        </p:nvSpPr>
        <p:spPr>
          <a:xfrm>
            <a:off x="3181320" y="5282280"/>
            <a:ext cx="1060920" cy="52848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9" name="Google Shape;264;p6"/>
          <p:cNvSpPr/>
          <p:nvPr/>
        </p:nvSpPr>
        <p:spPr>
          <a:xfrm flipH="1" rot="5400000">
            <a:off x="3173760" y="5281560"/>
            <a:ext cx="530280" cy="529920"/>
          </a:xfrm>
          <a:custGeom>
            <a:avLst/>
            <a:gdLst/>
            <a:ahLst/>
            <a:rect l="l" t="t" r="r" b="b"/>
            <a:pathLst>
              <a:path w="335225" h="337763">
                <a:moveTo>
                  <a:pt x="335225" y="0"/>
                </a:moveTo>
                <a:lnTo>
                  <a:pt x="168645" y="126"/>
                </a:lnTo>
                <a:cubicBezTo>
                  <a:pt x="75417" y="194"/>
                  <a:pt x="-81" y="75793"/>
                  <a:pt x="0" y="169009"/>
                </a:cubicBezTo>
                <a:cubicBezTo>
                  <a:pt x="81" y="262221"/>
                  <a:pt x="75659" y="337832"/>
                  <a:pt x="168888" y="337763"/>
                </a:cubicBezTo>
                <a:lnTo>
                  <a:pt x="206697" y="337763"/>
                </a:lnTo>
                <a:cubicBezTo>
                  <a:pt x="280414" y="319652"/>
                  <a:pt x="335225" y="253603"/>
                  <a:pt x="335225" y="174320"/>
                </a:cubicBezTo>
                <a:lnTo>
                  <a:pt x="335225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0" name="PlaceHolder 1"/>
          <p:cNvSpPr>
            <a:spLocks noGrp="1"/>
          </p:cNvSpPr>
          <p:nvPr>
            <p:ph type="title"/>
          </p:nvPr>
        </p:nvSpPr>
        <p:spPr>
          <a:xfrm>
            <a:off x="4985640" y="1733400"/>
            <a:ext cx="6200280" cy="11570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rmAutofit fontScale="42000"/>
          </a:bodyPr>
          <a:p>
            <a:r>
              <a:rPr b="0" lang="en-PH" sz="8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PH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1" name="PlaceHolder 2"/>
          <p:cNvSpPr>
            <a:spLocks noGrp="1"/>
          </p:cNvSpPr>
          <p:nvPr>
            <p:ph type="body"/>
          </p:nvPr>
        </p:nvSpPr>
        <p:spPr>
          <a:xfrm>
            <a:off x="4985640" y="3421440"/>
            <a:ext cx="6200280" cy="12974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rmAutofit fontScale="3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5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PH" sz="25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PH" sz="25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PH" sz="25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5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PH" sz="25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PH" sz="25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PH" sz="2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5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PH" sz="2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5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PH" sz="2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5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PH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  <p:sldLayoutId id="2147483868" r:id="rId13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9;p1"/>
          <p:cNvSpPr/>
          <p:nvPr/>
        </p:nvSpPr>
        <p:spPr>
          <a:xfrm rot="5400000">
            <a:off x="-462240" y="6119280"/>
            <a:ext cx="1131120" cy="114120"/>
          </a:xfrm>
          <a:custGeom>
            <a:avLst/>
            <a:gdLst/>
            <a:ahLst/>
            <a:rect l="l" t="t" r="r" b="b"/>
            <a:pathLst>
              <a:path w="919793" h="8764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9" name="Google Shape;10;p1"/>
          <p:cNvSpPr/>
          <p:nvPr/>
        </p:nvSpPr>
        <p:spPr>
          <a:xfrm>
            <a:off x="9931680" y="13320"/>
            <a:ext cx="2259720" cy="39636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slidesmania.com</a:t>
            </a:r>
            <a:endParaRPr b="0" lang="en-PH" sz="1400" spc="-1" strike="noStrike">
              <a:latin typeface="Arial"/>
            </a:endParaRPr>
          </a:p>
        </p:txBody>
      </p:sp>
      <p:sp>
        <p:nvSpPr>
          <p:cNvPr id="1410" name="PlaceHolder 1"/>
          <p:cNvSpPr>
            <a:spLocks noGrp="1"/>
          </p:cNvSpPr>
          <p:nvPr>
            <p:ph type="sldNum" idx="18"/>
          </p:nvPr>
        </p:nvSpPr>
        <p:spPr>
          <a:xfrm>
            <a:off x="11296440" y="6217560"/>
            <a:ext cx="731520" cy="5245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907A5AD0-0B5E-41B2-A577-6214D51C89D2}" type="slidenum">
              <a:rPr b="0" lang="en" sz="13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PH" sz="1300" spc="-1" strike="noStrike">
              <a:latin typeface="Times New Roman"/>
            </a:endParaRPr>
          </a:p>
        </p:txBody>
      </p:sp>
      <p:grpSp>
        <p:nvGrpSpPr>
          <p:cNvPr id="1411" name="Google Shape;815;p20"/>
          <p:cNvGrpSpPr/>
          <p:nvPr/>
        </p:nvGrpSpPr>
        <p:grpSpPr>
          <a:xfrm>
            <a:off x="0" y="0"/>
            <a:ext cx="12191760" cy="6857640"/>
            <a:chOff x="0" y="0"/>
            <a:chExt cx="12191760" cy="6857640"/>
          </a:xfrm>
        </p:grpSpPr>
        <p:sp>
          <p:nvSpPr>
            <p:cNvPr id="1412" name="Google Shape;816;p20"/>
            <p:cNvSpPr/>
            <p:nvPr/>
          </p:nvSpPr>
          <p:spPr>
            <a:xfrm>
              <a:off x="0" y="0"/>
              <a:ext cx="12191760" cy="6857640"/>
            </a:xfrm>
            <a:prstGeom prst="rect">
              <a:avLst/>
            </a:pr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3" name="Google Shape;817;p20"/>
            <p:cNvSpPr/>
            <p:nvPr/>
          </p:nvSpPr>
          <p:spPr>
            <a:xfrm>
              <a:off x="463680" y="2858040"/>
              <a:ext cx="8956080" cy="3830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" sz="3600" spc="-1" strike="noStrike">
                  <a:solidFill>
                    <a:srgbClr val="3f3f3f"/>
                  </a:solidFill>
                  <a:latin typeface="Poppins"/>
                  <a:ea typeface="Poppins"/>
                </a:rPr>
                <a:t>Free </a:t>
              </a:r>
              <a:r>
                <a:rPr b="0" lang="en" sz="3600" spc="-1" strike="noStrike">
                  <a:solidFill>
                    <a:srgbClr val="3f3f3f"/>
                  </a:solidFill>
                  <a:latin typeface="Poppins"/>
                  <a:ea typeface="Poppins"/>
                </a:rPr>
                <a:t>themes and templates for </a:t>
              </a:r>
              <a:r>
                <a:rPr b="1" lang="en" sz="3600" spc="-1" strike="noStrike">
                  <a:solidFill>
                    <a:srgbClr val="3f3f3f"/>
                  </a:solidFill>
                  <a:latin typeface="Poppins"/>
                  <a:ea typeface="Poppins"/>
                </a:rPr>
                <a:t>Google Slides</a:t>
              </a:r>
              <a:r>
                <a:rPr b="0" lang="en" sz="3600" spc="-1" strike="noStrike">
                  <a:solidFill>
                    <a:srgbClr val="3f3f3f"/>
                  </a:solidFill>
                  <a:latin typeface="Poppins"/>
                  <a:ea typeface="Poppins"/>
                </a:rPr>
                <a:t> or </a:t>
              </a:r>
              <a:r>
                <a:rPr b="1" lang="en" sz="3600" spc="-1" strike="noStrike">
                  <a:solidFill>
                    <a:srgbClr val="3f3f3f"/>
                  </a:solidFill>
                  <a:latin typeface="Poppins"/>
                  <a:ea typeface="Poppins"/>
                </a:rPr>
                <a:t>PowerPoint</a:t>
              </a:r>
              <a:endParaRPr b="0" lang="en-PH" sz="36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endParaRPr b="0" lang="en-PH" sz="36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endParaRPr b="0" lang="en-PH" sz="36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" sz="3000" spc="-1" strike="noStrike">
                  <a:solidFill>
                    <a:srgbClr val="ffcb25"/>
                  </a:solidFill>
                  <a:latin typeface="Poppins"/>
                  <a:ea typeface="Poppins"/>
                </a:rPr>
                <a:t>NOT to be sold as is or modified!</a:t>
              </a:r>
              <a:endParaRPr b="0" lang="en-PH" sz="30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2700" spc="-1" strike="noStrike">
                  <a:solidFill>
                    <a:srgbClr val="3f3f3f"/>
                  </a:solidFill>
                  <a:latin typeface="Poppins"/>
                  <a:ea typeface="Poppins"/>
                </a:rPr>
                <a:t>Read </a:t>
              </a:r>
              <a:r>
                <a:rPr b="0" lang="en" sz="2700" spc="-1" strike="noStrike" u="sng">
                  <a:solidFill>
                    <a:srgbClr val="3f3f3f"/>
                  </a:solidFill>
                  <a:uFillTx/>
                  <a:latin typeface="Poppins"/>
                  <a:ea typeface="Poppins"/>
                  <a:hlinkClick r:id="rId2"/>
                </a:rPr>
                <a:t>FAQ</a:t>
              </a:r>
              <a:r>
                <a:rPr b="1" lang="en" sz="4400" spc="-1" strike="noStrike">
                  <a:solidFill>
                    <a:srgbClr val="ffcb25"/>
                  </a:solidFill>
                  <a:latin typeface="Poppins"/>
                  <a:ea typeface="Poppins"/>
                </a:rPr>
                <a:t> </a:t>
              </a:r>
              <a:r>
                <a:rPr b="0" lang="en" sz="2700" spc="-1" strike="noStrike">
                  <a:solidFill>
                    <a:srgbClr val="3f3f3f"/>
                  </a:solidFill>
                  <a:latin typeface="Poppins"/>
                  <a:ea typeface="Poppins"/>
                </a:rPr>
                <a:t>on slidesmania.com</a:t>
              </a:r>
              <a:endParaRPr b="0" lang="en-PH" sz="27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2000" spc="-1" strike="noStrike">
                  <a:solidFill>
                    <a:srgbClr val="3f3f3f"/>
                  </a:solidFill>
                  <a:latin typeface="Poppins"/>
                  <a:ea typeface="Poppins"/>
                </a:rPr>
                <a:t>Do not remove the slidesmania.com text on the sides.</a:t>
              </a:r>
              <a:endParaRPr b="0" lang="en-PH" sz="2000" spc="-1" strike="noStrike">
                <a:latin typeface="Arial"/>
              </a:endParaRPr>
            </a:p>
          </p:txBody>
        </p:sp>
        <p:sp>
          <p:nvSpPr>
            <p:cNvPr id="1414" name="Google Shape;818;p20"/>
            <p:cNvSpPr/>
            <p:nvPr/>
          </p:nvSpPr>
          <p:spPr>
            <a:xfrm>
              <a:off x="10423440" y="5688720"/>
              <a:ext cx="1494720" cy="12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00">
              <a:solidFill>
                <a:srgbClr val="ffcb2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415" name="Google Shape;819;p20" descr="">
              <a:hlinkClick r:id="rId3"/>
            </p:cNvPr>
            <p:cNvPicPr/>
            <p:nvPr/>
          </p:nvPicPr>
          <p:blipFill>
            <a:blip r:embed="rId4"/>
            <a:stretch/>
          </p:blipFill>
          <p:spPr>
            <a:xfrm>
              <a:off x="8982720" y="5912280"/>
              <a:ext cx="712800" cy="637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416" name="Google Shape;820;p20" descr="">
              <a:hlinkClick r:id="rId5"/>
            </p:cNvPr>
            <p:cNvPicPr/>
            <p:nvPr/>
          </p:nvPicPr>
          <p:blipFill>
            <a:blip r:embed="rId6"/>
            <a:stretch/>
          </p:blipFill>
          <p:spPr>
            <a:xfrm>
              <a:off x="9764280" y="5916960"/>
              <a:ext cx="708480" cy="628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417" name="Google Shape;821;p20" descr="">
              <a:hlinkClick r:id="rId7"/>
            </p:cNvPr>
            <p:cNvPicPr/>
            <p:nvPr/>
          </p:nvPicPr>
          <p:blipFill>
            <a:blip r:embed="rId8"/>
            <a:stretch/>
          </p:blipFill>
          <p:spPr>
            <a:xfrm>
              <a:off x="10541880" y="5905440"/>
              <a:ext cx="612360" cy="6238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418" name="Google Shape;822;p20" descr="">
              <a:hlinkClick r:id="rId9"/>
            </p:cNvPr>
            <p:cNvPicPr/>
            <p:nvPr/>
          </p:nvPicPr>
          <p:blipFill>
            <a:blip r:embed="rId10"/>
            <a:stretch/>
          </p:blipFill>
          <p:spPr>
            <a:xfrm>
              <a:off x="11219040" y="5916960"/>
              <a:ext cx="699120" cy="601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419" name="Google Shape;823;p20">
              <a:hlinkClick r:id="rId11"/>
            </p:cNvPr>
            <p:cNvSpPr/>
            <p:nvPr/>
          </p:nvSpPr>
          <p:spPr>
            <a:xfrm>
              <a:off x="7072560" y="4813200"/>
              <a:ext cx="4915080" cy="1000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t">
              <a:noAutofit/>
            </a:bodyPr>
            <a:p>
              <a:pPr algn="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" sz="2400" spc="-1" strike="noStrike">
                  <a:solidFill>
                    <a:srgbClr val="252525"/>
                  </a:solidFill>
                  <a:latin typeface="Homemade Apple"/>
                  <a:ea typeface="Homemade Apple"/>
                </a:rPr>
                <a:t>Sharing is caring!</a:t>
              </a:r>
              <a:endParaRPr b="0" lang="en-PH" sz="2400" spc="-1" strike="noStrike">
                <a:latin typeface="Arial"/>
              </a:endParaRPr>
            </a:p>
          </p:txBody>
        </p:sp>
      </p:grpSp>
      <p:pic>
        <p:nvPicPr>
          <p:cNvPr id="1420" name="Google Shape;824;p20" descr=""/>
          <p:cNvPicPr/>
          <p:nvPr/>
        </p:nvPicPr>
        <p:blipFill>
          <a:blip r:embed="rId12"/>
          <a:srcRect l="0" t="16252" r="0" b="20913"/>
          <a:stretch/>
        </p:blipFill>
        <p:spPr>
          <a:xfrm>
            <a:off x="124920" y="493560"/>
            <a:ext cx="8239320" cy="2070720"/>
          </a:xfrm>
          <a:prstGeom prst="rect">
            <a:avLst/>
          </a:prstGeom>
          <a:ln w="0">
            <a:noFill/>
          </a:ln>
        </p:spPr>
      </p:pic>
      <p:sp>
        <p:nvSpPr>
          <p:cNvPr id="1421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PH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P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PH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PH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PH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PH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PH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PH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PH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PH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PH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70" r:id="rId13"/>
    <p:sldLayoutId id="2147483871" r:id="rId14"/>
    <p:sldLayoutId id="2147483872" r:id="rId15"/>
    <p:sldLayoutId id="2147483873" r:id="rId16"/>
    <p:sldLayoutId id="2147483874" r:id="rId17"/>
    <p:sldLayoutId id="2147483875" r:id="rId18"/>
    <p:sldLayoutId id="2147483876" r:id="rId19"/>
    <p:sldLayoutId id="2147483877" r:id="rId20"/>
    <p:sldLayoutId id="2147483878" r:id="rId21"/>
    <p:sldLayoutId id="2147483879" r:id="rId22"/>
    <p:sldLayoutId id="2147483880" r:id="rId23"/>
    <p:sldLayoutId id="2147483881" r:id="rId2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;p1"/>
          <p:cNvSpPr/>
          <p:nvPr/>
        </p:nvSpPr>
        <p:spPr>
          <a:xfrm rot="5400000">
            <a:off x="-462240" y="6119280"/>
            <a:ext cx="1131120" cy="114120"/>
          </a:xfrm>
          <a:custGeom>
            <a:avLst/>
            <a:gdLst/>
            <a:ahLst/>
            <a:rect l="l" t="t" r="r" b="b"/>
            <a:pathLst>
              <a:path w="919793" h="8764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Google Shape;10;p1"/>
          <p:cNvSpPr/>
          <p:nvPr/>
        </p:nvSpPr>
        <p:spPr>
          <a:xfrm>
            <a:off x="9931680" y="13320"/>
            <a:ext cx="2259720" cy="39636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slidesmania.com</a:t>
            </a:r>
            <a:endParaRPr b="0" lang="en-PH" sz="1400" spc="-1" strike="noStrike">
              <a:latin typeface="Arial"/>
            </a:endParaRPr>
          </a:p>
        </p:txBody>
      </p:sp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17280" y="1600920"/>
            <a:ext cx="6223320" cy="100728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b">
            <a:normAutofit fontScale="52000"/>
          </a:bodyPr>
          <a:p>
            <a:r>
              <a:rPr b="0" lang="en-PH" sz="6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PH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17280" y="2886840"/>
            <a:ext cx="6223320" cy="23533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rmAutofit fontScale="6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5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PH" sz="25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PH" sz="25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PH" sz="25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5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PH" sz="25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PH" sz="25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PH" sz="2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5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PH" sz="2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5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PH" sz="2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5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PH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sldNum" idx="2"/>
          </p:nvPr>
        </p:nvSpPr>
        <p:spPr>
          <a:xfrm>
            <a:off x="11296440" y="6217560"/>
            <a:ext cx="731520" cy="5245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9889FB6E-3379-4884-A66E-7558C274A9E8}" type="slidenum">
              <a:rPr b="0" lang="en" sz="13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PH" sz="1300" spc="-1" strike="noStrike">
              <a:latin typeface="Times New Roman"/>
            </a:endParaRPr>
          </a:p>
        </p:txBody>
      </p:sp>
      <p:sp>
        <p:nvSpPr>
          <p:cNvPr id="97" name="Google Shape;511;p12"/>
          <p:cNvSpPr/>
          <p:nvPr/>
        </p:nvSpPr>
        <p:spPr>
          <a:xfrm flipH="1">
            <a:off x="4231800" y="-26640"/>
            <a:ext cx="6120" cy="6910560"/>
          </a:xfrm>
          <a:custGeom>
            <a:avLst/>
            <a:gdLst/>
            <a:ahLst/>
            <a:rect l="l" t="t" r="r" b="b"/>
            <a:pathLst>
              <a:path w="4048" h="4376032">
                <a:moveTo>
                  <a:pt x="4048" y="0"/>
                </a:moveTo>
                <a:lnTo>
                  <a:pt x="0" y="4376032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Google Shape;512;p12"/>
          <p:cNvSpPr/>
          <p:nvPr/>
        </p:nvSpPr>
        <p:spPr>
          <a:xfrm flipH="1">
            <a:off x="-5400" y="513000"/>
            <a:ext cx="4248000" cy="7560"/>
          </a:xfrm>
          <a:custGeom>
            <a:avLst/>
            <a:gdLst/>
            <a:ahLst/>
            <a:rect l="l" t="t" r="r" b="b"/>
            <a:pathLst>
              <a:path w="4036417" h="4993">
                <a:moveTo>
                  <a:pt x="4036418" y="4994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Google Shape;513;p12"/>
          <p:cNvSpPr/>
          <p:nvPr/>
        </p:nvSpPr>
        <p:spPr>
          <a:xfrm flipH="1">
            <a:off x="2113920" y="-26640"/>
            <a:ext cx="6120" cy="6910560"/>
          </a:xfrm>
          <a:custGeom>
            <a:avLst/>
            <a:gdLst/>
            <a:ahLst/>
            <a:rect l="l" t="t" r="r" b="b"/>
            <a:pathLst>
              <a:path w="4048" h="4376032">
                <a:moveTo>
                  <a:pt x="4048" y="0"/>
                </a:moveTo>
                <a:lnTo>
                  <a:pt x="0" y="4376032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Google Shape;514;p12"/>
          <p:cNvSpPr/>
          <p:nvPr/>
        </p:nvSpPr>
        <p:spPr>
          <a:xfrm flipH="1">
            <a:off x="-5400" y="2630880"/>
            <a:ext cx="4248000" cy="7560"/>
          </a:xfrm>
          <a:custGeom>
            <a:avLst/>
            <a:gdLst/>
            <a:ahLst/>
            <a:rect l="l" t="t" r="r" b="b"/>
            <a:pathLst>
              <a:path w="4036446" h="4991">
                <a:moveTo>
                  <a:pt x="4036446" y="4991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Google Shape;515;p12"/>
          <p:cNvSpPr/>
          <p:nvPr/>
        </p:nvSpPr>
        <p:spPr>
          <a:xfrm flipH="1">
            <a:off x="-3960" y="-26640"/>
            <a:ext cx="6120" cy="6910560"/>
          </a:xfrm>
          <a:custGeom>
            <a:avLst/>
            <a:gdLst/>
            <a:ahLst/>
            <a:rect l="l" t="t" r="r" b="b"/>
            <a:pathLst>
              <a:path w="4048" h="4376032">
                <a:moveTo>
                  <a:pt x="4048" y="0"/>
                </a:moveTo>
                <a:lnTo>
                  <a:pt x="0" y="4376032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Google Shape;516;p12"/>
          <p:cNvSpPr/>
          <p:nvPr/>
        </p:nvSpPr>
        <p:spPr>
          <a:xfrm flipH="1">
            <a:off x="-5040" y="4748760"/>
            <a:ext cx="4248000" cy="7560"/>
          </a:xfrm>
          <a:custGeom>
            <a:avLst/>
            <a:gdLst/>
            <a:ahLst/>
            <a:rect l="l" t="t" r="r" b="b"/>
            <a:pathLst>
              <a:path w="4036429" h="4995">
                <a:moveTo>
                  <a:pt x="4036430" y="4995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Google Shape;517;p12"/>
          <p:cNvSpPr/>
          <p:nvPr/>
        </p:nvSpPr>
        <p:spPr>
          <a:xfrm flipH="1">
            <a:off x="3173040" y="-26640"/>
            <a:ext cx="6120" cy="6910560"/>
          </a:xfrm>
          <a:custGeom>
            <a:avLst/>
            <a:gdLst/>
            <a:ahLst/>
            <a:rect l="l" t="t" r="r" b="b"/>
            <a:pathLst>
              <a:path w="4048" h="4376032">
                <a:moveTo>
                  <a:pt x="4048" y="0"/>
                </a:moveTo>
                <a:lnTo>
                  <a:pt x="0" y="4376032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Google Shape;518;p12"/>
          <p:cNvSpPr/>
          <p:nvPr/>
        </p:nvSpPr>
        <p:spPr>
          <a:xfrm flipH="1">
            <a:off x="-5400" y="1571760"/>
            <a:ext cx="4248000" cy="7560"/>
          </a:xfrm>
          <a:custGeom>
            <a:avLst/>
            <a:gdLst/>
            <a:ahLst/>
            <a:rect l="l" t="t" r="r" b="b"/>
            <a:pathLst>
              <a:path w="4036430" h="4995">
                <a:moveTo>
                  <a:pt x="4036430" y="4995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Google Shape;519;p12"/>
          <p:cNvSpPr/>
          <p:nvPr/>
        </p:nvSpPr>
        <p:spPr>
          <a:xfrm flipH="1">
            <a:off x="1055160" y="-26640"/>
            <a:ext cx="6120" cy="6910560"/>
          </a:xfrm>
          <a:custGeom>
            <a:avLst/>
            <a:gdLst/>
            <a:ahLst/>
            <a:rect l="l" t="t" r="r" b="b"/>
            <a:pathLst>
              <a:path w="4048" h="4376032">
                <a:moveTo>
                  <a:pt x="4048" y="0"/>
                </a:moveTo>
                <a:lnTo>
                  <a:pt x="0" y="4376032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Google Shape;520;p12"/>
          <p:cNvSpPr/>
          <p:nvPr/>
        </p:nvSpPr>
        <p:spPr>
          <a:xfrm flipH="1">
            <a:off x="-5040" y="3689640"/>
            <a:ext cx="4248000" cy="7560"/>
          </a:xfrm>
          <a:custGeom>
            <a:avLst/>
            <a:gdLst/>
            <a:ahLst/>
            <a:rect l="l" t="t" r="r" b="b"/>
            <a:pathLst>
              <a:path w="4036417" h="4995">
                <a:moveTo>
                  <a:pt x="4036418" y="4995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Google Shape;521;p12"/>
          <p:cNvSpPr/>
          <p:nvPr/>
        </p:nvSpPr>
        <p:spPr>
          <a:xfrm flipH="1">
            <a:off x="-5040" y="5807520"/>
            <a:ext cx="4248000" cy="7560"/>
          </a:xfrm>
          <a:custGeom>
            <a:avLst/>
            <a:gdLst/>
            <a:ahLst/>
            <a:rect l="l" t="t" r="r" b="b"/>
            <a:pathLst>
              <a:path w="4036442" h="4991">
                <a:moveTo>
                  <a:pt x="4036442" y="4991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Google Shape;522;p12"/>
          <p:cNvSpPr/>
          <p:nvPr/>
        </p:nvSpPr>
        <p:spPr>
          <a:xfrm flipH="1">
            <a:off x="3702600" y="-26640"/>
            <a:ext cx="6120" cy="6910560"/>
          </a:xfrm>
          <a:custGeom>
            <a:avLst/>
            <a:gdLst/>
            <a:ahLst/>
            <a:rect l="l" t="t" r="r" b="b"/>
            <a:pathLst>
              <a:path w="4048" h="4376032">
                <a:moveTo>
                  <a:pt x="4048" y="0"/>
                </a:moveTo>
                <a:lnTo>
                  <a:pt x="0" y="4376032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Google Shape;523;p12"/>
          <p:cNvSpPr/>
          <p:nvPr/>
        </p:nvSpPr>
        <p:spPr>
          <a:xfrm flipH="1">
            <a:off x="-5400" y="1042560"/>
            <a:ext cx="4248000" cy="7560"/>
          </a:xfrm>
          <a:custGeom>
            <a:avLst/>
            <a:gdLst/>
            <a:ahLst/>
            <a:rect l="l" t="t" r="r" b="b"/>
            <a:pathLst>
              <a:path w="4036445" h="4995">
                <a:moveTo>
                  <a:pt x="4036446" y="4995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Google Shape;524;p12"/>
          <p:cNvSpPr/>
          <p:nvPr/>
        </p:nvSpPr>
        <p:spPr>
          <a:xfrm flipH="1">
            <a:off x="1584720" y="-26640"/>
            <a:ext cx="6120" cy="6910560"/>
          </a:xfrm>
          <a:custGeom>
            <a:avLst/>
            <a:gdLst/>
            <a:ahLst/>
            <a:rect l="l" t="t" r="r" b="b"/>
            <a:pathLst>
              <a:path w="4048" h="4376032">
                <a:moveTo>
                  <a:pt x="4048" y="0"/>
                </a:moveTo>
                <a:lnTo>
                  <a:pt x="0" y="4376032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Google Shape;525;p12"/>
          <p:cNvSpPr/>
          <p:nvPr/>
        </p:nvSpPr>
        <p:spPr>
          <a:xfrm flipH="1">
            <a:off x="-5400" y="3160440"/>
            <a:ext cx="4248000" cy="7560"/>
          </a:xfrm>
          <a:custGeom>
            <a:avLst/>
            <a:gdLst/>
            <a:ahLst/>
            <a:rect l="l" t="t" r="r" b="b"/>
            <a:pathLst>
              <a:path w="4036430" h="4995">
                <a:moveTo>
                  <a:pt x="4036430" y="4995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Google Shape;526;p12"/>
          <p:cNvSpPr/>
          <p:nvPr/>
        </p:nvSpPr>
        <p:spPr>
          <a:xfrm flipH="1">
            <a:off x="-5040" y="5278320"/>
            <a:ext cx="4248000" cy="7560"/>
          </a:xfrm>
          <a:custGeom>
            <a:avLst/>
            <a:gdLst/>
            <a:ahLst/>
            <a:rect l="l" t="t" r="r" b="b"/>
            <a:pathLst>
              <a:path w="4036454" h="4991">
                <a:moveTo>
                  <a:pt x="4036455" y="4991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Google Shape;527;p12"/>
          <p:cNvSpPr/>
          <p:nvPr/>
        </p:nvSpPr>
        <p:spPr>
          <a:xfrm flipH="1">
            <a:off x="2643480" y="-26640"/>
            <a:ext cx="6120" cy="6910560"/>
          </a:xfrm>
          <a:custGeom>
            <a:avLst/>
            <a:gdLst/>
            <a:ahLst/>
            <a:rect l="l" t="t" r="r" b="b"/>
            <a:pathLst>
              <a:path w="4048" h="4376032">
                <a:moveTo>
                  <a:pt x="4048" y="0"/>
                </a:moveTo>
                <a:lnTo>
                  <a:pt x="0" y="4376032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Google Shape;528;p12"/>
          <p:cNvSpPr/>
          <p:nvPr/>
        </p:nvSpPr>
        <p:spPr>
          <a:xfrm flipH="1">
            <a:off x="-5400" y="2101320"/>
            <a:ext cx="4248000" cy="7560"/>
          </a:xfrm>
          <a:custGeom>
            <a:avLst/>
            <a:gdLst/>
            <a:ahLst/>
            <a:rect l="l" t="t" r="r" b="b"/>
            <a:pathLst>
              <a:path w="4036417" h="4991">
                <a:moveTo>
                  <a:pt x="4036418" y="4991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Google Shape;529;p12"/>
          <p:cNvSpPr/>
          <p:nvPr/>
        </p:nvSpPr>
        <p:spPr>
          <a:xfrm flipH="1">
            <a:off x="525600" y="-26640"/>
            <a:ext cx="6120" cy="6910560"/>
          </a:xfrm>
          <a:custGeom>
            <a:avLst/>
            <a:gdLst/>
            <a:ahLst/>
            <a:rect l="l" t="t" r="r" b="b"/>
            <a:pathLst>
              <a:path w="4048" h="4376032">
                <a:moveTo>
                  <a:pt x="4048" y="0"/>
                </a:moveTo>
                <a:lnTo>
                  <a:pt x="0" y="4376032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Google Shape;530;p12"/>
          <p:cNvSpPr/>
          <p:nvPr/>
        </p:nvSpPr>
        <p:spPr>
          <a:xfrm flipH="1">
            <a:off x="-5040" y="4219200"/>
            <a:ext cx="4248000" cy="7560"/>
          </a:xfrm>
          <a:custGeom>
            <a:avLst/>
            <a:gdLst/>
            <a:ahLst/>
            <a:rect l="l" t="t" r="r" b="b"/>
            <a:pathLst>
              <a:path w="4036441" h="4995">
                <a:moveTo>
                  <a:pt x="4036442" y="4995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Google Shape;531;p12"/>
          <p:cNvSpPr/>
          <p:nvPr/>
        </p:nvSpPr>
        <p:spPr>
          <a:xfrm flipH="1">
            <a:off x="-4680" y="6337080"/>
            <a:ext cx="4248000" cy="7560"/>
          </a:xfrm>
          <a:custGeom>
            <a:avLst/>
            <a:gdLst/>
            <a:ahLst/>
            <a:rect l="l" t="t" r="r" b="b"/>
            <a:pathLst>
              <a:path w="4036426" h="4995">
                <a:moveTo>
                  <a:pt x="4036426" y="4995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Google Shape;532;p12"/>
          <p:cNvSpPr/>
          <p:nvPr/>
        </p:nvSpPr>
        <p:spPr>
          <a:xfrm flipH="1" rot="16200000">
            <a:off x="-720" y="4228560"/>
            <a:ext cx="1589400" cy="52848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Google Shape;533;p12"/>
          <p:cNvSpPr/>
          <p:nvPr/>
        </p:nvSpPr>
        <p:spPr>
          <a:xfrm flipH="1">
            <a:off x="530640" y="520920"/>
            <a:ext cx="1589400" cy="52992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Google Shape;534;p12"/>
          <p:cNvSpPr/>
          <p:nvPr/>
        </p:nvSpPr>
        <p:spPr>
          <a:xfrm flipH="1" rot="16200000">
            <a:off x="263520" y="789120"/>
            <a:ext cx="1066320" cy="52992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Google Shape;535;p12"/>
          <p:cNvSpPr/>
          <p:nvPr/>
        </p:nvSpPr>
        <p:spPr>
          <a:xfrm flipH="1" rot="10800000">
            <a:off x="528120" y="518400"/>
            <a:ext cx="530280" cy="529920"/>
          </a:xfrm>
          <a:custGeom>
            <a:avLst/>
            <a:gdLst/>
            <a:ahLst/>
            <a:rect l="l" t="t" r="r" b="b"/>
            <a:pathLst>
              <a:path w="335225" h="337763">
                <a:moveTo>
                  <a:pt x="335225" y="0"/>
                </a:moveTo>
                <a:lnTo>
                  <a:pt x="168645" y="126"/>
                </a:lnTo>
                <a:cubicBezTo>
                  <a:pt x="75417" y="194"/>
                  <a:pt x="-81" y="75793"/>
                  <a:pt x="0" y="169009"/>
                </a:cubicBezTo>
                <a:cubicBezTo>
                  <a:pt x="81" y="262221"/>
                  <a:pt x="75659" y="337832"/>
                  <a:pt x="168888" y="337763"/>
                </a:cubicBezTo>
                <a:lnTo>
                  <a:pt x="206697" y="337763"/>
                </a:lnTo>
                <a:cubicBezTo>
                  <a:pt x="280414" y="319652"/>
                  <a:pt x="335225" y="253603"/>
                  <a:pt x="335225" y="174320"/>
                </a:cubicBezTo>
                <a:lnTo>
                  <a:pt x="335225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Google Shape;536;p12"/>
          <p:cNvSpPr/>
          <p:nvPr/>
        </p:nvSpPr>
        <p:spPr>
          <a:xfrm flipH="1" rot="10800000">
            <a:off x="2643840" y="-13680"/>
            <a:ext cx="1589400" cy="52848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Google Shape;537;p12"/>
          <p:cNvSpPr/>
          <p:nvPr/>
        </p:nvSpPr>
        <p:spPr>
          <a:xfrm flipH="1" rot="16200000">
            <a:off x="3168000" y="520200"/>
            <a:ext cx="1589400" cy="52848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Google Shape;538;p12"/>
          <p:cNvSpPr/>
          <p:nvPr/>
        </p:nvSpPr>
        <p:spPr>
          <a:xfrm rot="10800000">
            <a:off x="3697560" y="-14760"/>
            <a:ext cx="530280" cy="529920"/>
          </a:xfrm>
          <a:custGeom>
            <a:avLst/>
            <a:gdLst/>
            <a:ahLst/>
            <a:rect l="l" t="t" r="r" b="b"/>
            <a:pathLst>
              <a:path w="335225" h="337763">
                <a:moveTo>
                  <a:pt x="335225" y="0"/>
                </a:moveTo>
                <a:lnTo>
                  <a:pt x="168645" y="126"/>
                </a:lnTo>
                <a:cubicBezTo>
                  <a:pt x="75417" y="194"/>
                  <a:pt x="-81" y="75793"/>
                  <a:pt x="0" y="169009"/>
                </a:cubicBezTo>
                <a:cubicBezTo>
                  <a:pt x="81" y="262221"/>
                  <a:pt x="75659" y="337832"/>
                  <a:pt x="168888" y="337763"/>
                </a:cubicBezTo>
                <a:lnTo>
                  <a:pt x="206697" y="337763"/>
                </a:lnTo>
                <a:cubicBezTo>
                  <a:pt x="280414" y="319652"/>
                  <a:pt x="335225" y="253603"/>
                  <a:pt x="335225" y="174320"/>
                </a:cubicBezTo>
                <a:lnTo>
                  <a:pt x="335225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Google Shape;539;p12"/>
          <p:cNvSpPr/>
          <p:nvPr/>
        </p:nvSpPr>
        <p:spPr>
          <a:xfrm flipH="1">
            <a:off x="3698280" y="5813280"/>
            <a:ext cx="529920" cy="52992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Google Shape;540;p12"/>
          <p:cNvSpPr/>
          <p:nvPr/>
        </p:nvSpPr>
        <p:spPr>
          <a:xfrm flipH="1">
            <a:off x="2645280" y="5819760"/>
            <a:ext cx="528480" cy="106092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Google Shape;541;p12"/>
          <p:cNvSpPr/>
          <p:nvPr/>
        </p:nvSpPr>
        <p:spPr>
          <a:xfrm flipH="1">
            <a:off x="1587240" y="5283720"/>
            <a:ext cx="528480" cy="158328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Google Shape;542;p12"/>
          <p:cNvSpPr/>
          <p:nvPr/>
        </p:nvSpPr>
        <p:spPr>
          <a:xfrm flipH="1">
            <a:off x="529200" y="5815440"/>
            <a:ext cx="528480" cy="106092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Google Shape;543;p12"/>
          <p:cNvSpPr/>
          <p:nvPr/>
        </p:nvSpPr>
        <p:spPr>
          <a:xfrm flipH="1" rot="5400000">
            <a:off x="262080" y="5549400"/>
            <a:ext cx="528480" cy="106092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Google Shape;544;p12"/>
          <p:cNvSpPr/>
          <p:nvPr/>
        </p:nvSpPr>
        <p:spPr>
          <a:xfrm rot="10800000">
            <a:off x="527760" y="5815800"/>
            <a:ext cx="530280" cy="529920"/>
          </a:xfrm>
          <a:custGeom>
            <a:avLst/>
            <a:gdLst/>
            <a:ahLst/>
            <a:rect l="l" t="t" r="r" b="b"/>
            <a:pathLst>
              <a:path w="335225" h="337763">
                <a:moveTo>
                  <a:pt x="335225" y="0"/>
                </a:moveTo>
                <a:lnTo>
                  <a:pt x="168645" y="126"/>
                </a:lnTo>
                <a:cubicBezTo>
                  <a:pt x="75417" y="194"/>
                  <a:pt x="-81" y="75793"/>
                  <a:pt x="0" y="169009"/>
                </a:cubicBezTo>
                <a:cubicBezTo>
                  <a:pt x="81" y="262221"/>
                  <a:pt x="75659" y="337832"/>
                  <a:pt x="168888" y="337763"/>
                </a:cubicBezTo>
                <a:lnTo>
                  <a:pt x="206697" y="337763"/>
                </a:lnTo>
                <a:cubicBezTo>
                  <a:pt x="280414" y="319652"/>
                  <a:pt x="335225" y="253603"/>
                  <a:pt x="335225" y="174320"/>
                </a:cubicBezTo>
                <a:lnTo>
                  <a:pt x="335225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Google Shape;545;p12"/>
          <p:cNvSpPr/>
          <p:nvPr/>
        </p:nvSpPr>
        <p:spPr>
          <a:xfrm flipH="1">
            <a:off x="2647080" y="1042560"/>
            <a:ext cx="529920" cy="52992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510120" y="1582560"/>
            <a:ext cx="3716640" cy="370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86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PH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PH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PH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PH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PH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PH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PH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PH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PH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Google Shape;547;p12"/>
          <p:cNvSpPr/>
          <p:nvPr/>
        </p:nvSpPr>
        <p:spPr>
          <a:xfrm flipH="1">
            <a:off x="2520" y="2103840"/>
            <a:ext cx="529920" cy="52992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Google Shape;548;p12"/>
          <p:cNvSpPr/>
          <p:nvPr/>
        </p:nvSpPr>
        <p:spPr>
          <a:xfrm flipH="1">
            <a:off x="11138760" y="539640"/>
            <a:ext cx="1059120" cy="7560"/>
          </a:xfrm>
          <a:custGeom>
            <a:avLst/>
            <a:gdLst/>
            <a:ahLst/>
            <a:rect l="l" t="t" r="r" b="b"/>
            <a:pathLst>
              <a:path w="4036417" h="4993">
                <a:moveTo>
                  <a:pt x="4036418" y="4994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Google Shape;549;p12"/>
          <p:cNvSpPr/>
          <p:nvPr/>
        </p:nvSpPr>
        <p:spPr>
          <a:xfrm flipH="1">
            <a:off x="11138760" y="2657520"/>
            <a:ext cx="1059120" cy="7560"/>
          </a:xfrm>
          <a:custGeom>
            <a:avLst/>
            <a:gdLst/>
            <a:ahLst/>
            <a:rect l="l" t="t" r="r" b="b"/>
            <a:pathLst>
              <a:path w="4036446" h="4991">
                <a:moveTo>
                  <a:pt x="4036446" y="4991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Google Shape;550;p12"/>
          <p:cNvSpPr/>
          <p:nvPr/>
        </p:nvSpPr>
        <p:spPr>
          <a:xfrm flipH="1">
            <a:off x="11138760" y="4775400"/>
            <a:ext cx="1059120" cy="7560"/>
          </a:xfrm>
          <a:custGeom>
            <a:avLst/>
            <a:gdLst/>
            <a:ahLst/>
            <a:rect l="l" t="t" r="r" b="b"/>
            <a:pathLst>
              <a:path w="4036429" h="4995">
                <a:moveTo>
                  <a:pt x="4036430" y="4995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Google Shape;551;p12"/>
          <p:cNvSpPr/>
          <p:nvPr/>
        </p:nvSpPr>
        <p:spPr>
          <a:xfrm flipH="1">
            <a:off x="11138760" y="1598400"/>
            <a:ext cx="1059120" cy="7560"/>
          </a:xfrm>
          <a:custGeom>
            <a:avLst/>
            <a:gdLst/>
            <a:ahLst/>
            <a:rect l="l" t="t" r="r" b="b"/>
            <a:pathLst>
              <a:path w="4036430" h="4995">
                <a:moveTo>
                  <a:pt x="4036430" y="4995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Google Shape;552;p12"/>
          <p:cNvSpPr/>
          <p:nvPr/>
        </p:nvSpPr>
        <p:spPr>
          <a:xfrm flipH="1">
            <a:off x="11662920" y="0"/>
            <a:ext cx="6120" cy="6913800"/>
          </a:xfrm>
          <a:custGeom>
            <a:avLst/>
            <a:gdLst/>
            <a:ahLst/>
            <a:rect l="l" t="t" r="r" b="b"/>
            <a:pathLst>
              <a:path w="4048" h="4376032">
                <a:moveTo>
                  <a:pt x="4048" y="0"/>
                </a:moveTo>
                <a:lnTo>
                  <a:pt x="0" y="4376032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Google Shape;553;p12"/>
          <p:cNvSpPr/>
          <p:nvPr/>
        </p:nvSpPr>
        <p:spPr>
          <a:xfrm flipH="1">
            <a:off x="11138760" y="3716280"/>
            <a:ext cx="1059120" cy="7560"/>
          </a:xfrm>
          <a:custGeom>
            <a:avLst/>
            <a:gdLst/>
            <a:ahLst/>
            <a:rect l="l" t="t" r="r" b="b"/>
            <a:pathLst>
              <a:path w="4036417" h="4995">
                <a:moveTo>
                  <a:pt x="4036418" y="4995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Google Shape;554;p12"/>
          <p:cNvSpPr/>
          <p:nvPr/>
        </p:nvSpPr>
        <p:spPr>
          <a:xfrm flipH="1">
            <a:off x="11138760" y="5834160"/>
            <a:ext cx="1059120" cy="7560"/>
          </a:xfrm>
          <a:custGeom>
            <a:avLst/>
            <a:gdLst/>
            <a:ahLst/>
            <a:rect l="l" t="t" r="r" b="b"/>
            <a:pathLst>
              <a:path w="4036442" h="4991">
                <a:moveTo>
                  <a:pt x="4036442" y="4991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Google Shape;555;p12"/>
          <p:cNvSpPr/>
          <p:nvPr/>
        </p:nvSpPr>
        <p:spPr>
          <a:xfrm flipH="1">
            <a:off x="11138760" y="1068840"/>
            <a:ext cx="1059120" cy="7560"/>
          </a:xfrm>
          <a:custGeom>
            <a:avLst/>
            <a:gdLst/>
            <a:ahLst/>
            <a:rect l="l" t="t" r="r" b="b"/>
            <a:pathLst>
              <a:path w="4036445" h="4995">
                <a:moveTo>
                  <a:pt x="4036446" y="4995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Google Shape;556;p12"/>
          <p:cNvSpPr/>
          <p:nvPr/>
        </p:nvSpPr>
        <p:spPr>
          <a:xfrm flipH="1">
            <a:off x="12192120" y="0"/>
            <a:ext cx="6120" cy="6913800"/>
          </a:xfrm>
          <a:custGeom>
            <a:avLst/>
            <a:gdLst/>
            <a:ahLst/>
            <a:rect l="l" t="t" r="r" b="b"/>
            <a:pathLst>
              <a:path w="4048" h="4376032">
                <a:moveTo>
                  <a:pt x="4048" y="0"/>
                </a:moveTo>
                <a:lnTo>
                  <a:pt x="0" y="4376032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Google Shape;557;p12"/>
          <p:cNvSpPr/>
          <p:nvPr/>
        </p:nvSpPr>
        <p:spPr>
          <a:xfrm flipH="1">
            <a:off x="11138760" y="3186720"/>
            <a:ext cx="1059120" cy="7560"/>
          </a:xfrm>
          <a:custGeom>
            <a:avLst/>
            <a:gdLst/>
            <a:ahLst/>
            <a:rect l="l" t="t" r="r" b="b"/>
            <a:pathLst>
              <a:path w="4036430" h="4995">
                <a:moveTo>
                  <a:pt x="4036430" y="4995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Google Shape;558;p12"/>
          <p:cNvSpPr/>
          <p:nvPr/>
        </p:nvSpPr>
        <p:spPr>
          <a:xfrm flipH="1">
            <a:off x="11138760" y="5304600"/>
            <a:ext cx="1059120" cy="7560"/>
          </a:xfrm>
          <a:custGeom>
            <a:avLst/>
            <a:gdLst/>
            <a:ahLst/>
            <a:rect l="l" t="t" r="r" b="b"/>
            <a:pathLst>
              <a:path w="4036454" h="4991">
                <a:moveTo>
                  <a:pt x="4036455" y="4991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Google Shape;559;p12"/>
          <p:cNvSpPr/>
          <p:nvPr/>
        </p:nvSpPr>
        <p:spPr>
          <a:xfrm flipH="1">
            <a:off x="11138760" y="2127960"/>
            <a:ext cx="1059120" cy="7560"/>
          </a:xfrm>
          <a:custGeom>
            <a:avLst/>
            <a:gdLst/>
            <a:ahLst/>
            <a:rect l="l" t="t" r="r" b="b"/>
            <a:pathLst>
              <a:path w="4036417" h="4991">
                <a:moveTo>
                  <a:pt x="4036418" y="4991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Google Shape;560;p12"/>
          <p:cNvSpPr/>
          <p:nvPr/>
        </p:nvSpPr>
        <p:spPr>
          <a:xfrm flipH="1">
            <a:off x="11133360" y="0"/>
            <a:ext cx="6120" cy="6913800"/>
          </a:xfrm>
          <a:custGeom>
            <a:avLst/>
            <a:gdLst/>
            <a:ahLst/>
            <a:rect l="l" t="t" r="r" b="b"/>
            <a:pathLst>
              <a:path w="4048" h="4376032">
                <a:moveTo>
                  <a:pt x="4048" y="0"/>
                </a:moveTo>
                <a:lnTo>
                  <a:pt x="0" y="4376032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Google Shape;561;p12"/>
          <p:cNvSpPr/>
          <p:nvPr/>
        </p:nvSpPr>
        <p:spPr>
          <a:xfrm flipH="1">
            <a:off x="11138760" y="4245840"/>
            <a:ext cx="1059120" cy="7560"/>
          </a:xfrm>
          <a:custGeom>
            <a:avLst/>
            <a:gdLst/>
            <a:ahLst/>
            <a:rect l="l" t="t" r="r" b="b"/>
            <a:pathLst>
              <a:path w="4036441" h="4995">
                <a:moveTo>
                  <a:pt x="4036442" y="4995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Google Shape;562;p12"/>
          <p:cNvSpPr/>
          <p:nvPr/>
        </p:nvSpPr>
        <p:spPr>
          <a:xfrm flipH="1">
            <a:off x="11138760" y="6363720"/>
            <a:ext cx="1059120" cy="7560"/>
          </a:xfrm>
          <a:custGeom>
            <a:avLst/>
            <a:gdLst/>
            <a:ahLst/>
            <a:rect l="l" t="t" r="r" b="b"/>
            <a:pathLst>
              <a:path w="4036426" h="4995">
                <a:moveTo>
                  <a:pt x="4036426" y="4995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Google Shape;563;p12"/>
          <p:cNvSpPr/>
          <p:nvPr/>
        </p:nvSpPr>
        <p:spPr>
          <a:xfrm flipH="1" rot="16200000">
            <a:off x="11133360" y="1602720"/>
            <a:ext cx="1589400" cy="52848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Google Shape;564;p12"/>
          <p:cNvSpPr/>
          <p:nvPr/>
        </p:nvSpPr>
        <p:spPr>
          <a:xfrm rot="16200000">
            <a:off x="11400120" y="3454560"/>
            <a:ext cx="528480" cy="106092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Google Shape;565;p12"/>
          <p:cNvSpPr/>
          <p:nvPr/>
        </p:nvSpPr>
        <p:spPr>
          <a:xfrm flipH="1">
            <a:off x="11134080" y="5308200"/>
            <a:ext cx="529920" cy="52992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Google Shape;566;p12"/>
          <p:cNvSpPr/>
          <p:nvPr/>
        </p:nvSpPr>
        <p:spPr>
          <a:xfrm flipH="1">
            <a:off x="11131920" y="1072440"/>
            <a:ext cx="1060920" cy="52992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Google Shape;567;p12"/>
          <p:cNvSpPr/>
          <p:nvPr/>
        </p:nvSpPr>
        <p:spPr>
          <a:xfrm rot="10800000">
            <a:off x="11663640" y="1072800"/>
            <a:ext cx="530280" cy="529920"/>
          </a:xfrm>
          <a:custGeom>
            <a:avLst/>
            <a:gdLst/>
            <a:ahLst/>
            <a:rect l="l" t="t" r="r" b="b"/>
            <a:pathLst>
              <a:path w="335225" h="337763">
                <a:moveTo>
                  <a:pt x="335225" y="0"/>
                </a:moveTo>
                <a:lnTo>
                  <a:pt x="168645" y="126"/>
                </a:lnTo>
                <a:cubicBezTo>
                  <a:pt x="75417" y="194"/>
                  <a:pt x="-81" y="75793"/>
                  <a:pt x="0" y="169009"/>
                </a:cubicBezTo>
                <a:cubicBezTo>
                  <a:pt x="81" y="262221"/>
                  <a:pt x="75659" y="337832"/>
                  <a:pt x="168888" y="337763"/>
                </a:cubicBezTo>
                <a:lnTo>
                  <a:pt x="206697" y="337763"/>
                </a:lnTo>
                <a:cubicBezTo>
                  <a:pt x="280414" y="319652"/>
                  <a:pt x="335225" y="253603"/>
                  <a:pt x="335225" y="174320"/>
                </a:cubicBezTo>
                <a:lnTo>
                  <a:pt x="335225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9;p1"/>
          <p:cNvSpPr/>
          <p:nvPr/>
        </p:nvSpPr>
        <p:spPr>
          <a:xfrm rot="5400000">
            <a:off x="-462240" y="6119280"/>
            <a:ext cx="1131120" cy="114120"/>
          </a:xfrm>
          <a:custGeom>
            <a:avLst/>
            <a:gdLst/>
            <a:ahLst/>
            <a:rect l="l" t="t" r="r" b="b"/>
            <a:pathLst>
              <a:path w="919793" h="8764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Google Shape;10;p1"/>
          <p:cNvSpPr/>
          <p:nvPr/>
        </p:nvSpPr>
        <p:spPr>
          <a:xfrm>
            <a:off x="9931680" y="13320"/>
            <a:ext cx="2259720" cy="39636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slidesmania.com</a:t>
            </a:r>
            <a:endParaRPr b="0" lang="en-PH" sz="1400" spc="-1" strike="noStrike">
              <a:latin typeface="Arial"/>
            </a:endParaRPr>
          </a:p>
        </p:txBody>
      </p:sp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1760400" y="620280"/>
            <a:ext cx="8670960" cy="7632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rmAutofit fontScale="75000"/>
          </a:bodyPr>
          <a:p>
            <a:r>
              <a:rPr b="0" lang="en-PH" sz="45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PH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1760400" y="2474640"/>
            <a:ext cx="2753640" cy="12974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rmAutofit fontScale="4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PH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PH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PH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PH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PH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PH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PH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PH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PH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4718880" y="2474640"/>
            <a:ext cx="2753640" cy="12974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rmAutofit fontScale="4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PH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PH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PH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PH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PH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PH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PH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PH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PH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7677360" y="2474640"/>
            <a:ext cx="2753640" cy="12974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rmAutofit fontScale="4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PH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PH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PH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PH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PH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PH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PH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PH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PH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 type="body"/>
          </p:nvPr>
        </p:nvSpPr>
        <p:spPr>
          <a:xfrm>
            <a:off x="1760400" y="4939920"/>
            <a:ext cx="2753640" cy="12974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rmAutofit fontScale="4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PH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PH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PH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PH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PH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PH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PH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PH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PH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6"/>
          <p:cNvSpPr>
            <a:spLocks noGrp="1"/>
          </p:cNvSpPr>
          <p:nvPr>
            <p:ph type="body"/>
          </p:nvPr>
        </p:nvSpPr>
        <p:spPr>
          <a:xfrm>
            <a:off x="4718880" y="4939920"/>
            <a:ext cx="2753640" cy="12974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rmAutofit fontScale="4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PH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PH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PH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PH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PH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PH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PH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PH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PH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7"/>
          <p:cNvSpPr>
            <a:spLocks noGrp="1"/>
          </p:cNvSpPr>
          <p:nvPr>
            <p:ph type="body"/>
          </p:nvPr>
        </p:nvSpPr>
        <p:spPr>
          <a:xfrm>
            <a:off x="7677360" y="4939920"/>
            <a:ext cx="2753640" cy="12974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rmAutofit fontScale="4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PH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PH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PH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PH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PH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PH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PH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PH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PH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Google Shape;180;p5"/>
          <p:cNvSpPr/>
          <p:nvPr/>
        </p:nvSpPr>
        <p:spPr>
          <a:xfrm>
            <a:off x="1080" y="511560"/>
            <a:ext cx="1059120" cy="7560"/>
          </a:xfrm>
          <a:custGeom>
            <a:avLst/>
            <a:gdLst/>
            <a:ahLst/>
            <a:rect l="l" t="t" r="r" b="b"/>
            <a:pathLst>
              <a:path w="4036417" h="4993">
                <a:moveTo>
                  <a:pt x="4036418" y="4994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Google Shape;181;p5"/>
          <p:cNvSpPr/>
          <p:nvPr/>
        </p:nvSpPr>
        <p:spPr>
          <a:xfrm>
            <a:off x="1080" y="2629440"/>
            <a:ext cx="1059120" cy="7560"/>
          </a:xfrm>
          <a:custGeom>
            <a:avLst/>
            <a:gdLst/>
            <a:ahLst/>
            <a:rect l="l" t="t" r="r" b="b"/>
            <a:pathLst>
              <a:path w="4036446" h="4991">
                <a:moveTo>
                  <a:pt x="4036446" y="4991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Google Shape;182;p5"/>
          <p:cNvSpPr/>
          <p:nvPr/>
        </p:nvSpPr>
        <p:spPr>
          <a:xfrm>
            <a:off x="1080" y="4747320"/>
            <a:ext cx="1059120" cy="7560"/>
          </a:xfrm>
          <a:custGeom>
            <a:avLst/>
            <a:gdLst/>
            <a:ahLst/>
            <a:rect l="l" t="t" r="r" b="b"/>
            <a:pathLst>
              <a:path w="4036429" h="4995">
                <a:moveTo>
                  <a:pt x="4036430" y="4995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Google Shape;183;p5"/>
          <p:cNvSpPr/>
          <p:nvPr/>
        </p:nvSpPr>
        <p:spPr>
          <a:xfrm>
            <a:off x="1080" y="1570320"/>
            <a:ext cx="1059120" cy="7560"/>
          </a:xfrm>
          <a:custGeom>
            <a:avLst/>
            <a:gdLst/>
            <a:ahLst/>
            <a:rect l="l" t="t" r="r" b="b"/>
            <a:pathLst>
              <a:path w="4036430" h="4995">
                <a:moveTo>
                  <a:pt x="4036430" y="4995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Google Shape;184;p5"/>
          <p:cNvSpPr/>
          <p:nvPr/>
        </p:nvSpPr>
        <p:spPr>
          <a:xfrm>
            <a:off x="529560" y="-28080"/>
            <a:ext cx="6120" cy="6913800"/>
          </a:xfrm>
          <a:custGeom>
            <a:avLst/>
            <a:gdLst/>
            <a:ahLst/>
            <a:rect l="l" t="t" r="r" b="b"/>
            <a:pathLst>
              <a:path w="4048" h="4376032">
                <a:moveTo>
                  <a:pt x="4048" y="0"/>
                </a:moveTo>
                <a:lnTo>
                  <a:pt x="0" y="4376032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Google Shape;185;p5"/>
          <p:cNvSpPr/>
          <p:nvPr/>
        </p:nvSpPr>
        <p:spPr>
          <a:xfrm>
            <a:off x="1080" y="3688200"/>
            <a:ext cx="1059120" cy="7560"/>
          </a:xfrm>
          <a:custGeom>
            <a:avLst/>
            <a:gdLst/>
            <a:ahLst/>
            <a:rect l="l" t="t" r="r" b="b"/>
            <a:pathLst>
              <a:path w="4036417" h="4995">
                <a:moveTo>
                  <a:pt x="4036418" y="4995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Google Shape;186;p5"/>
          <p:cNvSpPr/>
          <p:nvPr/>
        </p:nvSpPr>
        <p:spPr>
          <a:xfrm>
            <a:off x="1080" y="5806080"/>
            <a:ext cx="1059120" cy="7560"/>
          </a:xfrm>
          <a:custGeom>
            <a:avLst/>
            <a:gdLst/>
            <a:ahLst/>
            <a:rect l="l" t="t" r="r" b="b"/>
            <a:pathLst>
              <a:path w="4036442" h="4991">
                <a:moveTo>
                  <a:pt x="4036442" y="4991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Google Shape;187;p5"/>
          <p:cNvSpPr/>
          <p:nvPr/>
        </p:nvSpPr>
        <p:spPr>
          <a:xfrm>
            <a:off x="1080" y="1040760"/>
            <a:ext cx="1059120" cy="7560"/>
          </a:xfrm>
          <a:custGeom>
            <a:avLst/>
            <a:gdLst/>
            <a:ahLst/>
            <a:rect l="l" t="t" r="r" b="b"/>
            <a:pathLst>
              <a:path w="4036445" h="4995">
                <a:moveTo>
                  <a:pt x="4036446" y="4995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Google Shape;188;p5"/>
          <p:cNvSpPr/>
          <p:nvPr/>
        </p:nvSpPr>
        <p:spPr>
          <a:xfrm>
            <a:off x="0" y="-28080"/>
            <a:ext cx="6120" cy="6913800"/>
          </a:xfrm>
          <a:custGeom>
            <a:avLst/>
            <a:gdLst/>
            <a:ahLst/>
            <a:rect l="l" t="t" r="r" b="b"/>
            <a:pathLst>
              <a:path w="4048" h="4376032">
                <a:moveTo>
                  <a:pt x="4048" y="0"/>
                </a:moveTo>
                <a:lnTo>
                  <a:pt x="0" y="4376032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Google Shape;189;p5"/>
          <p:cNvSpPr/>
          <p:nvPr/>
        </p:nvSpPr>
        <p:spPr>
          <a:xfrm>
            <a:off x="1080" y="3158640"/>
            <a:ext cx="1059120" cy="7560"/>
          </a:xfrm>
          <a:custGeom>
            <a:avLst/>
            <a:gdLst/>
            <a:ahLst/>
            <a:rect l="l" t="t" r="r" b="b"/>
            <a:pathLst>
              <a:path w="4036430" h="4995">
                <a:moveTo>
                  <a:pt x="4036430" y="4995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Google Shape;190;p5"/>
          <p:cNvSpPr/>
          <p:nvPr/>
        </p:nvSpPr>
        <p:spPr>
          <a:xfrm>
            <a:off x="1080" y="5276520"/>
            <a:ext cx="1059120" cy="7560"/>
          </a:xfrm>
          <a:custGeom>
            <a:avLst/>
            <a:gdLst/>
            <a:ahLst/>
            <a:rect l="l" t="t" r="r" b="b"/>
            <a:pathLst>
              <a:path w="4036454" h="4991">
                <a:moveTo>
                  <a:pt x="4036455" y="4991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Google Shape;191;p5"/>
          <p:cNvSpPr/>
          <p:nvPr/>
        </p:nvSpPr>
        <p:spPr>
          <a:xfrm>
            <a:off x="1080" y="2099880"/>
            <a:ext cx="1059120" cy="7560"/>
          </a:xfrm>
          <a:custGeom>
            <a:avLst/>
            <a:gdLst/>
            <a:ahLst/>
            <a:rect l="l" t="t" r="r" b="b"/>
            <a:pathLst>
              <a:path w="4036417" h="4991">
                <a:moveTo>
                  <a:pt x="4036418" y="4991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Google Shape;192;p5"/>
          <p:cNvSpPr/>
          <p:nvPr/>
        </p:nvSpPr>
        <p:spPr>
          <a:xfrm>
            <a:off x="1058760" y="-28080"/>
            <a:ext cx="6120" cy="6913800"/>
          </a:xfrm>
          <a:custGeom>
            <a:avLst/>
            <a:gdLst/>
            <a:ahLst/>
            <a:rect l="l" t="t" r="r" b="b"/>
            <a:pathLst>
              <a:path w="4048" h="4376032">
                <a:moveTo>
                  <a:pt x="4048" y="0"/>
                </a:moveTo>
                <a:lnTo>
                  <a:pt x="0" y="4376032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Google Shape;193;p5"/>
          <p:cNvSpPr/>
          <p:nvPr/>
        </p:nvSpPr>
        <p:spPr>
          <a:xfrm>
            <a:off x="1080" y="4217760"/>
            <a:ext cx="1059120" cy="7560"/>
          </a:xfrm>
          <a:custGeom>
            <a:avLst/>
            <a:gdLst/>
            <a:ahLst/>
            <a:rect l="l" t="t" r="r" b="b"/>
            <a:pathLst>
              <a:path w="4036441" h="4995">
                <a:moveTo>
                  <a:pt x="4036442" y="4995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Google Shape;194;p5"/>
          <p:cNvSpPr/>
          <p:nvPr/>
        </p:nvSpPr>
        <p:spPr>
          <a:xfrm>
            <a:off x="1080" y="6335640"/>
            <a:ext cx="1059120" cy="7560"/>
          </a:xfrm>
          <a:custGeom>
            <a:avLst/>
            <a:gdLst/>
            <a:ahLst/>
            <a:rect l="l" t="t" r="r" b="b"/>
            <a:pathLst>
              <a:path w="4036426" h="4995">
                <a:moveTo>
                  <a:pt x="4036426" y="4995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Google Shape;195;p5"/>
          <p:cNvSpPr/>
          <p:nvPr/>
        </p:nvSpPr>
        <p:spPr>
          <a:xfrm rot="5400000">
            <a:off x="-523080" y="1574640"/>
            <a:ext cx="1589400" cy="52848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Google Shape;196;p5"/>
          <p:cNvSpPr/>
          <p:nvPr/>
        </p:nvSpPr>
        <p:spPr>
          <a:xfrm flipH="1" rot="5400000">
            <a:off x="269280" y="3426480"/>
            <a:ext cx="528480" cy="106092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Google Shape;197;p5"/>
          <p:cNvSpPr/>
          <p:nvPr/>
        </p:nvSpPr>
        <p:spPr>
          <a:xfrm>
            <a:off x="534960" y="5280120"/>
            <a:ext cx="529920" cy="52992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Google Shape;198;p5"/>
          <p:cNvSpPr/>
          <p:nvPr/>
        </p:nvSpPr>
        <p:spPr>
          <a:xfrm>
            <a:off x="5400" y="1044360"/>
            <a:ext cx="1060920" cy="52992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Google Shape;199;p5"/>
          <p:cNvSpPr/>
          <p:nvPr/>
        </p:nvSpPr>
        <p:spPr>
          <a:xfrm flipH="1" rot="10800000">
            <a:off x="4680" y="1044720"/>
            <a:ext cx="530280" cy="529920"/>
          </a:xfrm>
          <a:custGeom>
            <a:avLst/>
            <a:gdLst/>
            <a:ahLst/>
            <a:rect l="l" t="t" r="r" b="b"/>
            <a:pathLst>
              <a:path w="335225" h="337763">
                <a:moveTo>
                  <a:pt x="335225" y="0"/>
                </a:moveTo>
                <a:lnTo>
                  <a:pt x="168645" y="126"/>
                </a:lnTo>
                <a:cubicBezTo>
                  <a:pt x="75417" y="194"/>
                  <a:pt x="-81" y="75793"/>
                  <a:pt x="0" y="169009"/>
                </a:cubicBezTo>
                <a:cubicBezTo>
                  <a:pt x="81" y="262221"/>
                  <a:pt x="75659" y="337832"/>
                  <a:pt x="168888" y="337763"/>
                </a:cubicBezTo>
                <a:lnTo>
                  <a:pt x="206697" y="337763"/>
                </a:lnTo>
                <a:cubicBezTo>
                  <a:pt x="280414" y="319652"/>
                  <a:pt x="335225" y="253603"/>
                  <a:pt x="335225" y="174320"/>
                </a:cubicBezTo>
                <a:lnTo>
                  <a:pt x="335225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Google Shape;200;p5"/>
          <p:cNvSpPr/>
          <p:nvPr/>
        </p:nvSpPr>
        <p:spPr>
          <a:xfrm>
            <a:off x="11154600" y="-28080"/>
            <a:ext cx="6120" cy="6913800"/>
          </a:xfrm>
          <a:custGeom>
            <a:avLst/>
            <a:gdLst/>
            <a:ahLst/>
            <a:rect l="l" t="t" r="r" b="b"/>
            <a:pathLst>
              <a:path w="4048" h="4376032">
                <a:moveTo>
                  <a:pt x="4048" y="0"/>
                </a:moveTo>
                <a:lnTo>
                  <a:pt x="0" y="4376032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Google Shape;201;p5"/>
          <p:cNvSpPr/>
          <p:nvPr/>
        </p:nvSpPr>
        <p:spPr>
          <a:xfrm>
            <a:off x="11150280" y="511560"/>
            <a:ext cx="1059120" cy="7560"/>
          </a:xfrm>
          <a:custGeom>
            <a:avLst/>
            <a:gdLst/>
            <a:ahLst/>
            <a:rect l="l" t="t" r="r" b="b"/>
            <a:pathLst>
              <a:path w="4036417" h="4993">
                <a:moveTo>
                  <a:pt x="4036418" y="4994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Google Shape;202;p5"/>
          <p:cNvSpPr/>
          <p:nvPr/>
        </p:nvSpPr>
        <p:spPr>
          <a:xfrm>
            <a:off x="11150280" y="2629440"/>
            <a:ext cx="1059120" cy="7560"/>
          </a:xfrm>
          <a:custGeom>
            <a:avLst/>
            <a:gdLst/>
            <a:ahLst/>
            <a:rect l="l" t="t" r="r" b="b"/>
            <a:pathLst>
              <a:path w="4036446" h="4991">
                <a:moveTo>
                  <a:pt x="4036446" y="4991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Google Shape;203;p5"/>
          <p:cNvSpPr/>
          <p:nvPr/>
        </p:nvSpPr>
        <p:spPr>
          <a:xfrm>
            <a:off x="11149920" y="4747320"/>
            <a:ext cx="1059120" cy="7560"/>
          </a:xfrm>
          <a:custGeom>
            <a:avLst/>
            <a:gdLst/>
            <a:ahLst/>
            <a:rect l="l" t="t" r="r" b="b"/>
            <a:pathLst>
              <a:path w="4036429" h="4995">
                <a:moveTo>
                  <a:pt x="4036430" y="4995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Google Shape;204;p5"/>
          <p:cNvSpPr/>
          <p:nvPr/>
        </p:nvSpPr>
        <p:spPr>
          <a:xfrm>
            <a:off x="11150280" y="1570320"/>
            <a:ext cx="1059120" cy="7560"/>
          </a:xfrm>
          <a:custGeom>
            <a:avLst/>
            <a:gdLst/>
            <a:ahLst/>
            <a:rect l="l" t="t" r="r" b="b"/>
            <a:pathLst>
              <a:path w="4036430" h="4995">
                <a:moveTo>
                  <a:pt x="4036430" y="4995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Google Shape;205;p5"/>
          <p:cNvSpPr/>
          <p:nvPr/>
        </p:nvSpPr>
        <p:spPr>
          <a:xfrm>
            <a:off x="11150280" y="3688200"/>
            <a:ext cx="1059120" cy="7560"/>
          </a:xfrm>
          <a:custGeom>
            <a:avLst/>
            <a:gdLst/>
            <a:ahLst/>
            <a:rect l="l" t="t" r="r" b="b"/>
            <a:pathLst>
              <a:path w="4036417" h="4995">
                <a:moveTo>
                  <a:pt x="4036418" y="4995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Google Shape;206;p5"/>
          <p:cNvSpPr/>
          <p:nvPr/>
        </p:nvSpPr>
        <p:spPr>
          <a:xfrm>
            <a:off x="11149920" y="5806440"/>
            <a:ext cx="1059120" cy="7560"/>
          </a:xfrm>
          <a:custGeom>
            <a:avLst/>
            <a:gdLst/>
            <a:ahLst/>
            <a:rect l="l" t="t" r="r" b="b"/>
            <a:pathLst>
              <a:path w="4036442" h="4991">
                <a:moveTo>
                  <a:pt x="4036442" y="4991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Google Shape;207;p5"/>
          <p:cNvSpPr/>
          <p:nvPr/>
        </p:nvSpPr>
        <p:spPr>
          <a:xfrm>
            <a:off x="11683800" y="-28080"/>
            <a:ext cx="6120" cy="6913800"/>
          </a:xfrm>
          <a:custGeom>
            <a:avLst/>
            <a:gdLst/>
            <a:ahLst/>
            <a:rect l="l" t="t" r="r" b="b"/>
            <a:pathLst>
              <a:path w="4048" h="4376032">
                <a:moveTo>
                  <a:pt x="4048" y="0"/>
                </a:moveTo>
                <a:lnTo>
                  <a:pt x="0" y="4376032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Google Shape;208;p5"/>
          <p:cNvSpPr/>
          <p:nvPr/>
        </p:nvSpPr>
        <p:spPr>
          <a:xfrm>
            <a:off x="11150280" y="1041120"/>
            <a:ext cx="1059120" cy="7560"/>
          </a:xfrm>
          <a:custGeom>
            <a:avLst/>
            <a:gdLst/>
            <a:ahLst/>
            <a:rect l="l" t="t" r="r" b="b"/>
            <a:pathLst>
              <a:path w="4036445" h="4995">
                <a:moveTo>
                  <a:pt x="4036446" y="4995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Google Shape;209;p5"/>
          <p:cNvSpPr/>
          <p:nvPr/>
        </p:nvSpPr>
        <p:spPr>
          <a:xfrm>
            <a:off x="11150280" y="3159000"/>
            <a:ext cx="1059120" cy="7560"/>
          </a:xfrm>
          <a:custGeom>
            <a:avLst/>
            <a:gdLst/>
            <a:ahLst/>
            <a:rect l="l" t="t" r="r" b="b"/>
            <a:pathLst>
              <a:path w="4036430" h="4995">
                <a:moveTo>
                  <a:pt x="4036430" y="4995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Google Shape;210;p5"/>
          <p:cNvSpPr/>
          <p:nvPr/>
        </p:nvSpPr>
        <p:spPr>
          <a:xfrm>
            <a:off x="11149920" y="5276880"/>
            <a:ext cx="1059120" cy="7560"/>
          </a:xfrm>
          <a:custGeom>
            <a:avLst/>
            <a:gdLst/>
            <a:ahLst/>
            <a:rect l="l" t="t" r="r" b="b"/>
            <a:pathLst>
              <a:path w="4036454" h="4991">
                <a:moveTo>
                  <a:pt x="4036455" y="4991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Google Shape;211;p5"/>
          <p:cNvSpPr/>
          <p:nvPr/>
        </p:nvSpPr>
        <p:spPr>
          <a:xfrm>
            <a:off x="11150280" y="2099880"/>
            <a:ext cx="1059120" cy="7560"/>
          </a:xfrm>
          <a:custGeom>
            <a:avLst/>
            <a:gdLst/>
            <a:ahLst/>
            <a:rect l="l" t="t" r="r" b="b"/>
            <a:pathLst>
              <a:path w="4036417" h="4991">
                <a:moveTo>
                  <a:pt x="4036418" y="4991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Google Shape;212;p5"/>
          <p:cNvSpPr/>
          <p:nvPr/>
        </p:nvSpPr>
        <p:spPr>
          <a:xfrm>
            <a:off x="11149920" y="4217760"/>
            <a:ext cx="1059120" cy="7560"/>
          </a:xfrm>
          <a:custGeom>
            <a:avLst/>
            <a:gdLst/>
            <a:ahLst/>
            <a:rect l="l" t="t" r="r" b="b"/>
            <a:pathLst>
              <a:path w="4036441" h="4995">
                <a:moveTo>
                  <a:pt x="4036442" y="4995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Google Shape;213;p5"/>
          <p:cNvSpPr/>
          <p:nvPr/>
        </p:nvSpPr>
        <p:spPr>
          <a:xfrm>
            <a:off x="11149920" y="6335640"/>
            <a:ext cx="1059120" cy="7560"/>
          </a:xfrm>
          <a:custGeom>
            <a:avLst/>
            <a:gdLst/>
            <a:ahLst/>
            <a:rect l="l" t="t" r="r" b="b"/>
            <a:pathLst>
              <a:path w="4036426" h="4995">
                <a:moveTo>
                  <a:pt x="4036426" y="4995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Google Shape;214;p5"/>
          <p:cNvSpPr/>
          <p:nvPr/>
        </p:nvSpPr>
        <p:spPr>
          <a:xfrm rot="16200000">
            <a:off x="11420640" y="254160"/>
            <a:ext cx="528480" cy="106092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Google Shape;215;p5"/>
          <p:cNvSpPr/>
          <p:nvPr/>
        </p:nvSpPr>
        <p:spPr>
          <a:xfrm flipH="1" rot="16200000">
            <a:off x="10875960" y="779760"/>
            <a:ext cx="1066320" cy="52992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Google Shape;216;p5"/>
          <p:cNvSpPr/>
          <p:nvPr/>
        </p:nvSpPr>
        <p:spPr>
          <a:xfrm flipH="1" rot="10800000">
            <a:off x="11140200" y="509040"/>
            <a:ext cx="530280" cy="529920"/>
          </a:xfrm>
          <a:custGeom>
            <a:avLst/>
            <a:gdLst/>
            <a:ahLst/>
            <a:rect l="l" t="t" r="r" b="b"/>
            <a:pathLst>
              <a:path w="335225" h="337763">
                <a:moveTo>
                  <a:pt x="335225" y="0"/>
                </a:moveTo>
                <a:lnTo>
                  <a:pt x="168645" y="126"/>
                </a:lnTo>
                <a:cubicBezTo>
                  <a:pt x="75417" y="194"/>
                  <a:pt x="-81" y="75793"/>
                  <a:pt x="0" y="169009"/>
                </a:cubicBezTo>
                <a:cubicBezTo>
                  <a:pt x="81" y="262221"/>
                  <a:pt x="75659" y="337832"/>
                  <a:pt x="168888" y="337763"/>
                </a:cubicBezTo>
                <a:lnTo>
                  <a:pt x="206697" y="337763"/>
                </a:lnTo>
                <a:cubicBezTo>
                  <a:pt x="280414" y="319652"/>
                  <a:pt x="335225" y="253603"/>
                  <a:pt x="335225" y="174320"/>
                </a:cubicBezTo>
                <a:lnTo>
                  <a:pt x="335225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Google Shape;217;p5"/>
          <p:cNvSpPr/>
          <p:nvPr/>
        </p:nvSpPr>
        <p:spPr>
          <a:xfrm flipH="1">
            <a:off x="11144880" y="5276880"/>
            <a:ext cx="528480" cy="158328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Google Shape;218;p5"/>
          <p:cNvSpPr/>
          <p:nvPr/>
        </p:nvSpPr>
        <p:spPr>
          <a:xfrm>
            <a:off x="11670480" y="2105280"/>
            <a:ext cx="529920" cy="52992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Google Shape;219;p5"/>
          <p:cNvSpPr/>
          <p:nvPr/>
        </p:nvSpPr>
        <p:spPr>
          <a:xfrm>
            <a:off x="11144160" y="4218840"/>
            <a:ext cx="529920" cy="52992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9;p1"/>
          <p:cNvSpPr/>
          <p:nvPr/>
        </p:nvSpPr>
        <p:spPr>
          <a:xfrm rot="5400000">
            <a:off x="-462240" y="6119280"/>
            <a:ext cx="1131120" cy="114120"/>
          </a:xfrm>
          <a:custGeom>
            <a:avLst/>
            <a:gdLst/>
            <a:ahLst/>
            <a:rect l="l" t="t" r="r" b="b"/>
            <a:pathLst>
              <a:path w="919793" h="8764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Google Shape;10;p1"/>
          <p:cNvSpPr/>
          <p:nvPr/>
        </p:nvSpPr>
        <p:spPr>
          <a:xfrm>
            <a:off x="9931680" y="13320"/>
            <a:ext cx="2259720" cy="39636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slidesmania.com</a:t>
            </a:r>
            <a:endParaRPr b="0" lang="en-PH" sz="1400" spc="-1" strike="noStrike">
              <a:latin typeface="Arial"/>
            </a:endParaRPr>
          </a:p>
        </p:txBody>
      </p:sp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821160" y="1020600"/>
            <a:ext cx="8894160" cy="7632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rmAutofit fontScale="75000"/>
          </a:bodyPr>
          <a:p>
            <a:r>
              <a:rPr b="0" lang="en-PH" sz="45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PH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821160" y="1963800"/>
            <a:ext cx="8894160" cy="38732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5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PH" sz="25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PH" sz="25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PH" sz="25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5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PH" sz="25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PH" sz="25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PH" sz="2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5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PH" sz="2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5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PH" sz="2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5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PH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sldNum" idx="3"/>
          </p:nvPr>
        </p:nvSpPr>
        <p:spPr>
          <a:xfrm>
            <a:off x="11296440" y="6217560"/>
            <a:ext cx="731520" cy="5245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B617DB0E-E2D3-4497-A4BC-803408ED13E3}" type="slidenum">
              <a:rPr b="0" lang="en" sz="13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PH" sz="1300" spc="-1" strike="noStrike">
              <a:latin typeface="Times New Roman"/>
            </a:endParaRPr>
          </a:p>
        </p:txBody>
      </p:sp>
      <p:sp>
        <p:nvSpPr>
          <p:cNvPr id="280" name="Google Shape;141;p4"/>
          <p:cNvSpPr/>
          <p:nvPr/>
        </p:nvSpPr>
        <p:spPr>
          <a:xfrm>
            <a:off x="10621080" y="-28080"/>
            <a:ext cx="6120" cy="6910560"/>
          </a:xfrm>
          <a:custGeom>
            <a:avLst/>
            <a:gdLst/>
            <a:ahLst/>
            <a:rect l="l" t="t" r="r" b="b"/>
            <a:pathLst>
              <a:path w="4048" h="4376032">
                <a:moveTo>
                  <a:pt x="4048" y="0"/>
                </a:moveTo>
                <a:lnTo>
                  <a:pt x="0" y="4376032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Google Shape;142;p4"/>
          <p:cNvSpPr/>
          <p:nvPr/>
        </p:nvSpPr>
        <p:spPr>
          <a:xfrm>
            <a:off x="10616760" y="511560"/>
            <a:ext cx="1573920" cy="7560"/>
          </a:xfrm>
          <a:custGeom>
            <a:avLst/>
            <a:gdLst/>
            <a:ahLst/>
            <a:rect l="l" t="t" r="r" b="b"/>
            <a:pathLst>
              <a:path w="4036417" h="4993">
                <a:moveTo>
                  <a:pt x="4036418" y="4994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Google Shape;143;p4"/>
          <p:cNvSpPr/>
          <p:nvPr/>
        </p:nvSpPr>
        <p:spPr>
          <a:xfrm>
            <a:off x="10616760" y="2629440"/>
            <a:ext cx="1573920" cy="7560"/>
          </a:xfrm>
          <a:custGeom>
            <a:avLst/>
            <a:gdLst/>
            <a:ahLst/>
            <a:rect l="l" t="t" r="r" b="b"/>
            <a:pathLst>
              <a:path w="4036446" h="4991">
                <a:moveTo>
                  <a:pt x="4036446" y="4991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Google Shape;144;p4"/>
          <p:cNvSpPr/>
          <p:nvPr/>
        </p:nvSpPr>
        <p:spPr>
          <a:xfrm>
            <a:off x="10616760" y="4747320"/>
            <a:ext cx="1573920" cy="7560"/>
          </a:xfrm>
          <a:custGeom>
            <a:avLst/>
            <a:gdLst/>
            <a:ahLst/>
            <a:rect l="l" t="t" r="r" b="b"/>
            <a:pathLst>
              <a:path w="4036429" h="4995">
                <a:moveTo>
                  <a:pt x="4036430" y="4995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Google Shape;145;p4"/>
          <p:cNvSpPr/>
          <p:nvPr/>
        </p:nvSpPr>
        <p:spPr>
          <a:xfrm>
            <a:off x="11679840" y="-28080"/>
            <a:ext cx="6120" cy="6910560"/>
          </a:xfrm>
          <a:custGeom>
            <a:avLst/>
            <a:gdLst/>
            <a:ahLst/>
            <a:rect l="l" t="t" r="r" b="b"/>
            <a:pathLst>
              <a:path w="4048" h="4376032">
                <a:moveTo>
                  <a:pt x="4048" y="0"/>
                </a:moveTo>
                <a:lnTo>
                  <a:pt x="0" y="4376032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Google Shape;146;p4"/>
          <p:cNvSpPr/>
          <p:nvPr/>
        </p:nvSpPr>
        <p:spPr>
          <a:xfrm>
            <a:off x="10616760" y="1570320"/>
            <a:ext cx="1573920" cy="7560"/>
          </a:xfrm>
          <a:custGeom>
            <a:avLst/>
            <a:gdLst/>
            <a:ahLst/>
            <a:rect l="l" t="t" r="r" b="b"/>
            <a:pathLst>
              <a:path w="4036430" h="4995">
                <a:moveTo>
                  <a:pt x="4036430" y="4995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Google Shape;147;p4"/>
          <p:cNvSpPr/>
          <p:nvPr/>
        </p:nvSpPr>
        <p:spPr>
          <a:xfrm>
            <a:off x="10616760" y="3688200"/>
            <a:ext cx="1573920" cy="7560"/>
          </a:xfrm>
          <a:custGeom>
            <a:avLst/>
            <a:gdLst/>
            <a:ahLst/>
            <a:rect l="l" t="t" r="r" b="b"/>
            <a:pathLst>
              <a:path w="4036417" h="4995">
                <a:moveTo>
                  <a:pt x="4036418" y="4995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Google Shape;148;p4"/>
          <p:cNvSpPr/>
          <p:nvPr/>
        </p:nvSpPr>
        <p:spPr>
          <a:xfrm>
            <a:off x="10616760" y="5806440"/>
            <a:ext cx="1573920" cy="7560"/>
          </a:xfrm>
          <a:custGeom>
            <a:avLst/>
            <a:gdLst/>
            <a:ahLst/>
            <a:rect l="l" t="t" r="r" b="b"/>
            <a:pathLst>
              <a:path w="4036442" h="4991">
                <a:moveTo>
                  <a:pt x="4036442" y="4991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Google Shape;149;p4"/>
          <p:cNvSpPr/>
          <p:nvPr/>
        </p:nvSpPr>
        <p:spPr>
          <a:xfrm>
            <a:off x="11150640" y="-28080"/>
            <a:ext cx="6120" cy="6910560"/>
          </a:xfrm>
          <a:custGeom>
            <a:avLst/>
            <a:gdLst/>
            <a:ahLst/>
            <a:rect l="l" t="t" r="r" b="b"/>
            <a:pathLst>
              <a:path w="4048" h="4376032">
                <a:moveTo>
                  <a:pt x="4048" y="0"/>
                </a:moveTo>
                <a:lnTo>
                  <a:pt x="0" y="4376032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Google Shape;150;p4"/>
          <p:cNvSpPr/>
          <p:nvPr/>
        </p:nvSpPr>
        <p:spPr>
          <a:xfrm>
            <a:off x="10616760" y="1041120"/>
            <a:ext cx="1573920" cy="7560"/>
          </a:xfrm>
          <a:custGeom>
            <a:avLst/>
            <a:gdLst/>
            <a:ahLst/>
            <a:rect l="l" t="t" r="r" b="b"/>
            <a:pathLst>
              <a:path w="4036445" h="4995">
                <a:moveTo>
                  <a:pt x="4036446" y="4995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Google Shape;151;p4"/>
          <p:cNvSpPr/>
          <p:nvPr/>
        </p:nvSpPr>
        <p:spPr>
          <a:xfrm>
            <a:off x="10616760" y="3159000"/>
            <a:ext cx="1573920" cy="7560"/>
          </a:xfrm>
          <a:custGeom>
            <a:avLst/>
            <a:gdLst/>
            <a:ahLst/>
            <a:rect l="l" t="t" r="r" b="b"/>
            <a:pathLst>
              <a:path w="4036430" h="4995">
                <a:moveTo>
                  <a:pt x="4036430" y="4995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Google Shape;152;p4"/>
          <p:cNvSpPr/>
          <p:nvPr/>
        </p:nvSpPr>
        <p:spPr>
          <a:xfrm>
            <a:off x="10616760" y="5276880"/>
            <a:ext cx="1573920" cy="7560"/>
          </a:xfrm>
          <a:custGeom>
            <a:avLst/>
            <a:gdLst/>
            <a:ahLst/>
            <a:rect l="l" t="t" r="r" b="b"/>
            <a:pathLst>
              <a:path w="4036454" h="4991">
                <a:moveTo>
                  <a:pt x="4036455" y="4991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Google Shape;153;p4"/>
          <p:cNvSpPr/>
          <p:nvPr/>
        </p:nvSpPr>
        <p:spPr>
          <a:xfrm>
            <a:off x="10616760" y="2099880"/>
            <a:ext cx="1573920" cy="7560"/>
          </a:xfrm>
          <a:custGeom>
            <a:avLst/>
            <a:gdLst/>
            <a:ahLst/>
            <a:rect l="l" t="t" r="r" b="b"/>
            <a:pathLst>
              <a:path w="4036417" h="4991">
                <a:moveTo>
                  <a:pt x="4036418" y="4991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Google Shape;154;p4"/>
          <p:cNvSpPr/>
          <p:nvPr/>
        </p:nvSpPr>
        <p:spPr>
          <a:xfrm>
            <a:off x="10616760" y="4217760"/>
            <a:ext cx="1573920" cy="7560"/>
          </a:xfrm>
          <a:custGeom>
            <a:avLst/>
            <a:gdLst/>
            <a:ahLst/>
            <a:rect l="l" t="t" r="r" b="b"/>
            <a:pathLst>
              <a:path w="4036441" h="4995">
                <a:moveTo>
                  <a:pt x="4036442" y="4995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Google Shape;155;p4"/>
          <p:cNvSpPr/>
          <p:nvPr/>
        </p:nvSpPr>
        <p:spPr>
          <a:xfrm>
            <a:off x="10616760" y="6335640"/>
            <a:ext cx="1573920" cy="7560"/>
          </a:xfrm>
          <a:custGeom>
            <a:avLst/>
            <a:gdLst/>
            <a:ahLst/>
            <a:rect l="l" t="t" r="r" b="b"/>
            <a:pathLst>
              <a:path w="4036426" h="4995">
                <a:moveTo>
                  <a:pt x="4036426" y="4995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Google Shape;156;p4"/>
          <p:cNvSpPr/>
          <p:nvPr/>
        </p:nvSpPr>
        <p:spPr>
          <a:xfrm flipH="1">
            <a:off x="10609560" y="511560"/>
            <a:ext cx="1589400" cy="52992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Google Shape;157;p4"/>
          <p:cNvSpPr/>
          <p:nvPr/>
        </p:nvSpPr>
        <p:spPr>
          <a:xfrm flipH="1" rot="16200000">
            <a:off x="10342440" y="779760"/>
            <a:ext cx="1066320" cy="52992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Google Shape;158;p4"/>
          <p:cNvSpPr/>
          <p:nvPr/>
        </p:nvSpPr>
        <p:spPr>
          <a:xfrm flipH="1" rot="10800000">
            <a:off x="10607040" y="509040"/>
            <a:ext cx="530280" cy="529920"/>
          </a:xfrm>
          <a:custGeom>
            <a:avLst/>
            <a:gdLst/>
            <a:ahLst/>
            <a:rect l="l" t="t" r="r" b="b"/>
            <a:pathLst>
              <a:path w="335225" h="337763">
                <a:moveTo>
                  <a:pt x="335225" y="0"/>
                </a:moveTo>
                <a:lnTo>
                  <a:pt x="168645" y="126"/>
                </a:lnTo>
                <a:cubicBezTo>
                  <a:pt x="75417" y="194"/>
                  <a:pt x="-81" y="75793"/>
                  <a:pt x="0" y="169009"/>
                </a:cubicBezTo>
                <a:cubicBezTo>
                  <a:pt x="81" y="262221"/>
                  <a:pt x="75659" y="337832"/>
                  <a:pt x="168888" y="337763"/>
                </a:cubicBezTo>
                <a:lnTo>
                  <a:pt x="206697" y="337763"/>
                </a:lnTo>
                <a:cubicBezTo>
                  <a:pt x="280414" y="319652"/>
                  <a:pt x="335225" y="253603"/>
                  <a:pt x="335225" y="174320"/>
                </a:cubicBezTo>
                <a:lnTo>
                  <a:pt x="335225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Google Shape;159;p4"/>
          <p:cNvSpPr/>
          <p:nvPr/>
        </p:nvSpPr>
        <p:spPr>
          <a:xfrm rot="5400000">
            <a:off x="11140200" y="3692880"/>
            <a:ext cx="1589400" cy="52848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Google Shape;160;p4"/>
          <p:cNvSpPr/>
          <p:nvPr/>
        </p:nvSpPr>
        <p:spPr>
          <a:xfrm>
            <a:off x="10607400" y="3162600"/>
            <a:ext cx="1589400" cy="52848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Google Shape;161;p4"/>
          <p:cNvSpPr/>
          <p:nvPr/>
        </p:nvSpPr>
        <p:spPr>
          <a:xfrm flipH="1" rot="16200000">
            <a:off x="11669760" y="3161880"/>
            <a:ext cx="530280" cy="529920"/>
          </a:xfrm>
          <a:custGeom>
            <a:avLst/>
            <a:gdLst/>
            <a:ahLst/>
            <a:rect l="l" t="t" r="r" b="b"/>
            <a:pathLst>
              <a:path w="335225" h="337763">
                <a:moveTo>
                  <a:pt x="335225" y="0"/>
                </a:moveTo>
                <a:lnTo>
                  <a:pt x="168645" y="126"/>
                </a:lnTo>
                <a:cubicBezTo>
                  <a:pt x="75417" y="194"/>
                  <a:pt x="-81" y="75793"/>
                  <a:pt x="0" y="169009"/>
                </a:cubicBezTo>
                <a:cubicBezTo>
                  <a:pt x="81" y="262221"/>
                  <a:pt x="75659" y="337832"/>
                  <a:pt x="168888" y="337763"/>
                </a:cubicBezTo>
                <a:lnTo>
                  <a:pt x="206697" y="337763"/>
                </a:lnTo>
                <a:cubicBezTo>
                  <a:pt x="280414" y="319652"/>
                  <a:pt x="335225" y="253603"/>
                  <a:pt x="335225" y="174320"/>
                </a:cubicBezTo>
                <a:lnTo>
                  <a:pt x="335225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Google Shape;162;p4"/>
          <p:cNvSpPr/>
          <p:nvPr/>
        </p:nvSpPr>
        <p:spPr>
          <a:xfrm flipH="1">
            <a:off x="11669760" y="5812920"/>
            <a:ext cx="528480" cy="106092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Google Shape;163;p4"/>
          <p:cNvSpPr/>
          <p:nvPr/>
        </p:nvSpPr>
        <p:spPr>
          <a:xfrm flipH="1">
            <a:off x="10611720" y="5276880"/>
            <a:ext cx="528480" cy="158328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Google Shape;164;p4"/>
          <p:cNvSpPr/>
          <p:nvPr/>
        </p:nvSpPr>
        <p:spPr>
          <a:xfrm>
            <a:off x="11137320" y="2105280"/>
            <a:ext cx="529920" cy="52992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Google Shape;165;p4"/>
          <p:cNvSpPr/>
          <p:nvPr/>
        </p:nvSpPr>
        <p:spPr>
          <a:xfrm>
            <a:off x="10611000" y="4218840"/>
            <a:ext cx="529920" cy="52992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9;p1"/>
          <p:cNvSpPr/>
          <p:nvPr/>
        </p:nvSpPr>
        <p:spPr>
          <a:xfrm rot="5400000">
            <a:off x="-462240" y="6119280"/>
            <a:ext cx="1131120" cy="114120"/>
          </a:xfrm>
          <a:custGeom>
            <a:avLst/>
            <a:gdLst/>
            <a:ahLst/>
            <a:rect l="l" t="t" r="r" b="b"/>
            <a:pathLst>
              <a:path w="919793" h="8764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Google Shape;10;p1"/>
          <p:cNvSpPr/>
          <p:nvPr/>
        </p:nvSpPr>
        <p:spPr>
          <a:xfrm>
            <a:off x="9931680" y="13320"/>
            <a:ext cx="2259720" cy="39636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slidesmania.com</a:t>
            </a:r>
            <a:endParaRPr b="0" lang="en-PH" sz="1400" spc="-1" strike="noStrike">
              <a:latin typeface="Arial"/>
            </a:endParaRPr>
          </a:p>
        </p:txBody>
      </p:sp>
      <p:grpSp>
        <p:nvGrpSpPr>
          <p:cNvPr id="343" name="Google Shape;67;p3"/>
          <p:cNvGrpSpPr/>
          <p:nvPr/>
        </p:nvGrpSpPr>
        <p:grpSpPr>
          <a:xfrm>
            <a:off x="-25920" y="-28080"/>
            <a:ext cx="12217680" cy="6910560"/>
            <a:chOff x="-25920" y="-28080"/>
            <a:chExt cx="12217680" cy="6910560"/>
          </a:xfrm>
        </p:grpSpPr>
        <p:grpSp>
          <p:nvGrpSpPr>
            <p:cNvPr id="344" name="Google Shape;68;p3"/>
            <p:cNvGrpSpPr/>
            <p:nvPr/>
          </p:nvGrpSpPr>
          <p:grpSpPr>
            <a:xfrm>
              <a:off x="5816160" y="-28080"/>
              <a:ext cx="6375600" cy="6910560"/>
              <a:chOff x="5816160" y="-28080"/>
              <a:chExt cx="6375600" cy="6910560"/>
            </a:xfrm>
          </p:grpSpPr>
          <p:sp>
            <p:nvSpPr>
              <p:cNvPr id="345" name="Google Shape;69;p3"/>
              <p:cNvSpPr/>
              <p:nvPr/>
            </p:nvSpPr>
            <p:spPr>
              <a:xfrm>
                <a:off x="5820480" y="-28080"/>
                <a:ext cx="6120" cy="6910560"/>
              </a:xfrm>
              <a:custGeom>
                <a:avLst/>
                <a:gdLst/>
                <a:ahLst/>
                <a:rect l="l" t="t" r="r" b="b"/>
                <a:pathLst>
                  <a:path w="4048" h="4376032">
                    <a:moveTo>
                      <a:pt x="4048" y="0"/>
                    </a:moveTo>
                    <a:lnTo>
                      <a:pt x="0" y="4376032"/>
                    </a:lnTo>
                  </a:path>
                </a:pathLst>
              </a:custGeom>
              <a:noFill/>
              <a:ln w="9525">
                <a:solidFill>
                  <a:srgbClr val="bcbcb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6" name="Google Shape;70;p3"/>
              <p:cNvSpPr/>
              <p:nvPr/>
            </p:nvSpPr>
            <p:spPr>
              <a:xfrm>
                <a:off x="5817240" y="511560"/>
                <a:ext cx="6374520" cy="7560"/>
              </a:xfrm>
              <a:custGeom>
                <a:avLst/>
                <a:gdLst/>
                <a:ahLst/>
                <a:rect l="l" t="t" r="r" b="b"/>
                <a:pathLst>
                  <a:path w="4036417" h="4993">
                    <a:moveTo>
                      <a:pt x="4036418" y="4994"/>
                    </a:move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bcbcb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7" name="Google Shape;71;p3"/>
              <p:cNvSpPr/>
              <p:nvPr/>
            </p:nvSpPr>
            <p:spPr>
              <a:xfrm>
                <a:off x="7938360" y="-28080"/>
                <a:ext cx="6120" cy="6910560"/>
              </a:xfrm>
              <a:custGeom>
                <a:avLst/>
                <a:gdLst/>
                <a:ahLst/>
                <a:rect l="l" t="t" r="r" b="b"/>
                <a:pathLst>
                  <a:path w="4048" h="4376032">
                    <a:moveTo>
                      <a:pt x="4048" y="0"/>
                    </a:moveTo>
                    <a:lnTo>
                      <a:pt x="0" y="4376032"/>
                    </a:lnTo>
                  </a:path>
                </a:pathLst>
              </a:custGeom>
              <a:noFill/>
              <a:ln w="9525">
                <a:solidFill>
                  <a:srgbClr val="bcbcb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8" name="Google Shape;72;p3"/>
              <p:cNvSpPr/>
              <p:nvPr/>
            </p:nvSpPr>
            <p:spPr>
              <a:xfrm>
                <a:off x="5816880" y="2629440"/>
                <a:ext cx="6374520" cy="7560"/>
              </a:xfrm>
              <a:custGeom>
                <a:avLst/>
                <a:gdLst/>
                <a:ahLst/>
                <a:rect l="l" t="t" r="r" b="b"/>
                <a:pathLst>
                  <a:path w="4036446" h="4991">
                    <a:moveTo>
                      <a:pt x="4036446" y="4991"/>
                    </a:move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bcbcb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9" name="Google Shape;73;p3"/>
              <p:cNvSpPr/>
              <p:nvPr/>
            </p:nvSpPr>
            <p:spPr>
              <a:xfrm>
                <a:off x="10056240" y="-28080"/>
                <a:ext cx="6120" cy="6910560"/>
              </a:xfrm>
              <a:custGeom>
                <a:avLst/>
                <a:gdLst/>
                <a:ahLst/>
                <a:rect l="l" t="t" r="r" b="b"/>
                <a:pathLst>
                  <a:path w="4048" h="4376032">
                    <a:moveTo>
                      <a:pt x="4048" y="0"/>
                    </a:moveTo>
                    <a:lnTo>
                      <a:pt x="0" y="4376032"/>
                    </a:lnTo>
                  </a:path>
                </a:pathLst>
              </a:custGeom>
              <a:noFill/>
              <a:ln w="9525">
                <a:solidFill>
                  <a:srgbClr val="bcbcb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0" name="Google Shape;74;p3"/>
              <p:cNvSpPr/>
              <p:nvPr/>
            </p:nvSpPr>
            <p:spPr>
              <a:xfrm>
                <a:off x="5816520" y="4747320"/>
                <a:ext cx="6374520" cy="7560"/>
              </a:xfrm>
              <a:custGeom>
                <a:avLst/>
                <a:gdLst/>
                <a:ahLst/>
                <a:rect l="l" t="t" r="r" b="b"/>
                <a:pathLst>
                  <a:path w="4036429" h="4995">
                    <a:moveTo>
                      <a:pt x="4036430" y="4995"/>
                    </a:move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bcbcb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1" name="Google Shape;75;p3"/>
              <p:cNvSpPr/>
              <p:nvPr/>
            </p:nvSpPr>
            <p:spPr>
              <a:xfrm>
                <a:off x="6879240" y="-28080"/>
                <a:ext cx="6120" cy="6910560"/>
              </a:xfrm>
              <a:custGeom>
                <a:avLst/>
                <a:gdLst/>
                <a:ahLst/>
                <a:rect l="l" t="t" r="r" b="b"/>
                <a:pathLst>
                  <a:path w="4048" h="4376032">
                    <a:moveTo>
                      <a:pt x="4048" y="0"/>
                    </a:moveTo>
                    <a:lnTo>
                      <a:pt x="0" y="4376032"/>
                    </a:lnTo>
                  </a:path>
                </a:pathLst>
              </a:custGeom>
              <a:noFill/>
              <a:ln w="9525">
                <a:solidFill>
                  <a:srgbClr val="bcbcb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2" name="Google Shape;76;p3"/>
              <p:cNvSpPr/>
              <p:nvPr/>
            </p:nvSpPr>
            <p:spPr>
              <a:xfrm>
                <a:off x="5816880" y="1570320"/>
                <a:ext cx="6374520" cy="7560"/>
              </a:xfrm>
              <a:custGeom>
                <a:avLst/>
                <a:gdLst/>
                <a:ahLst/>
                <a:rect l="l" t="t" r="r" b="b"/>
                <a:pathLst>
                  <a:path w="4036430" h="4995">
                    <a:moveTo>
                      <a:pt x="4036430" y="4995"/>
                    </a:move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bcbcb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3" name="Google Shape;77;p3"/>
              <p:cNvSpPr/>
              <p:nvPr/>
            </p:nvSpPr>
            <p:spPr>
              <a:xfrm>
                <a:off x="8997120" y="-28080"/>
                <a:ext cx="6120" cy="6910560"/>
              </a:xfrm>
              <a:custGeom>
                <a:avLst/>
                <a:gdLst/>
                <a:ahLst/>
                <a:rect l="l" t="t" r="r" b="b"/>
                <a:pathLst>
                  <a:path w="4048" h="4376032">
                    <a:moveTo>
                      <a:pt x="4048" y="0"/>
                    </a:moveTo>
                    <a:lnTo>
                      <a:pt x="0" y="4376032"/>
                    </a:lnTo>
                  </a:path>
                </a:pathLst>
              </a:custGeom>
              <a:noFill/>
              <a:ln w="9525">
                <a:solidFill>
                  <a:srgbClr val="bcbcb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4" name="Google Shape;78;p3"/>
              <p:cNvSpPr/>
              <p:nvPr/>
            </p:nvSpPr>
            <p:spPr>
              <a:xfrm>
                <a:off x="5816520" y="3688200"/>
                <a:ext cx="6374520" cy="7560"/>
              </a:xfrm>
              <a:custGeom>
                <a:avLst/>
                <a:gdLst/>
                <a:ahLst/>
                <a:rect l="l" t="t" r="r" b="b"/>
                <a:pathLst>
                  <a:path w="4036417" h="4995">
                    <a:moveTo>
                      <a:pt x="4036418" y="4995"/>
                    </a:move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bcbcb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5" name="Google Shape;79;p3"/>
              <p:cNvSpPr/>
              <p:nvPr/>
            </p:nvSpPr>
            <p:spPr>
              <a:xfrm>
                <a:off x="11115360" y="-28080"/>
                <a:ext cx="6120" cy="6910560"/>
              </a:xfrm>
              <a:custGeom>
                <a:avLst/>
                <a:gdLst/>
                <a:ahLst/>
                <a:rect l="l" t="t" r="r" b="b"/>
                <a:pathLst>
                  <a:path w="4048" h="4376032">
                    <a:moveTo>
                      <a:pt x="4048" y="0"/>
                    </a:moveTo>
                    <a:lnTo>
                      <a:pt x="0" y="4376032"/>
                    </a:lnTo>
                  </a:path>
                </a:pathLst>
              </a:custGeom>
              <a:noFill/>
              <a:ln w="9525">
                <a:solidFill>
                  <a:srgbClr val="bcbcb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6" name="Google Shape;80;p3"/>
              <p:cNvSpPr/>
              <p:nvPr/>
            </p:nvSpPr>
            <p:spPr>
              <a:xfrm>
                <a:off x="5816160" y="5806440"/>
                <a:ext cx="6374520" cy="7560"/>
              </a:xfrm>
              <a:custGeom>
                <a:avLst/>
                <a:gdLst/>
                <a:ahLst/>
                <a:rect l="l" t="t" r="r" b="b"/>
                <a:pathLst>
                  <a:path w="4036442" h="4991">
                    <a:moveTo>
                      <a:pt x="4036442" y="4991"/>
                    </a:move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bcbcb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7" name="Google Shape;81;p3"/>
              <p:cNvSpPr/>
              <p:nvPr/>
            </p:nvSpPr>
            <p:spPr>
              <a:xfrm>
                <a:off x="6350040" y="-28080"/>
                <a:ext cx="6120" cy="6910560"/>
              </a:xfrm>
              <a:custGeom>
                <a:avLst/>
                <a:gdLst/>
                <a:ahLst/>
                <a:rect l="l" t="t" r="r" b="b"/>
                <a:pathLst>
                  <a:path w="4048" h="4376032">
                    <a:moveTo>
                      <a:pt x="4048" y="0"/>
                    </a:moveTo>
                    <a:lnTo>
                      <a:pt x="0" y="4376032"/>
                    </a:lnTo>
                  </a:path>
                </a:pathLst>
              </a:custGeom>
              <a:noFill/>
              <a:ln w="9525">
                <a:solidFill>
                  <a:srgbClr val="bcbcb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8" name="Google Shape;82;p3"/>
              <p:cNvSpPr/>
              <p:nvPr/>
            </p:nvSpPr>
            <p:spPr>
              <a:xfrm>
                <a:off x="5817240" y="1041120"/>
                <a:ext cx="6374520" cy="7560"/>
              </a:xfrm>
              <a:custGeom>
                <a:avLst/>
                <a:gdLst/>
                <a:ahLst/>
                <a:rect l="l" t="t" r="r" b="b"/>
                <a:pathLst>
                  <a:path w="4036445" h="4995">
                    <a:moveTo>
                      <a:pt x="4036446" y="4995"/>
                    </a:move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bcbcb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9" name="Google Shape;83;p3"/>
              <p:cNvSpPr/>
              <p:nvPr/>
            </p:nvSpPr>
            <p:spPr>
              <a:xfrm>
                <a:off x="8467920" y="-28080"/>
                <a:ext cx="6120" cy="6910560"/>
              </a:xfrm>
              <a:custGeom>
                <a:avLst/>
                <a:gdLst/>
                <a:ahLst/>
                <a:rect l="l" t="t" r="r" b="b"/>
                <a:pathLst>
                  <a:path w="4048" h="4376032">
                    <a:moveTo>
                      <a:pt x="4048" y="0"/>
                    </a:moveTo>
                    <a:lnTo>
                      <a:pt x="0" y="4376032"/>
                    </a:lnTo>
                  </a:path>
                </a:pathLst>
              </a:custGeom>
              <a:noFill/>
              <a:ln w="9525">
                <a:solidFill>
                  <a:srgbClr val="bcbcb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0" name="Google Shape;84;p3"/>
              <p:cNvSpPr/>
              <p:nvPr/>
            </p:nvSpPr>
            <p:spPr>
              <a:xfrm>
                <a:off x="5816520" y="3159000"/>
                <a:ext cx="6374520" cy="7560"/>
              </a:xfrm>
              <a:custGeom>
                <a:avLst/>
                <a:gdLst/>
                <a:ahLst/>
                <a:rect l="l" t="t" r="r" b="b"/>
                <a:pathLst>
                  <a:path w="4036430" h="4995">
                    <a:moveTo>
                      <a:pt x="4036430" y="4995"/>
                    </a:move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bcbcb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1" name="Google Shape;85;p3"/>
              <p:cNvSpPr/>
              <p:nvPr/>
            </p:nvSpPr>
            <p:spPr>
              <a:xfrm>
                <a:off x="10585800" y="-28080"/>
                <a:ext cx="6120" cy="6910560"/>
              </a:xfrm>
              <a:custGeom>
                <a:avLst/>
                <a:gdLst/>
                <a:ahLst/>
                <a:rect l="l" t="t" r="r" b="b"/>
                <a:pathLst>
                  <a:path w="4048" h="4376032">
                    <a:moveTo>
                      <a:pt x="4048" y="0"/>
                    </a:moveTo>
                    <a:lnTo>
                      <a:pt x="0" y="4376032"/>
                    </a:lnTo>
                  </a:path>
                </a:pathLst>
              </a:custGeom>
              <a:noFill/>
              <a:ln w="9525">
                <a:solidFill>
                  <a:srgbClr val="bcbcb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2" name="Google Shape;86;p3"/>
              <p:cNvSpPr/>
              <p:nvPr/>
            </p:nvSpPr>
            <p:spPr>
              <a:xfrm>
                <a:off x="5816160" y="5276880"/>
                <a:ext cx="6374520" cy="7560"/>
              </a:xfrm>
              <a:custGeom>
                <a:avLst/>
                <a:gdLst/>
                <a:ahLst/>
                <a:rect l="l" t="t" r="r" b="b"/>
                <a:pathLst>
                  <a:path w="4036454" h="4991">
                    <a:moveTo>
                      <a:pt x="4036455" y="4991"/>
                    </a:move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bcbcb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3" name="Google Shape;87;p3"/>
              <p:cNvSpPr/>
              <p:nvPr/>
            </p:nvSpPr>
            <p:spPr>
              <a:xfrm>
                <a:off x="7408800" y="-28080"/>
                <a:ext cx="6120" cy="6910560"/>
              </a:xfrm>
              <a:custGeom>
                <a:avLst/>
                <a:gdLst/>
                <a:ahLst/>
                <a:rect l="l" t="t" r="r" b="b"/>
                <a:pathLst>
                  <a:path w="4048" h="4376032">
                    <a:moveTo>
                      <a:pt x="4048" y="0"/>
                    </a:moveTo>
                    <a:lnTo>
                      <a:pt x="0" y="4376032"/>
                    </a:lnTo>
                  </a:path>
                </a:pathLst>
              </a:custGeom>
              <a:noFill/>
              <a:ln w="9525">
                <a:solidFill>
                  <a:srgbClr val="bcbcb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4" name="Google Shape;88;p3"/>
              <p:cNvSpPr/>
              <p:nvPr/>
            </p:nvSpPr>
            <p:spPr>
              <a:xfrm>
                <a:off x="5816880" y="2099880"/>
                <a:ext cx="6374520" cy="7560"/>
              </a:xfrm>
              <a:custGeom>
                <a:avLst/>
                <a:gdLst/>
                <a:ahLst/>
                <a:rect l="l" t="t" r="r" b="b"/>
                <a:pathLst>
                  <a:path w="4036417" h="4991">
                    <a:moveTo>
                      <a:pt x="4036418" y="4991"/>
                    </a:move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bcbcb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5" name="Google Shape;89;p3"/>
              <p:cNvSpPr/>
              <p:nvPr/>
            </p:nvSpPr>
            <p:spPr>
              <a:xfrm>
                <a:off x="9526680" y="-28080"/>
                <a:ext cx="6120" cy="6910560"/>
              </a:xfrm>
              <a:custGeom>
                <a:avLst/>
                <a:gdLst/>
                <a:ahLst/>
                <a:rect l="l" t="t" r="r" b="b"/>
                <a:pathLst>
                  <a:path w="4048" h="4376032">
                    <a:moveTo>
                      <a:pt x="4048" y="0"/>
                    </a:moveTo>
                    <a:lnTo>
                      <a:pt x="0" y="4376032"/>
                    </a:lnTo>
                  </a:path>
                </a:pathLst>
              </a:custGeom>
              <a:noFill/>
              <a:ln w="9525">
                <a:solidFill>
                  <a:srgbClr val="bcbcb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6" name="Google Shape;90;p3"/>
              <p:cNvSpPr/>
              <p:nvPr/>
            </p:nvSpPr>
            <p:spPr>
              <a:xfrm>
                <a:off x="5816520" y="4217760"/>
                <a:ext cx="6374520" cy="7560"/>
              </a:xfrm>
              <a:custGeom>
                <a:avLst/>
                <a:gdLst/>
                <a:ahLst/>
                <a:rect l="l" t="t" r="r" b="b"/>
                <a:pathLst>
                  <a:path w="4036441" h="4995">
                    <a:moveTo>
                      <a:pt x="4036442" y="4995"/>
                    </a:move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bcbcb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7" name="Google Shape;91;p3"/>
              <p:cNvSpPr/>
              <p:nvPr/>
            </p:nvSpPr>
            <p:spPr>
              <a:xfrm>
                <a:off x="11644560" y="-28080"/>
                <a:ext cx="6120" cy="6910560"/>
              </a:xfrm>
              <a:custGeom>
                <a:avLst/>
                <a:gdLst/>
                <a:ahLst/>
                <a:rect l="l" t="t" r="r" b="b"/>
                <a:pathLst>
                  <a:path w="4048" h="4376032">
                    <a:moveTo>
                      <a:pt x="4048" y="0"/>
                    </a:moveTo>
                    <a:lnTo>
                      <a:pt x="0" y="4376032"/>
                    </a:lnTo>
                  </a:path>
                </a:pathLst>
              </a:custGeom>
              <a:noFill/>
              <a:ln w="9525">
                <a:solidFill>
                  <a:srgbClr val="bcbcb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8" name="Google Shape;92;p3"/>
              <p:cNvSpPr/>
              <p:nvPr/>
            </p:nvSpPr>
            <p:spPr>
              <a:xfrm>
                <a:off x="5816160" y="6335640"/>
                <a:ext cx="6374520" cy="7560"/>
              </a:xfrm>
              <a:custGeom>
                <a:avLst/>
                <a:gdLst/>
                <a:ahLst/>
                <a:rect l="l" t="t" r="r" b="b"/>
                <a:pathLst>
                  <a:path w="4036426" h="4995">
                    <a:moveTo>
                      <a:pt x="4036426" y="4995"/>
                    </a:move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bcbcb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69" name="Google Shape;93;p3"/>
            <p:cNvSpPr/>
            <p:nvPr/>
          </p:nvSpPr>
          <p:spPr>
            <a:xfrm>
              <a:off x="1080" y="511560"/>
              <a:ext cx="5812200" cy="7560"/>
            </a:xfrm>
            <a:custGeom>
              <a:avLst/>
              <a:gdLst/>
              <a:ahLst/>
              <a:rect l="l" t="t" r="r" b="b"/>
              <a:pathLst>
                <a:path w="4036417" h="4993">
                  <a:moveTo>
                    <a:pt x="4036418" y="4994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bcbcb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0" name="Google Shape;94;p3"/>
            <p:cNvSpPr/>
            <p:nvPr/>
          </p:nvSpPr>
          <p:spPr>
            <a:xfrm>
              <a:off x="1562400" y="-28080"/>
              <a:ext cx="6120" cy="6910560"/>
            </a:xfrm>
            <a:custGeom>
              <a:avLst/>
              <a:gdLst/>
              <a:ahLst/>
              <a:rect l="l" t="t" r="r" b="b"/>
              <a:pathLst>
                <a:path w="4048" h="4376032">
                  <a:moveTo>
                    <a:pt x="4048" y="0"/>
                  </a:moveTo>
                  <a:lnTo>
                    <a:pt x="0" y="4376032"/>
                  </a:lnTo>
                </a:path>
              </a:pathLst>
            </a:custGeom>
            <a:noFill/>
            <a:ln w="9525">
              <a:solidFill>
                <a:srgbClr val="bcbcb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1" name="Google Shape;95;p3"/>
            <p:cNvSpPr/>
            <p:nvPr/>
          </p:nvSpPr>
          <p:spPr>
            <a:xfrm>
              <a:off x="720" y="2629440"/>
              <a:ext cx="5812200" cy="7560"/>
            </a:xfrm>
            <a:custGeom>
              <a:avLst/>
              <a:gdLst/>
              <a:ahLst/>
              <a:rect l="l" t="t" r="r" b="b"/>
              <a:pathLst>
                <a:path w="4036446" h="4991">
                  <a:moveTo>
                    <a:pt x="4036446" y="4991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bcbcb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2" name="Google Shape;96;p3"/>
            <p:cNvSpPr/>
            <p:nvPr/>
          </p:nvSpPr>
          <p:spPr>
            <a:xfrm>
              <a:off x="3680280" y="-28080"/>
              <a:ext cx="6120" cy="6910560"/>
            </a:xfrm>
            <a:custGeom>
              <a:avLst/>
              <a:gdLst/>
              <a:ahLst/>
              <a:rect l="l" t="t" r="r" b="b"/>
              <a:pathLst>
                <a:path w="4048" h="4376032">
                  <a:moveTo>
                    <a:pt x="4048" y="0"/>
                  </a:moveTo>
                  <a:lnTo>
                    <a:pt x="0" y="4376032"/>
                  </a:lnTo>
                </a:path>
              </a:pathLst>
            </a:custGeom>
            <a:noFill/>
            <a:ln w="9525">
              <a:solidFill>
                <a:srgbClr val="bcbcb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3" name="Google Shape;97;p3"/>
            <p:cNvSpPr/>
            <p:nvPr/>
          </p:nvSpPr>
          <p:spPr>
            <a:xfrm>
              <a:off x="360" y="4747320"/>
              <a:ext cx="5812200" cy="7560"/>
            </a:xfrm>
            <a:custGeom>
              <a:avLst/>
              <a:gdLst/>
              <a:ahLst/>
              <a:rect l="l" t="t" r="r" b="b"/>
              <a:pathLst>
                <a:path w="4036429" h="4995">
                  <a:moveTo>
                    <a:pt x="4036430" y="4995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bcbcb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4" name="Google Shape;98;p3"/>
            <p:cNvSpPr/>
            <p:nvPr/>
          </p:nvSpPr>
          <p:spPr>
            <a:xfrm>
              <a:off x="503640" y="-28080"/>
              <a:ext cx="6120" cy="6910560"/>
            </a:xfrm>
            <a:custGeom>
              <a:avLst/>
              <a:gdLst/>
              <a:ahLst/>
              <a:rect l="l" t="t" r="r" b="b"/>
              <a:pathLst>
                <a:path w="4048" h="4376032">
                  <a:moveTo>
                    <a:pt x="4048" y="0"/>
                  </a:moveTo>
                  <a:lnTo>
                    <a:pt x="0" y="4376032"/>
                  </a:lnTo>
                </a:path>
              </a:pathLst>
            </a:custGeom>
            <a:noFill/>
            <a:ln w="9525">
              <a:solidFill>
                <a:srgbClr val="bcbcb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5" name="Google Shape;99;p3"/>
            <p:cNvSpPr/>
            <p:nvPr/>
          </p:nvSpPr>
          <p:spPr>
            <a:xfrm>
              <a:off x="720" y="1570320"/>
              <a:ext cx="5812200" cy="7560"/>
            </a:xfrm>
            <a:custGeom>
              <a:avLst/>
              <a:gdLst/>
              <a:ahLst/>
              <a:rect l="l" t="t" r="r" b="b"/>
              <a:pathLst>
                <a:path w="4036430" h="4995">
                  <a:moveTo>
                    <a:pt x="4036430" y="4995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bcbcb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6" name="Google Shape;100;p3"/>
            <p:cNvSpPr/>
            <p:nvPr/>
          </p:nvSpPr>
          <p:spPr>
            <a:xfrm>
              <a:off x="2621520" y="-28080"/>
              <a:ext cx="6120" cy="6910560"/>
            </a:xfrm>
            <a:custGeom>
              <a:avLst/>
              <a:gdLst/>
              <a:ahLst/>
              <a:rect l="l" t="t" r="r" b="b"/>
              <a:pathLst>
                <a:path w="4048" h="4376032">
                  <a:moveTo>
                    <a:pt x="4048" y="0"/>
                  </a:moveTo>
                  <a:lnTo>
                    <a:pt x="0" y="4376032"/>
                  </a:lnTo>
                </a:path>
              </a:pathLst>
            </a:custGeom>
            <a:noFill/>
            <a:ln w="9525">
              <a:solidFill>
                <a:srgbClr val="bcbcb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7" name="Google Shape;101;p3"/>
            <p:cNvSpPr/>
            <p:nvPr/>
          </p:nvSpPr>
          <p:spPr>
            <a:xfrm>
              <a:off x="360" y="3688200"/>
              <a:ext cx="5812200" cy="7560"/>
            </a:xfrm>
            <a:custGeom>
              <a:avLst/>
              <a:gdLst/>
              <a:ahLst/>
              <a:rect l="l" t="t" r="r" b="b"/>
              <a:pathLst>
                <a:path w="4036417" h="4995">
                  <a:moveTo>
                    <a:pt x="4036418" y="4995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bcbcb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8" name="Google Shape;102;p3"/>
            <p:cNvSpPr/>
            <p:nvPr/>
          </p:nvSpPr>
          <p:spPr>
            <a:xfrm>
              <a:off x="4739400" y="-28080"/>
              <a:ext cx="6120" cy="6910560"/>
            </a:xfrm>
            <a:custGeom>
              <a:avLst/>
              <a:gdLst/>
              <a:ahLst/>
              <a:rect l="l" t="t" r="r" b="b"/>
              <a:pathLst>
                <a:path w="4048" h="4376032">
                  <a:moveTo>
                    <a:pt x="4048" y="0"/>
                  </a:moveTo>
                  <a:lnTo>
                    <a:pt x="0" y="4376032"/>
                  </a:lnTo>
                </a:path>
              </a:pathLst>
            </a:custGeom>
            <a:noFill/>
            <a:ln w="9525">
              <a:solidFill>
                <a:srgbClr val="bcbcb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9" name="Google Shape;103;p3"/>
            <p:cNvSpPr/>
            <p:nvPr/>
          </p:nvSpPr>
          <p:spPr>
            <a:xfrm>
              <a:off x="0" y="5806440"/>
              <a:ext cx="5812200" cy="7560"/>
            </a:xfrm>
            <a:custGeom>
              <a:avLst/>
              <a:gdLst/>
              <a:ahLst/>
              <a:rect l="l" t="t" r="r" b="b"/>
              <a:pathLst>
                <a:path w="4036442" h="4991">
                  <a:moveTo>
                    <a:pt x="4036442" y="4991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bcbcb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0" name="Google Shape;104;p3"/>
            <p:cNvSpPr/>
            <p:nvPr/>
          </p:nvSpPr>
          <p:spPr>
            <a:xfrm>
              <a:off x="-25920" y="-28080"/>
              <a:ext cx="6120" cy="6910560"/>
            </a:xfrm>
            <a:custGeom>
              <a:avLst/>
              <a:gdLst/>
              <a:ahLst/>
              <a:rect l="l" t="t" r="r" b="b"/>
              <a:pathLst>
                <a:path w="4048" h="4376032">
                  <a:moveTo>
                    <a:pt x="4048" y="0"/>
                  </a:moveTo>
                  <a:lnTo>
                    <a:pt x="0" y="4376032"/>
                  </a:lnTo>
                </a:path>
              </a:pathLst>
            </a:custGeom>
            <a:noFill/>
            <a:ln w="9525">
              <a:solidFill>
                <a:srgbClr val="bcbcb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1" name="Google Shape;105;p3"/>
            <p:cNvSpPr/>
            <p:nvPr/>
          </p:nvSpPr>
          <p:spPr>
            <a:xfrm>
              <a:off x="1080" y="1041120"/>
              <a:ext cx="5812200" cy="7560"/>
            </a:xfrm>
            <a:custGeom>
              <a:avLst/>
              <a:gdLst/>
              <a:ahLst/>
              <a:rect l="l" t="t" r="r" b="b"/>
              <a:pathLst>
                <a:path w="4036445" h="4995">
                  <a:moveTo>
                    <a:pt x="4036446" y="4995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bcbcb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2" name="Google Shape;106;p3"/>
            <p:cNvSpPr/>
            <p:nvPr/>
          </p:nvSpPr>
          <p:spPr>
            <a:xfrm>
              <a:off x="2091960" y="-28080"/>
              <a:ext cx="6120" cy="6910560"/>
            </a:xfrm>
            <a:custGeom>
              <a:avLst/>
              <a:gdLst/>
              <a:ahLst/>
              <a:rect l="l" t="t" r="r" b="b"/>
              <a:pathLst>
                <a:path w="4048" h="4376032">
                  <a:moveTo>
                    <a:pt x="4048" y="0"/>
                  </a:moveTo>
                  <a:lnTo>
                    <a:pt x="0" y="4376032"/>
                  </a:lnTo>
                </a:path>
              </a:pathLst>
            </a:custGeom>
            <a:noFill/>
            <a:ln w="9525">
              <a:solidFill>
                <a:srgbClr val="bcbcb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3" name="Google Shape;107;p3"/>
            <p:cNvSpPr/>
            <p:nvPr/>
          </p:nvSpPr>
          <p:spPr>
            <a:xfrm>
              <a:off x="720" y="3159000"/>
              <a:ext cx="5812200" cy="7560"/>
            </a:xfrm>
            <a:custGeom>
              <a:avLst/>
              <a:gdLst/>
              <a:ahLst/>
              <a:rect l="l" t="t" r="r" b="b"/>
              <a:pathLst>
                <a:path w="4036430" h="4995">
                  <a:moveTo>
                    <a:pt x="4036430" y="4995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bcbcb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4" name="Google Shape;108;p3"/>
            <p:cNvSpPr/>
            <p:nvPr/>
          </p:nvSpPr>
          <p:spPr>
            <a:xfrm>
              <a:off x="4209840" y="-28080"/>
              <a:ext cx="6120" cy="6910560"/>
            </a:xfrm>
            <a:custGeom>
              <a:avLst/>
              <a:gdLst/>
              <a:ahLst/>
              <a:rect l="l" t="t" r="r" b="b"/>
              <a:pathLst>
                <a:path w="4048" h="4376032">
                  <a:moveTo>
                    <a:pt x="4048" y="0"/>
                  </a:moveTo>
                  <a:lnTo>
                    <a:pt x="0" y="4376032"/>
                  </a:lnTo>
                </a:path>
              </a:pathLst>
            </a:custGeom>
            <a:noFill/>
            <a:ln w="9525">
              <a:solidFill>
                <a:srgbClr val="bcbcb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5" name="Google Shape;109;p3"/>
            <p:cNvSpPr/>
            <p:nvPr/>
          </p:nvSpPr>
          <p:spPr>
            <a:xfrm>
              <a:off x="360" y="5276880"/>
              <a:ext cx="5812200" cy="7560"/>
            </a:xfrm>
            <a:custGeom>
              <a:avLst/>
              <a:gdLst/>
              <a:ahLst/>
              <a:rect l="l" t="t" r="r" b="b"/>
              <a:pathLst>
                <a:path w="4036454" h="4991">
                  <a:moveTo>
                    <a:pt x="4036455" y="4991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bcbcb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6" name="Google Shape;110;p3"/>
            <p:cNvSpPr/>
            <p:nvPr/>
          </p:nvSpPr>
          <p:spPr>
            <a:xfrm>
              <a:off x="1033200" y="-28080"/>
              <a:ext cx="6120" cy="6910560"/>
            </a:xfrm>
            <a:custGeom>
              <a:avLst/>
              <a:gdLst/>
              <a:ahLst/>
              <a:rect l="l" t="t" r="r" b="b"/>
              <a:pathLst>
                <a:path w="4048" h="4376032">
                  <a:moveTo>
                    <a:pt x="4048" y="0"/>
                  </a:moveTo>
                  <a:lnTo>
                    <a:pt x="0" y="4376032"/>
                  </a:lnTo>
                </a:path>
              </a:pathLst>
            </a:custGeom>
            <a:noFill/>
            <a:ln w="9525">
              <a:solidFill>
                <a:srgbClr val="bcbcb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7" name="Google Shape;111;p3"/>
            <p:cNvSpPr/>
            <p:nvPr/>
          </p:nvSpPr>
          <p:spPr>
            <a:xfrm>
              <a:off x="720" y="2099880"/>
              <a:ext cx="5812200" cy="7560"/>
            </a:xfrm>
            <a:custGeom>
              <a:avLst/>
              <a:gdLst/>
              <a:ahLst/>
              <a:rect l="l" t="t" r="r" b="b"/>
              <a:pathLst>
                <a:path w="4036417" h="4991">
                  <a:moveTo>
                    <a:pt x="4036418" y="4991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bcbcb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8" name="Google Shape;112;p3"/>
            <p:cNvSpPr/>
            <p:nvPr/>
          </p:nvSpPr>
          <p:spPr>
            <a:xfrm>
              <a:off x="3151080" y="-28080"/>
              <a:ext cx="6120" cy="6910560"/>
            </a:xfrm>
            <a:custGeom>
              <a:avLst/>
              <a:gdLst/>
              <a:ahLst/>
              <a:rect l="l" t="t" r="r" b="b"/>
              <a:pathLst>
                <a:path w="4048" h="4376032">
                  <a:moveTo>
                    <a:pt x="4048" y="0"/>
                  </a:moveTo>
                  <a:lnTo>
                    <a:pt x="0" y="4376032"/>
                  </a:lnTo>
                </a:path>
              </a:pathLst>
            </a:custGeom>
            <a:noFill/>
            <a:ln w="9525">
              <a:solidFill>
                <a:srgbClr val="bcbcb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9" name="Google Shape;113;p3"/>
            <p:cNvSpPr/>
            <p:nvPr/>
          </p:nvSpPr>
          <p:spPr>
            <a:xfrm>
              <a:off x="360" y="4217760"/>
              <a:ext cx="5812200" cy="7560"/>
            </a:xfrm>
            <a:custGeom>
              <a:avLst/>
              <a:gdLst/>
              <a:ahLst/>
              <a:rect l="l" t="t" r="r" b="b"/>
              <a:pathLst>
                <a:path w="4036441" h="4995">
                  <a:moveTo>
                    <a:pt x="4036442" y="4995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bcbcb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0" name="Google Shape;114;p3"/>
            <p:cNvSpPr/>
            <p:nvPr/>
          </p:nvSpPr>
          <p:spPr>
            <a:xfrm>
              <a:off x="5268960" y="-28080"/>
              <a:ext cx="6120" cy="6910560"/>
            </a:xfrm>
            <a:custGeom>
              <a:avLst/>
              <a:gdLst/>
              <a:ahLst/>
              <a:rect l="l" t="t" r="r" b="b"/>
              <a:pathLst>
                <a:path w="4048" h="4376032">
                  <a:moveTo>
                    <a:pt x="4048" y="0"/>
                  </a:moveTo>
                  <a:lnTo>
                    <a:pt x="0" y="4376032"/>
                  </a:lnTo>
                </a:path>
              </a:pathLst>
            </a:custGeom>
            <a:noFill/>
            <a:ln w="9525">
              <a:solidFill>
                <a:srgbClr val="bcbcb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1" name="Google Shape;115;p3"/>
            <p:cNvSpPr/>
            <p:nvPr/>
          </p:nvSpPr>
          <p:spPr>
            <a:xfrm>
              <a:off x="0" y="6335640"/>
              <a:ext cx="5812200" cy="7560"/>
            </a:xfrm>
            <a:custGeom>
              <a:avLst/>
              <a:gdLst/>
              <a:ahLst/>
              <a:rect l="l" t="t" r="r" b="b"/>
              <a:pathLst>
                <a:path w="4036426" h="4995">
                  <a:moveTo>
                    <a:pt x="4036426" y="4995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bcbcb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92" name="Google Shape;116;p3"/>
          <p:cNvSpPr/>
          <p:nvPr/>
        </p:nvSpPr>
        <p:spPr>
          <a:xfrm>
            <a:off x="1377360" y="2027520"/>
            <a:ext cx="9437040" cy="4021920"/>
          </a:xfrm>
          <a:prstGeom prst="rect">
            <a:avLst/>
          </a:prstGeom>
          <a:solidFill>
            <a:schemeClr val="lt1"/>
          </a:solidFill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1911240" y="2326680"/>
            <a:ext cx="8368920" cy="18126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ctr">
            <a:normAutofit fontScale="85000"/>
          </a:bodyPr>
          <a:p>
            <a:r>
              <a:rPr b="0" lang="en-PH" sz="6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PH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 type="sldNum" idx="4"/>
          </p:nvPr>
        </p:nvSpPr>
        <p:spPr>
          <a:xfrm>
            <a:off x="11296440" y="6217560"/>
            <a:ext cx="731520" cy="5245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6D624D75-B3E0-45FB-821A-78BC31A83530}" type="slidenum">
              <a:rPr b="0" lang="en" sz="13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PH" sz="1300" spc="-1" strike="noStrike">
              <a:latin typeface="Times New Roman"/>
            </a:endParaRPr>
          </a:p>
        </p:txBody>
      </p:sp>
      <p:sp>
        <p:nvSpPr>
          <p:cNvPr id="395" name="PlaceHolder 3"/>
          <p:cNvSpPr>
            <a:spLocks noGrp="1"/>
          </p:cNvSpPr>
          <p:nvPr>
            <p:ph type="body"/>
          </p:nvPr>
        </p:nvSpPr>
        <p:spPr>
          <a:xfrm>
            <a:off x="1911240" y="4386240"/>
            <a:ext cx="8368920" cy="12117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rmAutofit fontScale="3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5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PH" sz="25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PH" sz="25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PH" sz="25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5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PH" sz="25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PH" sz="25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PH" sz="2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5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PH" sz="2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5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PH" sz="2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5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PH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Google Shape;120;p3"/>
          <p:cNvSpPr/>
          <p:nvPr/>
        </p:nvSpPr>
        <p:spPr>
          <a:xfrm>
            <a:off x="7200" y="1062720"/>
            <a:ext cx="1589400" cy="52848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Google Shape;121;p3"/>
          <p:cNvSpPr/>
          <p:nvPr/>
        </p:nvSpPr>
        <p:spPr>
          <a:xfrm rot="5400000">
            <a:off x="-526680" y="530280"/>
            <a:ext cx="1589400" cy="52848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8" name="PlaceHolder 4"/>
          <p:cNvSpPr>
            <a:spLocks noGrp="1"/>
          </p:cNvSpPr>
          <p:nvPr>
            <p:ph type="sldNum" idx="5"/>
          </p:nvPr>
        </p:nvSpPr>
        <p:spPr>
          <a:xfrm>
            <a:off x="11296440" y="6217560"/>
            <a:ext cx="731520" cy="5245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58918952-23B0-4964-9DFE-BF9E94E91612}" type="slidenum">
              <a:rPr b="0" lang="en" sz="13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PH" sz="1300" spc="-1" strike="noStrike">
              <a:latin typeface="Times New Roman"/>
            </a:endParaRPr>
          </a:p>
        </p:txBody>
      </p:sp>
      <p:sp>
        <p:nvSpPr>
          <p:cNvPr id="399" name="Google Shape;123;p3"/>
          <p:cNvSpPr/>
          <p:nvPr/>
        </p:nvSpPr>
        <p:spPr>
          <a:xfrm flipH="1" rot="5400000">
            <a:off x="0" y="1057320"/>
            <a:ext cx="530280" cy="529920"/>
          </a:xfrm>
          <a:custGeom>
            <a:avLst/>
            <a:gdLst/>
            <a:ahLst/>
            <a:rect l="l" t="t" r="r" b="b"/>
            <a:pathLst>
              <a:path w="335225" h="337763">
                <a:moveTo>
                  <a:pt x="335225" y="0"/>
                </a:moveTo>
                <a:lnTo>
                  <a:pt x="168645" y="126"/>
                </a:lnTo>
                <a:cubicBezTo>
                  <a:pt x="75417" y="194"/>
                  <a:pt x="-81" y="75793"/>
                  <a:pt x="0" y="169009"/>
                </a:cubicBezTo>
                <a:cubicBezTo>
                  <a:pt x="81" y="262221"/>
                  <a:pt x="75659" y="337832"/>
                  <a:pt x="168888" y="337763"/>
                </a:cubicBezTo>
                <a:lnTo>
                  <a:pt x="206697" y="337763"/>
                </a:lnTo>
                <a:cubicBezTo>
                  <a:pt x="280414" y="319652"/>
                  <a:pt x="335225" y="253603"/>
                  <a:pt x="335225" y="174320"/>
                </a:cubicBezTo>
                <a:lnTo>
                  <a:pt x="335225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0" name="Google Shape;124;p3"/>
          <p:cNvSpPr/>
          <p:nvPr/>
        </p:nvSpPr>
        <p:spPr>
          <a:xfrm rot="10800000">
            <a:off x="7200" y="3242160"/>
            <a:ext cx="1059480" cy="52848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Google Shape;125;p3"/>
          <p:cNvSpPr/>
          <p:nvPr/>
        </p:nvSpPr>
        <p:spPr>
          <a:xfrm rot="5400000">
            <a:off x="-515880" y="3776760"/>
            <a:ext cx="1589400" cy="52848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Google Shape;126;p3"/>
          <p:cNvSpPr/>
          <p:nvPr/>
        </p:nvSpPr>
        <p:spPr>
          <a:xfrm flipH="1" rot="10800000">
            <a:off x="12600" y="3241440"/>
            <a:ext cx="530280" cy="529920"/>
          </a:xfrm>
          <a:custGeom>
            <a:avLst/>
            <a:gdLst/>
            <a:ahLst/>
            <a:rect l="l" t="t" r="r" b="b"/>
            <a:pathLst>
              <a:path w="335225" h="337763">
                <a:moveTo>
                  <a:pt x="335225" y="0"/>
                </a:moveTo>
                <a:lnTo>
                  <a:pt x="168645" y="126"/>
                </a:lnTo>
                <a:cubicBezTo>
                  <a:pt x="75417" y="194"/>
                  <a:pt x="-81" y="75793"/>
                  <a:pt x="0" y="169009"/>
                </a:cubicBezTo>
                <a:cubicBezTo>
                  <a:pt x="81" y="262221"/>
                  <a:pt x="75659" y="337832"/>
                  <a:pt x="168888" y="337763"/>
                </a:cubicBezTo>
                <a:lnTo>
                  <a:pt x="206697" y="337763"/>
                </a:lnTo>
                <a:cubicBezTo>
                  <a:pt x="280414" y="319652"/>
                  <a:pt x="335225" y="253603"/>
                  <a:pt x="335225" y="174320"/>
                </a:cubicBezTo>
                <a:lnTo>
                  <a:pt x="335225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Google Shape;127;p3"/>
          <p:cNvSpPr/>
          <p:nvPr/>
        </p:nvSpPr>
        <p:spPr>
          <a:xfrm>
            <a:off x="536760" y="5814000"/>
            <a:ext cx="529920" cy="52992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4" name="Google Shape;128;p3"/>
          <p:cNvSpPr/>
          <p:nvPr/>
        </p:nvSpPr>
        <p:spPr>
          <a:xfrm rot="5400000">
            <a:off x="10854000" y="782640"/>
            <a:ext cx="1060920" cy="52848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Google Shape;129;p3"/>
          <p:cNvSpPr/>
          <p:nvPr/>
        </p:nvSpPr>
        <p:spPr>
          <a:xfrm rot="5400000">
            <a:off x="10854000" y="2375640"/>
            <a:ext cx="1060920" cy="52848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Google Shape;130;p3"/>
          <p:cNvSpPr/>
          <p:nvPr/>
        </p:nvSpPr>
        <p:spPr>
          <a:xfrm rot="16200000">
            <a:off x="11391120" y="1838520"/>
            <a:ext cx="528480" cy="107172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7" name="Google Shape;131;p3"/>
          <p:cNvSpPr/>
          <p:nvPr/>
        </p:nvSpPr>
        <p:spPr>
          <a:xfrm rot="5400000">
            <a:off x="11119320" y="2108880"/>
            <a:ext cx="530280" cy="529920"/>
          </a:xfrm>
          <a:custGeom>
            <a:avLst/>
            <a:gdLst/>
            <a:ahLst/>
            <a:rect l="l" t="t" r="r" b="b"/>
            <a:pathLst>
              <a:path w="335225" h="337763">
                <a:moveTo>
                  <a:pt x="335225" y="0"/>
                </a:moveTo>
                <a:lnTo>
                  <a:pt x="168645" y="126"/>
                </a:lnTo>
                <a:cubicBezTo>
                  <a:pt x="75417" y="194"/>
                  <a:pt x="-81" y="75793"/>
                  <a:pt x="0" y="169009"/>
                </a:cubicBezTo>
                <a:cubicBezTo>
                  <a:pt x="81" y="262221"/>
                  <a:pt x="75659" y="337832"/>
                  <a:pt x="168888" y="337763"/>
                </a:cubicBezTo>
                <a:lnTo>
                  <a:pt x="206697" y="337763"/>
                </a:lnTo>
                <a:cubicBezTo>
                  <a:pt x="280414" y="319652"/>
                  <a:pt x="335225" y="253603"/>
                  <a:pt x="335225" y="174320"/>
                </a:cubicBezTo>
                <a:lnTo>
                  <a:pt x="335225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8" name="Google Shape;132;p3"/>
          <p:cNvSpPr/>
          <p:nvPr/>
        </p:nvSpPr>
        <p:spPr>
          <a:xfrm rot="10800000">
            <a:off x="11132280" y="6351480"/>
            <a:ext cx="1060920" cy="52848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9" name="Google Shape;133;p3"/>
          <p:cNvSpPr/>
          <p:nvPr/>
        </p:nvSpPr>
        <p:spPr>
          <a:xfrm>
            <a:off x="11648880" y="5283360"/>
            <a:ext cx="529920" cy="52992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Google Shape;134;p3"/>
          <p:cNvSpPr/>
          <p:nvPr/>
        </p:nvSpPr>
        <p:spPr>
          <a:xfrm>
            <a:off x="2090160" y="-28080"/>
            <a:ext cx="1589400" cy="52992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1" name="Google Shape;135;p3"/>
          <p:cNvSpPr/>
          <p:nvPr/>
        </p:nvSpPr>
        <p:spPr>
          <a:xfrm rot="5400000">
            <a:off x="2884320" y="237240"/>
            <a:ext cx="1061280" cy="52992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Google Shape;136;p3"/>
          <p:cNvSpPr/>
          <p:nvPr/>
        </p:nvSpPr>
        <p:spPr>
          <a:xfrm rot="10800000">
            <a:off x="3149640" y="-27720"/>
            <a:ext cx="530280" cy="529920"/>
          </a:xfrm>
          <a:custGeom>
            <a:avLst/>
            <a:gdLst/>
            <a:ahLst/>
            <a:rect l="l" t="t" r="r" b="b"/>
            <a:pathLst>
              <a:path w="335225" h="337763">
                <a:moveTo>
                  <a:pt x="335225" y="0"/>
                </a:moveTo>
                <a:lnTo>
                  <a:pt x="168645" y="126"/>
                </a:lnTo>
                <a:cubicBezTo>
                  <a:pt x="75417" y="194"/>
                  <a:pt x="-81" y="75793"/>
                  <a:pt x="0" y="169009"/>
                </a:cubicBezTo>
                <a:cubicBezTo>
                  <a:pt x="81" y="262221"/>
                  <a:pt x="75659" y="337832"/>
                  <a:pt x="168888" y="337763"/>
                </a:cubicBezTo>
                <a:lnTo>
                  <a:pt x="206697" y="337763"/>
                </a:lnTo>
                <a:cubicBezTo>
                  <a:pt x="280414" y="319652"/>
                  <a:pt x="335225" y="253603"/>
                  <a:pt x="335225" y="174320"/>
                </a:cubicBezTo>
                <a:lnTo>
                  <a:pt x="335225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9;p1"/>
          <p:cNvSpPr/>
          <p:nvPr/>
        </p:nvSpPr>
        <p:spPr>
          <a:xfrm rot="5400000">
            <a:off x="-462240" y="6119280"/>
            <a:ext cx="1131120" cy="114120"/>
          </a:xfrm>
          <a:custGeom>
            <a:avLst/>
            <a:gdLst/>
            <a:ahLst/>
            <a:rect l="l" t="t" r="r" b="b"/>
            <a:pathLst>
              <a:path w="919793" h="8764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0" name="Google Shape;10;p1"/>
          <p:cNvSpPr/>
          <p:nvPr/>
        </p:nvSpPr>
        <p:spPr>
          <a:xfrm>
            <a:off x="9931680" y="13320"/>
            <a:ext cx="2259720" cy="39636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slidesmania.com</a:t>
            </a:r>
            <a:endParaRPr b="0" lang="en-PH" sz="1400" spc="-1" strike="noStrike">
              <a:latin typeface="Arial"/>
            </a:endParaRPr>
          </a:p>
        </p:txBody>
      </p:sp>
      <p:sp>
        <p:nvSpPr>
          <p:cNvPr id="451" name="Google Shape;569;p13"/>
          <p:cNvSpPr/>
          <p:nvPr/>
        </p:nvSpPr>
        <p:spPr>
          <a:xfrm flipH="1">
            <a:off x="11131200" y="511560"/>
            <a:ext cx="1059120" cy="7560"/>
          </a:xfrm>
          <a:custGeom>
            <a:avLst/>
            <a:gdLst/>
            <a:ahLst/>
            <a:rect l="l" t="t" r="r" b="b"/>
            <a:pathLst>
              <a:path w="4036417" h="4993">
                <a:moveTo>
                  <a:pt x="4036418" y="4994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2" name="Google Shape;570;p13"/>
          <p:cNvSpPr/>
          <p:nvPr/>
        </p:nvSpPr>
        <p:spPr>
          <a:xfrm flipH="1">
            <a:off x="11131200" y="2629440"/>
            <a:ext cx="1059120" cy="7560"/>
          </a:xfrm>
          <a:custGeom>
            <a:avLst/>
            <a:gdLst/>
            <a:ahLst/>
            <a:rect l="l" t="t" r="r" b="b"/>
            <a:pathLst>
              <a:path w="4036446" h="4991">
                <a:moveTo>
                  <a:pt x="4036446" y="4991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3" name="Google Shape;571;p13"/>
          <p:cNvSpPr/>
          <p:nvPr/>
        </p:nvSpPr>
        <p:spPr>
          <a:xfrm flipH="1">
            <a:off x="11131200" y="4747320"/>
            <a:ext cx="1059120" cy="7560"/>
          </a:xfrm>
          <a:custGeom>
            <a:avLst/>
            <a:gdLst/>
            <a:ahLst/>
            <a:rect l="l" t="t" r="r" b="b"/>
            <a:pathLst>
              <a:path w="4036429" h="4995">
                <a:moveTo>
                  <a:pt x="4036430" y="4995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4" name="Google Shape;572;p13"/>
          <p:cNvSpPr/>
          <p:nvPr/>
        </p:nvSpPr>
        <p:spPr>
          <a:xfrm flipH="1">
            <a:off x="11131200" y="1570320"/>
            <a:ext cx="1059120" cy="7560"/>
          </a:xfrm>
          <a:custGeom>
            <a:avLst/>
            <a:gdLst/>
            <a:ahLst/>
            <a:rect l="l" t="t" r="r" b="b"/>
            <a:pathLst>
              <a:path w="4036430" h="4995">
                <a:moveTo>
                  <a:pt x="4036430" y="4995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5" name="Google Shape;573;p13"/>
          <p:cNvSpPr/>
          <p:nvPr/>
        </p:nvSpPr>
        <p:spPr>
          <a:xfrm flipH="1">
            <a:off x="11131200" y="3688200"/>
            <a:ext cx="1059120" cy="7560"/>
          </a:xfrm>
          <a:custGeom>
            <a:avLst/>
            <a:gdLst/>
            <a:ahLst/>
            <a:rect l="l" t="t" r="r" b="b"/>
            <a:pathLst>
              <a:path w="4036417" h="4995">
                <a:moveTo>
                  <a:pt x="4036418" y="4995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6" name="Google Shape;574;p13"/>
          <p:cNvSpPr/>
          <p:nvPr/>
        </p:nvSpPr>
        <p:spPr>
          <a:xfrm flipH="1">
            <a:off x="11131200" y="5806080"/>
            <a:ext cx="1059120" cy="7560"/>
          </a:xfrm>
          <a:custGeom>
            <a:avLst/>
            <a:gdLst/>
            <a:ahLst/>
            <a:rect l="l" t="t" r="r" b="b"/>
            <a:pathLst>
              <a:path w="4036442" h="4991">
                <a:moveTo>
                  <a:pt x="4036442" y="4991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7" name="Google Shape;575;p13"/>
          <p:cNvSpPr/>
          <p:nvPr/>
        </p:nvSpPr>
        <p:spPr>
          <a:xfrm flipH="1">
            <a:off x="11649960" y="-28080"/>
            <a:ext cx="6120" cy="6913800"/>
          </a:xfrm>
          <a:custGeom>
            <a:avLst/>
            <a:gdLst/>
            <a:ahLst/>
            <a:rect l="l" t="t" r="r" b="b"/>
            <a:pathLst>
              <a:path w="4048" h="4376032">
                <a:moveTo>
                  <a:pt x="4048" y="0"/>
                </a:moveTo>
                <a:lnTo>
                  <a:pt x="0" y="4376032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8" name="Google Shape;576;p13"/>
          <p:cNvSpPr/>
          <p:nvPr/>
        </p:nvSpPr>
        <p:spPr>
          <a:xfrm flipH="1">
            <a:off x="11131200" y="1040760"/>
            <a:ext cx="1059120" cy="7560"/>
          </a:xfrm>
          <a:custGeom>
            <a:avLst/>
            <a:gdLst/>
            <a:ahLst/>
            <a:rect l="l" t="t" r="r" b="b"/>
            <a:pathLst>
              <a:path w="4036445" h="4995">
                <a:moveTo>
                  <a:pt x="4036446" y="4995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Google Shape;577;p13"/>
          <p:cNvSpPr/>
          <p:nvPr/>
        </p:nvSpPr>
        <p:spPr>
          <a:xfrm flipH="1">
            <a:off x="11131200" y="3158640"/>
            <a:ext cx="1059120" cy="7560"/>
          </a:xfrm>
          <a:custGeom>
            <a:avLst/>
            <a:gdLst/>
            <a:ahLst/>
            <a:rect l="l" t="t" r="r" b="b"/>
            <a:pathLst>
              <a:path w="4036430" h="4995">
                <a:moveTo>
                  <a:pt x="4036430" y="4995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0" name="Google Shape;578;p13"/>
          <p:cNvSpPr/>
          <p:nvPr/>
        </p:nvSpPr>
        <p:spPr>
          <a:xfrm flipH="1">
            <a:off x="11131200" y="5276520"/>
            <a:ext cx="1059120" cy="7560"/>
          </a:xfrm>
          <a:custGeom>
            <a:avLst/>
            <a:gdLst/>
            <a:ahLst/>
            <a:rect l="l" t="t" r="r" b="b"/>
            <a:pathLst>
              <a:path w="4036454" h="4991">
                <a:moveTo>
                  <a:pt x="4036455" y="4991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1" name="Google Shape;579;p13"/>
          <p:cNvSpPr/>
          <p:nvPr/>
        </p:nvSpPr>
        <p:spPr>
          <a:xfrm flipH="1">
            <a:off x="11131200" y="2099880"/>
            <a:ext cx="1059120" cy="7560"/>
          </a:xfrm>
          <a:custGeom>
            <a:avLst/>
            <a:gdLst/>
            <a:ahLst/>
            <a:rect l="l" t="t" r="r" b="b"/>
            <a:pathLst>
              <a:path w="4036417" h="4991">
                <a:moveTo>
                  <a:pt x="4036418" y="4991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2" name="Google Shape;580;p13"/>
          <p:cNvSpPr/>
          <p:nvPr/>
        </p:nvSpPr>
        <p:spPr>
          <a:xfrm flipH="1">
            <a:off x="11131200" y="4217760"/>
            <a:ext cx="1059120" cy="7560"/>
          </a:xfrm>
          <a:custGeom>
            <a:avLst/>
            <a:gdLst/>
            <a:ahLst/>
            <a:rect l="l" t="t" r="r" b="b"/>
            <a:pathLst>
              <a:path w="4036441" h="4995">
                <a:moveTo>
                  <a:pt x="4036442" y="4995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3" name="Google Shape;581;p13"/>
          <p:cNvSpPr/>
          <p:nvPr/>
        </p:nvSpPr>
        <p:spPr>
          <a:xfrm flipH="1">
            <a:off x="11131200" y="6335640"/>
            <a:ext cx="1059120" cy="7560"/>
          </a:xfrm>
          <a:custGeom>
            <a:avLst/>
            <a:gdLst/>
            <a:ahLst/>
            <a:rect l="l" t="t" r="r" b="b"/>
            <a:pathLst>
              <a:path w="4036426" h="4995">
                <a:moveTo>
                  <a:pt x="4036426" y="4995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4" name="Google Shape;582;p13"/>
          <p:cNvSpPr/>
          <p:nvPr/>
        </p:nvSpPr>
        <p:spPr>
          <a:xfrm flipH="1" rot="5400000">
            <a:off x="11390400" y="253800"/>
            <a:ext cx="528480" cy="106092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5" name="Google Shape;583;p13"/>
          <p:cNvSpPr/>
          <p:nvPr/>
        </p:nvSpPr>
        <p:spPr>
          <a:xfrm rot="5400000">
            <a:off x="11399040" y="779760"/>
            <a:ext cx="1066320" cy="52992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6" name="Google Shape;584;p13"/>
          <p:cNvSpPr/>
          <p:nvPr/>
        </p:nvSpPr>
        <p:spPr>
          <a:xfrm rot="10800000">
            <a:off x="11669760" y="509040"/>
            <a:ext cx="530280" cy="529920"/>
          </a:xfrm>
          <a:custGeom>
            <a:avLst/>
            <a:gdLst/>
            <a:ahLst/>
            <a:rect l="l" t="t" r="r" b="b"/>
            <a:pathLst>
              <a:path w="335225" h="337763">
                <a:moveTo>
                  <a:pt x="335225" y="0"/>
                </a:moveTo>
                <a:lnTo>
                  <a:pt x="168645" y="126"/>
                </a:lnTo>
                <a:cubicBezTo>
                  <a:pt x="75417" y="194"/>
                  <a:pt x="-81" y="75793"/>
                  <a:pt x="0" y="169009"/>
                </a:cubicBezTo>
                <a:cubicBezTo>
                  <a:pt x="81" y="262221"/>
                  <a:pt x="75659" y="337832"/>
                  <a:pt x="168888" y="337763"/>
                </a:cubicBezTo>
                <a:lnTo>
                  <a:pt x="206697" y="337763"/>
                </a:lnTo>
                <a:cubicBezTo>
                  <a:pt x="280414" y="319652"/>
                  <a:pt x="335225" y="253603"/>
                  <a:pt x="335225" y="174320"/>
                </a:cubicBezTo>
                <a:lnTo>
                  <a:pt x="335225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Google Shape;585;p13"/>
          <p:cNvSpPr/>
          <p:nvPr/>
        </p:nvSpPr>
        <p:spPr>
          <a:xfrm>
            <a:off x="11666880" y="5276520"/>
            <a:ext cx="528480" cy="158328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8" name="Google Shape;586;p13"/>
          <p:cNvSpPr/>
          <p:nvPr/>
        </p:nvSpPr>
        <p:spPr>
          <a:xfrm flipH="1">
            <a:off x="11139840" y="2105280"/>
            <a:ext cx="529920" cy="52992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Google Shape;587;p13"/>
          <p:cNvSpPr/>
          <p:nvPr/>
        </p:nvSpPr>
        <p:spPr>
          <a:xfrm flipH="1">
            <a:off x="11666160" y="4218840"/>
            <a:ext cx="529920" cy="52992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0" name="PlaceHolder 1"/>
          <p:cNvSpPr>
            <a:spLocks noGrp="1"/>
          </p:cNvSpPr>
          <p:nvPr>
            <p:ph type="title"/>
          </p:nvPr>
        </p:nvSpPr>
        <p:spPr>
          <a:xfrm>
            <a:off x="5297760" y="509760"/>
            <a:ext cx="5636520" cy="46789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ctr">
            <a:normAutofit/>
          </a:bodyPr>
          <a:p>
            <a:r>
              <a:rPr b="0" lang="en-PH" sz="7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PH" sz="7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1" name="PlaceHolder 2"/>
          <p:cNvSpPr>
            <a:spLocks noGrp="1"/>
          </p:cNvSpPr>
          <p:nvPr>
            <p:ph type="body"/>
          </p:nvPr>
        </p:nvSpPr>
        <p:spPr>
          <a:xfrm>
            <a:off x="217800" y="5491080"/>
            <a:ext cx="10716840" cy="8568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rmAutofit fontScale="19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5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PH" sz="25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PH" sz="25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PH" sz="25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5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PH" sz="25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PH" sz="25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PH" sz="2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5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PH" sz="2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5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PH" sz="2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5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PH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2" name="PlaceHolder 3"/>
          <p:cNvSpPr>
            <a:spLocks noGrp="1"/>
          </p:cNvSpPr>
          <p:nvPr>
            <p:ph type="sldNum" idx="6"/>
          </p:nvPr>
        </p:nvSpPr>
        <p:spPr>
          <a:xfrm>
            <a:off x="11296440" y="6217560"/>
            <a:ext cx="731520" cy="5245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5F05F558-471E-4B11-9E76-5E0950ACF696}" type="slidenum">
              <a:rPr b="0" lang="en" sz="13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PH" sz="1300" spc="-1" strike="noStrike">
              <a:latin typeface="Times New Roman"/>
            </a:endParaRPr>
          </a:p>
        </p:txBody>
      </p:sp>
      <p:sp>
        <p:nvSpPr>
          <p:cNvPr id="473" name="PlaceHolder 4"/>
          <p:cNvSpPr>
            <a:spLocks noGrp="1"/>
          </p:cNvSpPr>
          <p:nvPr>
            <p:ph type="body"/>
          </p:nvPr>
        </p:nvSpPr>
        <p:spPr>
          <a:xfrm>
            <a:off x="598680" y="509760"/>
            <a:ext cx="6469200" cy="467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PH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PH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PH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PH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PH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PH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PH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PH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PH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4" name="Google Shape;592;p13"/>
          <p:cNvSpPr/>
          <p:nvPr/>
        </p:nvSpPr>
        <p:spPr>
          <a:xfrm flipH="1">
            <a:off x="11133360" y="0"/>
            <a:ext cx="6120" cy="6913800"/>
          </a:xfrm>
          <a:custGeom>
            <a:avLst/>
            <a:gdLst/>
            <a:ahLst/>
            <a:rect l="l" t="t" r="r" b="b"/>
            <a:pathLst>
              <a:path w="4048" h="4376032">
                <a:moveTo>
                  <a:pt x="4048" y="0"/>
                </a:moveTo>
                <a:lnTo>
                  <a:pt x="0" y="4376032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9;p1"/>
          <p:cNvSpPr/>
          <p:nvPr/>
        </p:nvSpPr>
        <p:spPr>
          <a:xfrm rot="5400000">
            <a:off x="-462240" y="6119280"/>
            <a:ext cx="1131120" cy="114120"/>
          </a:xfrm>
          <a:custGeom>
            <a:avLst/>
            <a:gdLst/>
            <a:ahLst/>
            <a:rect l="l" t="t" r="r" b="b"/>
            <a:pathLst>
              <a:path w="919793" h="8764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2" name="Google Shape;10;p1"/>
          <p:cNvSpPr/>
          <p:nvPr/>
        </p:nvSpPr>
        <p:spPr>
          <a:xfrm>
            <a:off x="9931680" y="13320"/>
            <a:ext cx="2259720" cy="39636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slidesmania.com</a:t>
            </a:r>
            <a:endParaRPr b="0" lang="en-PH" sz="1400" spc="-1" strike="noStrike">
              <a:latin typeface="Arial"/>
            </a:endParaRPr>
          </a:p>
        </p:txBody>
      </p:sp>
      <p:grpSp>
        <p:nvGrpSpPr>
          <p:cNvPr id="513" name="Google Shape;619;p15"/>
          <p:cNvGrpSpPr/>
          <p:nvPr/>
        </p:nvGrpSpPr>
        <p:grpSpPr>
          <a:xfrm>
            <a:off x="-25920" y="-28080"/>
            <a:ext cx="12217680" cy="6913800"/>
            <a:chOff x="-25920" y="-28080"/>
            <a:chExt cx="12217680" cy="6913800"/>
          </a:xfrm>
        </p:grpSpPr>
        <p:grpSp>
          <p:nvGrpSpPr>
            <p:cNvPr id="514" name="Google Shape;620;p15"/>
            <p:cNvGrpSpPr/>
            <p:nvPr/>
          </p:nvGrpSpPr>
          <p:grpSpPr>
            <a:xfrm>
              <a:off x="5816160" y="-28080"/>
              <a:ext cx="6375600" cy="6910560"/>
              <a:chOff x="5816160" y="-28080"/>
              <a:chExt cx="6375600" cy="6910560"/>
            </a:xfrm>
          </p:grpSpPr>
          <p:sp>
            <p:nvSpPr>
              <p:cNvPr id="515" name="Google Shape;621;p15"/>
              <p:cNvSpPr/>
              <p:nvPr/>
            </p:nvSpPr>
            <p:spPr>
              <a:xfrm>
                <a:off x="5820480" y="-28080"/>
                <a:ext cx="6120" cy="6910560"/>
              </a:xfrm>
              <a:custGeom>
                <a:avLst/>
                <a:gdLst/>
                <a:ahLst/>
                <a:rect l="l" t="t" r="r" b="b"/>
                <a:pathLst>
                  <a:path w="4048" h="4376032">
                    <a:moveTo>
                      <a:pt x="4048" y="0"/>
                    </a:moveTo>
                    <a:lnTo>
                      <a:pt x="0" y="4376032"/>
                    </a:lnTo>
                  </a:path>
                </a:pathLst>
              </a:custGeom>
              <a:noFill/>
              <a:ln w="9525">
                <a:solidFill>
                  <a:srgbClr val="bcbcb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6" name="Google Shape;622;p15"/>
              <p:cNvSpPr/>
              <p:nvPr/>
            </p:nvSpPr>
            <p:spPr>
              <a:xfrm>
                <a:off x="5817240" y="511560"/>
                <a:ext cx="6374520" cy="7560"/>
              </a:xfrm>
              <a:custGeom>
                <a:avLst/>
                <a:gdLst/>
                <a:ahLst/>
                <a:rect l="l" t="t" r="r" b="b"/>
                <a:pathLst>
                  <a:path w="4036417" h="4993">
                    <a:moveTo>
                      <a:pt x="4036418" y="4994"/>
                    </a:move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bcbcb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7" name="Google Shape;623;p15"/>
              <p:cNvSpPr/>
              <p:nvPr/>
            </p:nvSpPr>
            <p:spPr>
              <a:xfrm>
                <a:off x="7938360" y="-28080"/>
                <a:ext cx="6120" cy="6910560"/>
              </a:xfrm>
              <a:custGeom>
                <a:avLst/>
                <a:gdLst/>
                <a:ahLst/>
                <a:rect l="l" t="t" r="r" b="b"/>
                <a:pathLst>
                  <a:path w="4048" h="4376032">
                    <a:moveTo>
                      <a:pt x="4048" y="0"/>
                    </a:moveTo>
                    <a:lnTo>
                      <a:pt x="0" y="4376032"/>
                    </a:lnTo>
                  </a:path>
                </a:pathLst>
              </a:custGeom>
              <a:noFill/>
              <a:ln w="9525">
                <a:solidFill>
                  <a:srgbClr val="bcbcb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8" name="Google Shape;624;p15"/>
              <p:cNvSpPr/>
              <p:nvPr/>
            </p:nvSpPr>
            <p:spPr>
              <a:xfrm>
                <a:off x="5816880" y="2629440"/>
                <a:ext cx="6374520" cy="7560"/>
              </a:xfrm>
              <a:custGeom>
                <a:avLst/>
                <a:gdLst/>
                <a:ahLst/>
                <a:rect l="l" t="t" r="r" b="b"/>
                <a:pathLst>
                  <a:path w="4036446" h="4991">
                    <a:moveTo>
                      <a:pt x="4036446" y="4991"/>
                    </a:move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bcbcb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9" name="Google Shape;625;p15"/>
              <p:cNvSpPr/>
              <p:nvPr/>
            </p:nvSpPr>
            <p:spPr>
              <a:xfrm>
                <a:off x="10056240" y="-28080"/>
                <a:ext cx="6120" cy="6910560"/>
              </a:xfrm>
              <a:custGeom>
                <a:avLst/>
                <a:gdLst/>
                <a:ahLst/>
                <a:rect l="l" t="t" r="r" b="b"/>
                <a:pathLst>
                  <a:path w="4048" h="4376032">
                    <a:moveTo>
                      <a:pt x="4048" y="0"/>
                    </a:moveTo>
                    <a:lnTo>
                      <a:pt x="0" y="4376032"/>
                    </a:lnTo>
                  </a:path>
                </a:pathLst>
              </a:custGeom>
              <a:noFill/>
              <a:ln w="9525">
                <a:solidFill>
                  <a:srgbClr val="bcbcb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0" name="Google Shape;626;p15"/>
              <p:cNvSpPr/>
              <p:nvPr/>
            </p:nvSpPr>
            <p:spPr>
              <a:xfrm>
                <a:off x="5816520" y="4747320"/>
                <a:ext cx="6374520" cy="7560"/>
              </a:xfrm>
              <a:custGeom>
                <a:avLst/>
                <a:gdLst/>
                <a:ahLst/>
                <a:rect l="l" t="t" r="r" b="b"/>
                <a:pathLst>
                  <a:path w="4036429" h="4995">
                    <a:moveTo>
                      <a:pt x="4036430" y="4995"/>
                    </a:move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bcbcb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1" name="Google Shape;627;p15"/>
              <p:cNvSpPr/>
              <p:nvPr/>
            </p:nvSpPr>
            <p:spPr>
              <a:xfrm>
                <a:off x="6879240" y="-28080"/>
                <a:ext cx="6120" cy="6910560"/>
              </a:xfrm>
              <a:custGeom>
                <a:avLst/>
                <a:gdLst/>
                <a:ahLst/>
                <a:rect l="l" t="t" r="r" b="b"/>
                <a:pathLst>
                  <a:path w="4048" h="4376032">
                    <a:moveTo>
                      <a:pt x="4048" y="0"/>
                    </a:moveTo>
                    <a:lnTo>
                      <a:pt x="0" y="4376032"/>
                    </a:lnTo>
                  </a:path>
                </a:pathLst>
              </a:custGeom>
              <a:noFill/>
              <a:ln w="9525">
                <a:solidFill>
                  <a:srgbClr val="bcbcb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2" name="Google Shape;628;p15"/>
              <p:cNvSpPr/>
              <p:nvPr/>
            </p:nvSpPr>
            <p:spPr>
              <a:xfrm>
                <a:off x="5816880" y="1570320"/>
                <a:ext cx="6374520" cy="7560"/>
              </a:xfrm>
              <a:custGeom>
                <a:avLst/>
                <a:gdLst/>
                <a:ahLst/>
                <a:rect l="l" t="t" r="r" b="b"/>
                <a:pathLst>
                  <a:path w="4036430" h="4995">
                    <a:moveTo>
                      <a:pt x="4036430" y="4995"/>
                    </a:move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bcbcb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3" name="Google Shape;629;p15"/>
              <p:cNvSpPr/>
              <p:nvPr/>
            </p:nvSpPr>
            <p:spPr>
              <a:xfrm>
                <a:off x="8997120" y="-28080"/>
                <a:ext cx="6120" cy="6910560"/>
              </a:xfrm>
              <a:custGeom>
                <a:avLst/>
                <a:gdLst/>
                <a:ahLst/>
                <a:rect l="l" t="t" r="r" b="b"/>
                <a:pathLst>
                  <a:path w="4048" h="4376032">
                    <a:moveTo>
                      <a:pt x="4048" y="0"/>
                    </a:moveTo>
                    <a:lnTo>
                      <a:pt x="0" y="4376032"/>
                    </a:lnTo>
                  </a:path>
                </a:pathLst>
              </a:custGeom>
              <a:noFill/>
              <a:ln w="9525">
                <a:solidFill>
                  <a:srgbClr val="bcbcb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4" name="Google Shape;630;p15"/>
              <p:cNvSpPr/>
              <p:nvPr/>
            </p:nvSpPr>
            <p:spPr>
              <a:xfrm>
                <a:off x="5816520" y="3688200"/>
                <a:ext cx="6374520" cy="7560"/>
              </a:xfrm>
              <a:custGeom>
                <a:avLst/>
                <a:gdLst/>
                <a:ahLst/>
                <a:rect l="l" t="t" r="r" b="b"/>
                <a:pathLst>
                  <a:path w="4036417" h="4995">
                    <a:moveTo>
                      <a:pt x="4036418" y="4995"/>
                    </a:move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bcbcb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5" name="Google Shape;631;p15"/>
              <p:cNvSpPr/>
              <p:nvPr/>
            </p:nvSpPr>
            <p:spPr>
              <a:xfrm>
                <a:off x="11115360" y="-28080"/>
                <a:ext cx="6120" cy="6910560"/>
              </a:xfrm>
              <a:custGeom>
                <a:avLst/>
                <a:gdLst/>
                <a:ahLst/>
                <a:rect l="l" t="t" r="r" b="b"/>
                <a:pathLst>
                  <a:path w="4048" h="4376032">
                    <a:moveTo>
                      <a:pt x="4048" y="0"/>
                    </a:moveTo>
                    <a:lnTo>
                      <a:pt x="0" y="4376032"/>
                    </a:lnTo>
                  </a:path>
                </a:pathLst>
              </a:custGeom>
              <a:noFill/>
              <a:ln w="9525">
                <a:solidFill>
                  <a:srgbClr val="bcbcb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6" name="Google Shape;632;p15"/>
              <p:cNvSpPr/>
              <p:nvPr/>
            </p:nvSpPr>
            <p:spPr>
              <a:xfrm>
                <a:off x="5816160" y="5806440"/>
                <a:ext cx="6374520" cy="7560"/>
              </a:xfrm>
              <a:custGeom>
                <a:avLst/>
                <a:gdLst/>
                <a:ahLst/>
                <a:rect l="l" t="t" r="r" b="b"/>
                <a:pathLst>
                  <a:path w="4036442" h="4991">
                    <a:moveTo>
                      <a:pt x="4036442" y="4991"/>
                    </a:move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bcbcb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7" name="Google Shape;633;p15"/>
              <p:cNvSpPr/>
              <p:nvPr/>
            </p:nvSpPr>
            <p:spPr>
              <a:xfrm>
                <a:off x="6350040" y="-28080"/>
                <a:ext cx="6120" cy="6910560"/>
              </a:xfrm>
              <a:custGeom>
                <a:avLst/>
                <a:gdLst/>
                <a:ahLst/>
                <a:rect l="l" t="t" r="r" b="b"/>
                <a:pathLst>
                  <a:path w="4048" h="4376032">
                    <a:moveTo>
                      <a:pt x="4048" y="0"/>
                    </a:moveTo>
                    <a:lnTo>
                      <a:pt x="0" y="4376032"/>
                    </a:lnTo>
                  </a:path>
                </a:pathLst>
              </a:custGeom>
              <a:noFill/>
              <a:ln w="9525">
                <a:solidFill>
                  <a:srgbClr val="bcbcb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8" name="Google Shape;634;p15"/>
              <p:cNvSpPr/>
              <p:nvPr/>
            </p:nvSpPr>
            <p:spPr>
              <a:xfrm>
                <a:off x="5817240" y="1041120"/>
                <a:ext cx="6374520" cy="7560"/>
              </a:xfrm>
              <a:custGeom>
                <a:avLst/>
                <a:gdLst/>
                <a:ahLst/>
                <a:rect l="l" t="t" r="r" b="b"/>
                <a:pathLst>
                  <a:path w="4036445" h="4995">
                    <a:moveTo>
                      <a:pt x="4036446" y="4995"/>
                    </a:move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bcbcb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9" name="Google Shape;635;p15"/>
              <p:cNvSpPr/>
              <p:nvPr/>
            </p:nvSpPr>
            <p:spPr>
              <a:xfrm>
                <a:off x="8467920" y="-28080"/>
                <a:ext cx="6120" cy="6910560"/>
              </a:xfrm>
              <a:custGeom>
                <a:avLst/>
                <a:gdLst/>
                <a:ahLst/>
                <a:rect l="l" t="t" r="r" b="b"/>
                <a:pathLst>
                  <a:path w="4048" h="4376032">
                    <a:moveTo>
                      <a:pt x="4048" y="0"/>
                    </a:moveTo>
                    <a:lnTo>
                      <a:pt x="0" y="4376032"/>
                    </a:lnTo>
                  </a:path>
                </a:pathLst>
              </a:custGeom>
              <a:noFill/>
              <a:ln w="9525">
                <a:solidFill>
                  <a:srgbClr val="bcbcb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0" name="Google Shape;636;p15"/>
              <p:cNvSpPr/>
              <p:nvPr/>
            </p:nvSpPr>
            <p:spPr>
              <a:xfrm>
                <a:off x="5816520" y="3159000"/>
                <a:ext cx="6374520" cy="7560"/>
              </a:xfrm>
              <a:custGeom>
                <a:avLst/>
                <a:gdLst/>
                <a:ahLst/>
                <a:rect l="l" t="t" r="r" b="b"/>
                <a:pathLst>
                  <a:path w="4036430" h="4995">
                    <a:moveTo>
                      <a:pt x="4036430" y="4995"/>
                    </a:move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bcbcb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1" name="Google Shape;637;p15"/>
              <p:cNvSpPr/>
              <p:nvPr/>
            </p:nvSpPr>
            <p:spPr>
              <a:xfrm>
                <a:off x="10585800" y="-28080"/>
                <a:ext cx="6120" cy="6910560"/>
              </a:xfrm>
              <a:custGeom>
                <a:avLst/>
                <a:gdLst/>
                <a:ahLst/>
                <a:rect l="l" t="t" r="r" b="b"/>
                <a:pathLst>
                  <a:path w="4048" h="4376032">
                    <a:moveTo>
                      <a:pt x="4048" y="0"/>
                    </a:moveTo>
                    <a:lnTo>
                      <a:pt x="0" y="4376032"/>
                    </a:lnTo>
                  </a:path>
                </a:pathLst>
              </a:custGeom>
              <a:noFill/>
              <a:ln w="9525">
                <a:solidFill>
                  <a:srgbClr val="bcbcb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2" name="Google Shape;638;p15"/>
              <p:cNvSpPr/>
              <p:nvPr/>
            </p:nvSpPr>
            <p:spPr>
              <a:xfrm>
                <a:off x="5816160" y="5276880"/>
                <a:ext cx="6374520" cy="7560"/>
              </a:xfrm>
              <a:custGeom>
                <a:avLst/>
                <a:gdLst/>
                <a:ahLst/>
                <a:rect l="l" t="t" r="r" b="b"/>
                <a:pathLst>
                  <a:path w="4036454" h="4991">
                    <a:moveTo>
                      <a:pt x="4036455" y="4991"/>
                    </a:move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bcbcb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3" name="Google Shape;639;p15"/>
              <p:cNvSpPr/>
              <p:nvPr/>
            </p:nvSpPr>
            <p:spPr>
              <a:xfrm>
                <a:off x="7408800" y="-28080"/>
                <a:ext cx="6120" cy="6910560"/>
              </a:xfrm>
              <a:custGeom>
                <a:avLst/>
                <a:gdLst/>
                <a:ahLst/>
                <a:rect l="l" t="t" r="r" b="b"/>
                <a:pathLst>
                  <a:path w="4048" h="4376032">
                    <a:moveTo>
                      <a:pt x="4048" y="0"/>
                    </a:moveTo>
                    <a:lnTo>
                      <a:pt x="0" y="4376032"/>
                    </a:lnTo>
                  </a:path>
                </a:pathLst>
              </a:custGeom>
              <a:noFill/>
              <a:ln w="9525">
                <a:solidFill>
                  <a:srgbClr val="bcbcb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4" name="Google Shape;640;p15"/>
              <p:cNvSpPr/>
              <p:nvPr/>
            </p:nvSpPr>
            <p:spPr>
              <a:xfrm>
                <a:off x="5816880" y="2099880"/>
                <a:ext cx="6374520" cy="7560"/>
              </a:xfrm>
              <a:custGeom>
                <a:avLst/>
                <a:gdLst/>
                <a:ahLst/>
                <a:rect l="l" t="t" r="r" b="b"/>
                <a:pathLst>
                  <a:path w="4036417" h="4991">
                    <a:moveTo>
                      <a:pt x="4036418" y="4991"/>
                    </a:move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bcbcb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5" name="Google Shape;641;p15"/>
              <p:cNvSpPr/>
              <p:nvPr/>
            </p:nvSpPr>
            <p:spPr>
              <a:xfrm>
                <a:off x="9526680" y="-28080"/>
                <a:ext cx="6120" cy="6910560"/>
              </a:xfrm>
              <a:custGeom>
                <a:avLst/>
                <a:gdLst/>
                <a:ahLst/>
                <a:rect l="l" t="t" r="r" b="b"/>
                <a:pathLst>
                  <a:path w="4048" h="4376032">
                    <a:moveTo>
                      <a:pt x="4048" y="0"/>
                    </a:moveTo>
                    <a:lnTo>
                      <a:pt x="0" y="4376032"/>
                    </a:lnTo>
                  </a:path>
                </a:pathLst>
              </a:custGeom>
              <a:noFill/>
              <a:ln w="9525">
                <a:solidFill>
                  <a:srgbClr val="bcbcb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6" name="Google Shape;642;p15"/>
              <p:cNvSpPr/>
              <p:nvPr/>
            </p:nvSpPr>
            <p:spPr>
              <a:xfrm>
                <a:off x="5816520" y="4217760"/>
                <a:ext cx="6374520" cy="7560"/>
              </a:xfrm>
              <a:custGeom>
                <a:avLst/>
                <a:gdLst/>
                <a:ahLst/>
                <a:rect l="l" t="t" r="r" b="b"/>
                <a:pathLst>
                  <a:path w="4036441" h="4995">
                    <a:moveTo>
                      <a:pt x="4036442" y="4995"/>
                    </a:move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bcbcb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7" name="Google Shape;643;p15"/>
              <p:cNvSpPr/>
              <p:nvPr/>
            </p:nvSpPr>
            <p:spPr>
              <a:xfrm>
                <a:off x="11644560" y="-28080"/>
                <a:ext cx="6120" cy="6910560"/>
              </a:xfrm>
              <a:custGeom>
                <a:avLst/>
                <a:gdLst/>
                <a:ahLst/>
                <a:rect l="l" t="t" r="r" b="b"/>
                <a:pathLst>
                  <a:path w="4048" h="4376032">
                    <a:moveTo>
                      <a:pt x="4048" y="0"/>
                    </a:moveTo>
                    <a:lnTo>
                      <a:pt x="0" y="4376032"/>
                    </a:lnTo>
                  </a:path>
                </a:pathLst>
              </a:custGeom>
              <a:noFill/>
              <a:ln w="9525">
                <a:solidFill>
                  <a:srgbClr val="bcbcb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8" name="Google Shape;644;p15"/>
              <p:cNvSpPr/>
              <p:nvPr/>
            </p:nvSpPr>
            <p:spPr>
              <a:xfrm>
                <a:off x="5816160" y="6335640"/>
                <a:ext cx="6374520" cy="7560"/>
              </a:xfrm>
              <a:custGeom>
                <a:avLst/>
                <a:gdLst/>
                <a:ahLst/>
                <a:rect l="l" t="t" r="r" b="b"/>
                <a:pathLst>
                  <a:path w="4036426" h="4995">
                    <a:moveTo>
                      <a:pt x="4036426" y="4995"/>
                    </a:move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bcbcb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39" name="Google Shape;645;p15"/>
            <p:cNvSpPr/>
            <p:nvPr/>
          </p:nvSpPr>
          <p:spPr>
            <a:xfrm>
              <a:off x="1080" y="511560"/>
              <a:ext cx="5812200" cy="7560"/>
            </a:xfrm>
            <a:custGeom>
              <a:avLst/>
              <a:gdLst/>
              <a:ahLst/>
              <a:rect l="l" t="t" r="r" b="b"/>
              <a:pathLst>
                <a:path w="4036417" h="4993">
                  <a:moveTo>
                    <a:pt x="4036418" y="4994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bcbcb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0" name="Google Shape;646;p15"/>
            <p:cNvSpPr/>
            <p:nvPr/>
          </p:nvSpPr>
          <p:spPr>
            <a:xfrm>
              <a:off x="1562400" y="-28080"/>
              <a:ext cx="6120" cy="6913800"/>
            </a:xfrm>
            <a:custGeom>
              <a:avLst/>
              <a:gdLst/>
              <a:ahLst/>
              <a:rect l="l" t="t" r="r" b="b"/>
              <a:pathLst>
                <a:path w="4048" h="4376032">
                  <a:moveTo>
                    <a:pt x="4048" y="0"/>
                  </a:moveTo>
                  <a:lnTo>
                    <a:pt x="0" y="4376032"/>
                  </a:lnTo>
                </a:path>
              </a:pathLst>
            </a:custGeom>
            <a:noFill/>
            <a:ln w="9525">
              <a:solidFill>
                <a:srgbClr val="bcbcb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1" name="Google Shape;647;p15"/>
            <p:cNvSpPr/>
            <p:nvPr/>
          </p:nvSpPr>
          <p:spPr>
            <a:xfrm>
              <a:off x="720" y="2629440"/>
              <a:ext cx="5812200" cy="7560"/>
            </a:xfrm>
            <a:custGeom>
              <a:avLst/>
              <a:gdLst/>
              <a:ahLst/>
              <a:rect l="l" t="t" r="r" b="b"/>
              <a:pathLst>
                <a:path w="4036446" h="4991">
                  <a:moveTo>
                    <a:pt x="4036446" y="4991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bcbcb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2" name="Google Shape;648;p15"/>
            <p:cNvSpPr/>
            <p:nvPr/>
          </p:nvSpPr>
          <p:spPr>
            <a:xfrm>
              <a:off x="3680280" y="-28080"/>
              <a:ext cx="6120" cy="6913800"/>
            </a:xfrm>
            <a:custGeom>
              <a:avLst/>
              <a:gdLst/>
              <a:ahLst/>
              <a:rect l="l" t="t" r="r" b="b"/>
              <a:pathLst>
                <a:path w="4048" h="4376032">
                  <a:moveTo>
                    <a:pt x="4048" y="0"/>
                  </a:moveTo>
                  <a:lnTo>
                    <a:pt x="0" y="4376032"/>
                  </a:lnTo>
                </a:path>
              </a:pathLst>
            </a:custGeom>
            <a:noFill/>
            <a:ln w="9525">
              <a:solidFill>
                <a:srgbClr val="bcbcb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3" name="Google Shape;649;p15"/>
            <p:cNvSpPr/>
            <p:nvPr/>
          </p:nvSpPr>
          <p:spPr>
            <a:xfrm>
              <a:off x="360" y="4747320"/>
              <a:ext cx="5812200" cy="7560"/>
            </a:xfrm>
            <a:custGeom>
              <a:avLst/>
              <a:gdLst/>
              <a:ahLst/>
              <a:rect l="l" t="t" r="r" b="b"/>
              <a:pathLst>
                <a:path w="4036429" h="4995">
                  <a:moveTo>
                    <a:pt x="4036430" y="4995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bcbcb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4" name="Google Shape;650;p15"/>
            <p:cNvSpPr/>
            <p:nvPr/>
          </p:nvSpPr>
          <p:spPr>
            <a:xfrm>
              <a:off x="503640" y="-28080"/>
              <a:ext cx="6120" cy="6913800"/>
            </a:xfrm>
            <a:custGeom>
              <a:avLst/>
              <a:gdLst/>
              <a:ahLst/>
              <a:rect l="l" t="t" r="r" b="b"/>
              <a:pathLst>
                <a:path w="4048" h="4376032">
                  <a:moveTo>
                    <a:pt x="4048" y="0"/>
                  </a:moveTo>
                  <a:lnTo>
                    <a:pt x="0" y="4376032"/>
                  </a:lnTo>
                </a:path>
              </a:pathLst>
            </a:custGeom>
            <a:noFill/>
            <a:ln w="9525">
              <a:solidFill>
                <a:srgbClr val="bcbcb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5" name="Google Shape;651;p15"/>
            <p:cNvSpPr/>
            <p:nvPr/>
          </p:nvSpPr>
          <p:spPr>
            <a:xfrm>
              <a:off x="720" y="1570320"/>
              <a:ext cx="5812200" cy="7560"/>
            </a:xfrm>
            <a:custGeom>
              <a:avLst/>
              <a:gdLst/>
              <a:ahLst/>
              <a:rect l="l" t="t" r="r" b="b"/>
              <a:pathLst>
                <a:path w="4036430" h="4995">
                  <a:moveTo>
                    <a:pt x="4036430" y="4995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bcbcb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6" name="Google Shape;652;p15"/>
            <p:cNvSpPr/>
            <p:nvPr/>
          </p:nvSpPr>
          <p:spPr>
            <a:xfrm>
              <a:off x="2621520" y="-28080"/>
              <a:ext cx="6120" cy="6913800"/>
            </a:xfrm>
            <a:custGeom>
              <a:avLst/>
              <a:gdLst/>
              <a:ahLst/>
              <a:rect l="l" t="t" r="r" b="b"/>
              <a:pathLst>
                <a:path w="4048" h="4376032">
                  <a:moveTo>
                    <a:pt x="4048" y="0"/>
                  </a:moveTo>
                  <a:lnTo>
                    <a:pt x="0" y="4376032"/>
                  </a:lnTo>
                </a:path>
              </a:pathLst>
            </a:custGeom>
            <a:noFill/>
            <a:ln w="9525">
              <a:solidFill>
                <a:srgbClr val="bcbcb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7" name="Google Shape;653;p15"/>
            <p:cNvSpPr/>
            <p:nvPr/>
          </p:nvSpPr>
          <p:spPr>
            <a:xfrm>
              <a:off x="360" y="3688200"/>
              <a:ext cx="5812200" cy="7560"/>
            </a:xfrm>
            <a:custGeom>
              <a:avLst/>
              <a:gdLst/>
              <a:ahLst/>
              <a:rect l="l" t="t" r="r" b="b"/>
              <a:pathLst>
                <a:path w="4036417" h="4995">
                  <a:moveTo>
                    <a:pt x="4036418" y="4995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bcbcb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8" name="Google Shape;654;p15"/>
            <p:cNvSpPr/>
            <p:nvPr/>
          </p:nvSpPr>
          <p:spPr>
            <a:xfrm>
              <a:off x="4739400" y="-28080"/>
              <a:ext cx="6120" cy="6913800"/>
            </a:xfrm>
            <a:custGeom>
              <a:avLst/>
              <a:gdLst/>
              <a:ahLst/>
              <a:rect l="l" t="t" r="r" b="b"/>
              <a:pathLst>
                <a:path w="4048" h="4376032">
                  <a:moveTo>
                    <a:pt x="4048" y="0"/>
                  </a:moveTo>
                  <a:lnTo>
                    <a:pt x="0" y="4376032"/>
                  </a:lnTo>
                </a:path>
              </a:pathLst>
            </a:custGeom>
            <a:noFill/>
            <a:ln w="9525">
              <a:solidFill>
                <a:srgbClr val="bcbcb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9" name="Google Shape;655;p15"/>
            <p:cNvSpPr/>
            <p:nvPr/>
          </p:nvSpPr>
          <p:spPr>
            <a:xfrm>
              <a:off x="0" y="5806440"/>
              <a:ext cx="5812200" cy="7560"/>
            </a:xfrm>
            <a:custGeom>
              <a:avLst/>
              <a:gdLst/>
              <a:ahLst/>
              <a:rect l="l" t="t" r="r" b="b"/>
              <a:pathLst>
                <a:path w="4036442" h="4991">
                  <a:moveTo>
                    <a:pt x="4036442" y="4991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bcbcb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0" name="Google Shape;656;p15"/>
            <p:cNvSpPr/>
            <p:nvPr/>
          </p:nvSpPr>
          <p:spPr>
            <a:xfrm>
              <a:off x="-25920" y="-28080"/>
              <a:ext cx="6120" cy="6913800"/>
            </a:xfrm>
            <a:custGeom>
              <a:avLst/>
              <a:gdLst/>
              <a:ahLst/>
              <a:rect l="l" t="t" r="r" b="b"/>
              <a:pathLst>
                <a:path w="4048" h="4376032">
                  <a:moveTo>
                    <a:pt x="4048" y="0"/>
                  </a:moveTo>
                  <a:lnTo>
                    <a:pt x="0" y="4376032"/>
                  </a:lnTo>
                </a:path>
              </a:pathLst>
            </a:custGeom>
            <a:noFill/>
            <a:ln w="9525">
              <a:solidFill>
                <a:srgbClr val="bcbcb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1" name="Google Shape;657;p15"/>
            <p:cNvSpPr/>
            <p:nvPr/>
          </p:nvSpPr>
          <p:spPr>
            <a:xfrm>
              <a:off x="1080" y="1041120"/>
              <a:ext cx="5812200" cy="7560"/>
            </a:xfrm>
            <a:custGeom>
              <a:avLst/>
              <a:gdLst/>
              <a:ahLst/>
              <a:rect l="l" t="t" r="r" b="b"/>
              <a:pathLst>
                <a:path w="4036445" h="4995">
                  <a:moveTo>
                    <a:pt x="4036446" y="4995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bcbcb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2" name="Google Shape;658;p15"/>
            <p:cNvSpPr/>
            <p:nvPr/>
          </p:nvSpPr>
          <p:spPr>
            <a:xfrm>
              <a:off x="2091960" y="-28080"/>
              <a:ext cx="6120" cy="6913800"/>
            </a:xfrm>
            <a:custGeom>
              <a:avLst/>
              <a:gdLst/>
              <a:ahLst/>
              <a:rect l="l" t="t" r="r" b="b"/>
              <a:pathLst>
                <a:path w="4048" h="4376032">
                  <a:moveTo>
                    <a:pt x="4048" y="0"/>
                  </a:moveTo>
                  <a:lnTo>
                    <a:pt x="0" y="4376032"/>
                  </a:lnTo>
                </a:path>
              </a:pathLst>
            </a:custGeom>
            <a:noFill/>
            <a:ln w="9525">
              <a:solidFill>
                <a:srgbClr val="bcbcb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3" name="Google Shape;659;p15"/>
            <p:cNvSpPr/>
            <p:nvPr/>
          </p:nvSpPr>
          <p:spPr>
            <a:xfrm>
              <a:off x="720" y="3159000"/>
              <a:ext cx="5812200" cy="7560"/>
            </a:xfrm>
            <a:custGeom>
              <a:avLst/>
              <a:gdLst/>
              <a:ahLst/>
              <a:rect l="l" t="t" r="r" b="b"/>
              <a:pathLst>
                <a:path w="4036430" h="4995">
                  <a:moveTo>
                    <a:pt x="4036430" y="4995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bcbcb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4" name="Google Shape;660;p15"/>
            <p:cNvSpPr/>
            <p:nvPr/>
          </p:nvSpPr>
          <p:spPr>
            <a:xfrm>
              <a:off x="4209840" y="-28080"/>
              <a:ext cx="6120" cy="6913800"/>
            </a:xfrm>
            <a:custGeom>
              <a:avLst/>
              <a:gdLst/>
              <a:ahLst/>
              <a:rect l="l" t="t" r="r" b="b"/>
              <a:pathLst>
                <a:path w="4048" h="4376032">
                  <a:moveTo>
                    <a:pt x="4048" y="0"/>
                  </a:moveTo>
                  <a:lnTo>
                    <a:pt x="0" y="4376032"/>
                  </a:lnTo>
                </a:path>
              </a:pathLst>
            </a:custGeom>
            <a:noFill/>
            <a:ln w="9525">
              <a:solidFill>
                <a:srgbClr val="bcbcb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5" name="Google Shape;661;p15"/>
            <p:cNvSpPr/>
            <p:nvPr/>
          </p:nvSpPr>
          <p:spPr>
            <a:xfrm>
              <a:off x="360" y="5276880"/>
              <a:ext cx="5812200" cy="7560"/>
            </a:xfrm>
            <a:custGeom>
              <a:avLst/>
              <a:gdLst/>
              <a:ahLst/>
              <a:rect l="l" t="t" r="r" b="b"/>
              <a:pathLst>
                <a:path w="4036454" h="4991">
                  <a:moveTo>
                    <a:pt x="4036455" y="4991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bcbcb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6" name="Google Shape;662;p15"/>
            <p:cNvSpPr/>
            <p:nvPr/>
          </p:nvSpPr>
          <p:spPr>
            <a:xfrm>
              <a:off x="1033200" y="-28080"/>
              <a:ext cx="6120" cy="6913800"/>
            </a:xfrm>
            <a:custGeom>
              <a:avLst/>
              <a:gdLst/>
              <a:ahLst/>
              <a:rect l="l" t="t" r="r" b="b"/>
              <a:pathLst>
                <a:path w="4048" h="4376032">
                  <a:moveTo>
                    <a:pt x="4048" y="0"/>
                  </a:moveTo>
                  <a:lnTo>
                    <a:pt x="0" y="4376032"/>
                  </a:lnTo>
                </a:path>
              </a:pathLst>
            </a:custGeom>
            <a:noFill/>
            <a:ln w="9525">
              <a:solidFill>
                <a:srgbClr val="bcbcb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7" name="Google Shape;663;p15"/>
            <p:cNvSpPr/>
            <p:nvPr/>
          </p:nvSpPr>
          <p:spPr>
            <a:xfrm>
              <a:off x="720" y="2099880"/>
              <a:ext cx="5812200" cy="7560"/>
            </a:xfrm>
            <a:custGeom>
              <a:avLst/>
              <a:gdLst/>
              <a:ahLst/>
              <a:rect l="l" t="t" r="r" b="b"/>
              <a:pathLst>
                <a:path w="4036417" h="4991">
                  <a:moveTo>
                    <a:pt x="4036418" y="4991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bcbcb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8" name="Google Shape;664;p15"/>
            <p:cNvSpPr/>
            <p:nvPr/>
          </p:nvSpPr>
          <p:spPr>
            <a:xfrm>
              <a:off x="3151080" y="-28080"/>
              <a:ext cx="6120" cy="6913800"/>
            </a:xfrm>
            <a:custGeom>
              <a:avLst/>
              <a:gdLst/>
              <a:ahLst/>
              <a:rect l="l" t="t" r="r" b="b"/>
              <a:pathLst>
                <a:path w="4048" h="4376032">
                  <a:moveTo>
                    <a:pt x="4048" y="0"/>
                  </a:moveTo>
                  <a:lnTo>
                    <a:pt x="0" y="4376032"/>
                  </a:lnTo>
                </a:path>
              </a:pathLst>
            </a:custGeom>
            <a:noFill/>
            <a:ln w="9525">
              <a:solidFill>
                <a:srgbClr val="bcbcb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9" name="Google Shape;665;p15"/>
            <p:cNvSpPr/>
            <p:nvPr/>
          </p:nvSpPr>
          <p:spPr>
            <a:xfrm>
              <a:off x="360" y="4217760"/>
              <a:ext cx="5812200" cy="7560"/>
            </a:xfrm>
            <a:custGeom>
              <a:avLst/>
              <a:gdLst/>
              <a:ahLst/>
              <a:rect l="l" t="t" r="r" b="b"/>
              <a:pathLst>
                <a:path w="4036441" h="4995">
                  <a:moveTo>
                    <a:pt x="4036442" y="4995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bcbcb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0" name="Google Shape;666;p15"/>
            <p:cNvSpPr/>
            <p:nvPr/>
          </p:nvSpPr>
          <p:spPr>
            <a:xfrm>
              <a:off x="5268960" y="-28080"/>
              <a:ext cx="6120" cy="6913800"/>
            </a:xfrm>
            <a:custGeom>
              <a:avLst/>
              <a:gdLst/>
              <a:ahLst/>
              <a:rect l="l" t="t" r="r" b="b"/>
              <a:pathLst>
                <a:path w="4048" h="4376032">
                  <a:moveTo>
                    <a:pt x="4048" y="0"/>
                  </a:moveTo>
                  <a:lnTo>
                    <a:pt x="0" y="4376032"/>
                  </a:lnTo>
                </a:path>
              </a:pathLst>
            </a:custGeom>
            <a:noFill/>
            <a:ln w="9525">
              <a:solidFill>
                <a:srgbClr val="bcbcb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1" name="Google Shape;667;p15"/>
            <p:cNvSpPr/>
            <p:nvPr/>
          </p:nvSpPr>
          <p:spPr>
            <a:xfrm>
              <a:off x="0" y="6335640"/>
              <a:ext cx="5812200" cy="7560"/>
            </a:xfrm>
            <a:custGeom>
              <a:avLst/>
              <a:gdLst/>
              <a:ahLst/>
              <a:rect l="l" t="t" r="r" b="b"/>
              <a:pathLst>
                <a:path w="4036426" h="4995">
                  <a:moveTo>
                    <a:pt x="4036426" y="4995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bcbcb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62" name="PlaceHolder 1"/>
          <p:cNvSpPr>
            <a:spLocks noGrp="1"/>
          </p:cNvSpPr>
          <p:nvPr>
            <p:ph type="title"/>
          </p:nvPr>
        </p:nvSpPr>
        <p:spPr>
          <a:xfrm>
            <a:off x="683280" y="1874520"/>
            <a:ext cx="10825200" cy="36396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ctr">
            <a:normAutofit/>
          </a:bodyPr>
          <a:p>
            <a:r>
              <a:rPr b="0" lang="en-PH" sz="6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PH" sz="6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3" name="PlaceHolder 2"/>
          <p:cNvSpPr>
            <a:spLocks noGrp="1"/>
          </p:cNvSpPr>
          <p:nvPr>
            <p:ph type="sldNum" idx="7"/>
          </p:nvPr>
        </p:nvSpPr>
        <p:spPr>
          <a:xfrm>
            <a:off x="11296440" y="6217560"/>
            <a:ext cx="731520" cy="5245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4FB9F2C9-1BA1-4D3C-A8FB-E210FE632323}" type="slidenum">
              <a:rPr b="0" lang="en" sz="13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PH" sz="1300" spc="-1" strike="noStrike">
              <a:latin typeface="Times New Roman"/>
            </a:endParaRPr>
          </a:p>
        </p:txBody>
      </p:sp>
      <p:sp>
        <p:nvSpPr>
          <p:cNvPr id="564" name="PlaceHolder 3"/>
          <p:cNvSpPr>
            <a:spLocks noGrp="1"/>
          </p:cNvSpPr>
          <p:nvPr>
            <p:ph type="sldNum" idx="8"/>
          </p:nvPr>
        </p:nvSpPr>
        <p:spPr>
          <a:xfrm>
            <a:off x="11296440" y="6217560"/>
            <a:ext cx="731520" cy="5245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7056B6B5-4239-413C-BCF6-21DFBDD28FEA}" type="slidenum">
              <a:rPr b="0" lang="en" sz="13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PH" sz="1300" spc="-1" strike="noStrike">
              <a:latin typeface="Times New Roman"/>
            </a:endParaRPr>
          </a:p>
        </p:txBody>
      </p:sp>
      <p:sp>
        <p:nvSpPr>
          <p:cNvPr id="565" name="Google Shape;672;p15"/>
          <p:cNvSpPr/>
          <p:nvPr/>
        </p:nvSpPr>
        <p:spPr>
          <a:xfrm>
            <a:off x="7200" y="1062720"/>
            <a:ext cx="1060920" cy="52848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6" name="Google Shape;673;p15"/>
          <p:cNvSpPr/>
          <p:nvPr/>
        </p:nvSpPr>
        <p:spPr>
          <a:xfrm rot="5400000">
            <a:off x="-526680" y="530280"/>
            <a:ext cx="1589400" cy="52848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7" name="Google Shape;674;p15"/>
          <p:cNvSpPr/>
          <p:nvPr/>
        </p:nvSpPr>
        <p:spPr>
          <a:xfrm flipH="1" rot="5400000">
            <a:off x="0" y="1057320"/>
            <a:ext cx="530280" cy="529920"/>
          </a:xfrm>
          <a:custGeom>
            <a:avLst/>
            <a:gdLst/>
            <a:ahLst/>
            <a:rect l="l" t="t" r="r" b="b"/>
            <a:pathLst>
              <a:path w="335225" h="337763">
                <a:moveTo>
                  <a:pt x="335225" y="0"/>
                </a:moveTo>
                <a:lnTo>
                  <a:pt x="168645" y="126"/>
                </a:lnTo>
                <a:cubicBezTo>
                  <a:pt x="75417" y="194"/>
                  <a:pt x="-81" y="75793"/>
                  <a:pt x="0" y="169009"/>
                </a:cubicBezTo>
                <a:cubicBezTo>
                  <a:pt x="81" y="262221"/>
                  <a:pt x="75659" y="337832"/>
                  <a:pt x="168888" y="337763"/>
                </a:cubicBezTo>
                <a:lnTo>
                  <a:pt x="206697" y="337763"/>
                </a:lnTo>
                <a:cubicBezTo>
                  <a:pt x="280414" y="319652"/>
                  <a:pt x="335225" y="253603"/>
                  <a:pt x="335225" y="174320"/>
                </a:cubicBezTo>
                <a:lnTo>
                  <a:pt x="335225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8" name="Google Shape;675;p15"/>
          <p:cNvSpPr/>
          <p:nvPr/>
        </p:nvSpPr>
        <p:spPr>
          <a:xfrm>
            <a:off x="536760" y="5814000"/>
            <a:ext cx="529920" cy="52992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9" name="Google Shape;676;p15"/>
          <p:cNvSpPr/>
          <p:nvPr/>
        </p:nvSpPr>
        <p:spPr>
          <a:xfrm rot="5400000">
            <a:off x="10854000" y="782640"/>
            <a:ext cx="1060920" cy="52848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0" name="Google Shape;677;p15"/>
          <p:cNvSpPr/>
          <p:nvPr/>
        </p:nvSpPr>
        <p:spPr>
          <a:xfrm rot="5400000">
            <a:off x="10854000" y="2375640"/>
            <a:ext cx="1060920" cy="52848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1" name="Google Shape;678;p15"/>
          <p:cNvSpPr/>
          <p:nvPr/>
        </p:nvSpPr>
        <p:spPr>
          <a:xfrm rot="16200000">
            <a:off x="11391120" y="1838520"/>
            <a:ext cx="528480" cy="107172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2" name="Google Shape;679;p15"/>
          <p:cNvSpPr/>
          <p:nvPr/>
        </p:nvSpPr>
        <p:spPr>
          <a:xfrm rot="5400000">
            <a:off x="11119320" y="2108880"/>
            <a:ext cx="530280" cy="529920"/>
          </a:xfrm>
          <a:custGeom>
            <a:avLst/>
            <a:gdLst/>
            <a:ahLst/>
            <a:rect l="l" t="t" r="r" b="b"/>
            <a:pathLst>
              <a:path w="335225" h="337763">
                <a:moveTo>
                  <a:pt x="335225" y="0"/>
                </a:moveTo>
                <a:lnTo>
                  <a:pt x="168645" y="126"/>
                </a:lnTo>
                <a:cubicBezTo>
                  <a:pt x="75417" y="194"/>
                  <a:pt x="-81" y="75793"/>
                  <a:pt x="0" y="169009"/>
                </a:cubicBezTo>
                <a:cubicBezTo>
                  <a:pt x="81" y="262221"/>
                  <a:pt x="75659" y="337832"/>
                  <a:pt x="168888" y="337763"/>
                </a:cubicBezTo>
                <a:lnTo>
                  <a:pt x="206697" y="337763"/>
                </a:lnTo>
                <a:cubicBezTo>
                  <a:pt x="280414" y="319652"/>
                  <a:pt x="335225" y="253603"/>
                  <a:pt x="335225" y="174320"/>
                </a:cubicBezTo>
                <a:lnTo>
                  <a:pt x="335225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3" name="Google Shape;680;p15"/>
          <p:cNvSpPr/>
          <p:nvPr/>
        </p:nvSpPr>
        <p:spPr>
          <a:xfrm rot="10800000">
            <a:off x="11132280" y="6351480"/>
            <a:ext cx="1060920" cy="52848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4" name="Google Shape;681;p15"/>
          <p:cNvSpPr/>
          <p:nvPr/>
        </p:nvSpPr>
        <p:spPr>
          <a:xfrm>
            <a:off x="11648880" y="5283360"/>
            <a:ext cx="529920" cy="52992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5" name="Google Shape;682;p15"/>
          <p:cNvSpPr/>
          <p:nvPr/>
        </p:nvSpPr>
        <p:spPr>
          <a:xfrm>
            <a:off x="2090160" y="-28080"/>
            <a:ext cx="1589400" cy="52992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6" name="Google Shape;683;p15"/>
          <p:cNvSpPr/>
          <p:nvPr/>
        </p:nvSpPr>
        <p:spPr>
          <a:xfrm rot="5400000">
            <a:off x="2884320" y="237240"/>
            <a:ext cx="1061280" cy="52992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7" name="Google Shape;684;p15"/>
          <p:cNvSpPr/>
          <p:nvPr/>
        </p:nvSpPr>
        <p:spPr>
          <a:xfrm rot="10800000">
            <a:off x="3149640" y="-27720"/>
            <a:ext cx="530280" cy="529920"/>
          </a:xfrm>
          <a:custGeom>
            <a:avLst/>
            <a:gdLst/>
            <a:ahLst/>
            <a:rect l="l" t="t" r="r" b="b"/>
            <a:pathLst>
              <a:path w="335225" h="337763">
                <a:moveTo>
                  <a:pt x="335225" y="0"/>
                </a:moveTo>
                <a:lnTo>
                  <a:pt x="168645" y="126"/>
                </a:lnTo>
                <a:cubicBezTo>
                  <a:pt x="75417" y="194"/>
                  <a:pt x="-81" y="75793"/>
                  <a:pt x="0" y="169009"/>
                </a:cubicBezTo>
                <a:cubicBezTo>
                  <a:pt x="81" y="262221"/>
                  <a:pt x="75659" y="337832"/>
                  <a:pt x="168888" y="337763"/>
                </a:cubicBezTo>
                <a:lnTo>
                  <a:pt x="206697" y="337763"/>
                </a:lnTo>
                <a:cubicBezTo>
                  <a:pt x="280414" y="319652"/>
                  <a:pt x="335225" y="253603"/>
                  <a:pt x="335225" y="174320"/>
                </a:cubicBezTo>
                <a:lnTo>
                  <a:pt x="335225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8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PH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PH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PH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PH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PH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PH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PH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PH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PH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9;p1"/>
          <p:cNvSpPr/>
          <p:nvPr/>
        </p:nvSpPr>
        <p:spPr>
          <a:xfrm rot="5400000">
            <a:off x="-462240" y="6119280"/>
            <a:ext cx="1131120" cy="114120"/>
          </a:xfrm>
          <a:custGeom>
            <a:avLst/>
            <a:gdLst/>
            <a:ahLst/>
            <a:rect l="l" t="t" r="r" b="b"/>
            <a:pathLst>
              <a:path w="919793" h="8764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6" name="Google Shape;10;p1"/>
          <p:cNvSpPr/>
          <p:nvPr/>
        </p:nvSpPr>
        <p:spPr>
          <a:xfrm>
            <a:off x="9931680" y="13320"/>
            <a:ext cx="2259720" cy="39636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slidesmania.com</a:t>
            </a:r>
            <a:endParaRPr b="0" lang="en-PH" sz="1400" spc="-1" strike="noStrike">
              <a:latin typeface="Arial"/>
            </a:endParaRPr>
          </a:p>
        </p:txBody>
      </p:sp>
      <p:sp>
        <p:nvSpPr>
          <p:cNvPr id="617" name="PlaceHolder 1"/>
          <p:cNvSpPr>
            <a:spLocks noGrp="1"/>
          </p:cNvSpPr>
          <p:nvPr>
            <p:ph type="title"/>
          </p:nvPr>
        </p:nvSpPr>
        <p:spPr>
          <a:xfrm>
            <a:off x="487080" y="679680"/>
            <a:ext cx="10145520" cy="7632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rmAutofit fontScale="75000"/>
          </a:bodyPr>
          <a:p>
            <a:r>
              <a:rPr b="0" lang="en-PH" sz="45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PH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8" name="PlaceHolder 2"/>
          <p:cNvSpPr>
            <a:spLocks noGrp="1"/>
          </p:cNvSpPr>
          <p:nvPr>
            <p:ph type="body"/>
          </p:nvPr>
        </p:nvSpPr>
        <p:spPr>
          <a:xfrm>
            <a:off x="487080" y="1622880"/>
            <a:ext cx="4762440" cy="45547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19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PH" sz="19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PH" sz="19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PH" sz="19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19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PH" sz="19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PH" sz="19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PH" sz="19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19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PH" sz="19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19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PH" sz="19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19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PH" sz="1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9" name="PlaceHolder 3"/>
          <p:cNvSpPr>
            <a:spLocks noGrp="1"/>
          </p:cNvSpPr>
          <p:nvPr>
            <p:ph type="body"/>
          </p:nvPr>
        </p:nvSpPr>
        <p:spPr>
          <a:xfrm>
            <a:off x="5870160" y="1622880"/>
            <a:ext cx="4762440" cy="45547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19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PH" sz="19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PH" sz="19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PH" sz="19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19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PH" sz="19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PH" sz="19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PH" sz="19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19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PH" sz="19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19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PH" sz="19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19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PH" sz="1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0" name="PlaceHolder 4"/>
          <p:cNvSpPr>
            <a:spLocks noGrp="1"/>
          </p:cNvSpPr>
          <p:nvPr>
            <p:ph type="sldNum" idx="9"/>
          </p:nvPr>
        </p:nvSpPr>
        <p:spPr>
          <a:xfrm>
            <a:off x="11296440" y="6217560"/>
            <a:ext cx="731520" cy="5245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44700C5C-9CAC-4059-8562-63BDDFD81E02}" type="slidenum">
              <a:rPr b="0" lang="en" sz="13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PH" sz="1300" spc="-1" strike="noStrike">
              <a:latin typeface="Times New Roman"/>
            </a:endParaRPr>
          </a:p>
        </p:txBody>
      </p:sp>
      <p:sp>
        <p:nvSpPr>
          <p:cNvPr id="621" name="Google Shape;323;p8"/>
          <p:cNvSpPr/>
          <p:nvPr/>
        </p:nvSpPr>
        <p:spPr>
          <a:xfrm>
            <a:off x="11138400" y="-28080"/>
            <a:ext cx="6120" cy="6913800"/>
          </a:xfrm>
          <a:custGeom>
            <a:avLst/>
            <a:gdLst/>
            <a:ahLst/>
            <a:rect l="l" t="t" r="r" b="b"/>
            <a:pathLst>
              <a:path w="4048" h="4376032">
                <a:moveTo>
                  <a:pt x="4048" y="0"/>
                </a:moveTo>
                <a:lnTo>
                  <a:pt x="0" y="4376032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2" name="Google Shape;324;p8"/>
          <p:cNvSpPr/>
          <p:nvPr/>
        </p:nvSpPr>
        <p:spPr>
          <a:xfrm flipH="1">
            <a:off x="11131200" y="511560"/>
            <a:ext cx="1059120" cy="7560"/>
          </a:xfrm>
          <a:custGeom>
            <a:avLst/>
            <a:gdLst/>
            <a:ahLst/>
            <a:rect l="l" t="t" r="r" b="b"/>
            <a:pathLst>
              <a:path w="4036417" h="4993">
                <a:moveTo>
                  <a:pt x="4036418" y="4994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3" name="Google Shape;325;p8"/>
          <p:cNvSpPr/>
          <p:nvPr/>
        </p:nvSpPr>
        <p:spPr>
          <a:xfrm flipH="1">
            <a:off x="11131200" y="2629440"/>
            <a:ext cx="1059120" cy="7560"/>
          </a:xfrm>
          <a:custGeom>
            <a:avLst/>
            <a:gdLst/>
            <a:ahLst/>
            <a:rect l="l" t="t" r="r" b="b"/>
            <a:pathLst>
              <a:path w="4036446" h="4991">
                <a:moveTo>
                  <a:pt x="4036446" y="4991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4" name="Google Shape;326;p8"/>
          <p:cNvSpPr/>
          <p:nvPr/>
        </p:nvSpPr>
        <p:spPr>
          <a:xfrm flipH="1">
            <a:off x="11131200" y="4747320"/>
            <a:ext cx="1059120" cy="7560"/>
          </a:xfrm>
          <a:custGeom>
            <a:avLst/>
            <a:gdLst/>
            <a:ahLst/>
            <a:rect l="l" t="t" r="r" b="b"/>
            <a:pathLst>
              <a:path w="4036429" h="4995">
                <a:moveTo>
                  <a:pt x="4036430" y="4995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5" name="Google Shape;327;p8"/>
          <p:cNvSpPr/>
          <p:nvPr/>
        </p:nvSpPr>
        <p:spPr>
          <a:xfrm flipH="1">
            <a:off x="11131200" y="1570320"/>
            <a:ext cx="1059120" cy="7560"/>
          </a:xfrm>
          <a:custGeom>
            <a:avLst/>
            <a:gdLst/>
            <a:ahLst/>
            <a:rect l="l" t="t" r="r" b="b"/>
            <a:pathLst>
              <a:path w="4036430" h="4995">
                <a:moveTo>
                  <a:pt x="4036430" y="4995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6" name="Google Shape;328;p8"/>
          <p:cNvSpPr/>
          <p:nvPr/>
        </p:nvSpPr>
        <p:spPr>
          <a:xfrm flipH="1">
            <a:off x="11131200" y="3688200"/>
            <a:ext cx="1059120" cy="7560"/>
          </a:xfrm>
          <a:custGeom>
            <a:avLst/>
            <a:gdLst/>
            <a:ahLst/>
            <a:rect l="l" t="t" r="r" b="b"/>
            <a:pathLst>
              <a:path w="4036417" h="4995">
                <a:moveTo>
                  <a:pt x="4036418" y="4995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7" name="Google Shape;329;p8"/>
          <p:cNvSpPr/>
          <p:nvPr/>
        </p:nvSpPr>
        <p:spPr>
          <a:xfrm flipH="1">
            <a:off x="11131200" y="5806080"/>
            <a:ext cx="1059120" cy="7560"/>
          </a:xfrm>
          <a:custGeom>
            <a:avLst/>
            <a:gdLst/>
            <a:ahLst/>
            <a:rect l="l" t="t" r="r" b="b"/>
            <a:pathLst>
              <a:path w="4036442" h="4991">
                <a:moveTo>
                  <a:pt x="4036442" y="4991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8" name="Google Shape;330;p8"/>
          <p:cNvSpPr/>
          <p:nvPr/>
        </p:nvSpPr>
        <p:spPr>
          <a:xfrm flipH="1">
            <a:off x="11649960" y="-28080"/>
            <a:ext cx="6120" cy="6913800"/>
          </a:xfrm>
          <a:custGeom>
            <a:avLst/>
            <a:gdLst/>
            <a:ahLst/>
            <a:rect l="l" t="t" r="r" b="b"/>
            <a:pathLst>
              <a:path w="4048" h="4376032">
                <a:moveTo>
                  <a:pt x="4048" y="0"/>
                </a:moveTo>
                <a:lnTo>
                  <a:pt x="0" y="4376032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9" name="Google Shape;331;p8"/>
          <p:cNvSpPr/>
          <p:nvPr/>
        </p:nvSpPr>
        <p:spPr>
          <a:xfrm flipH="1">
            <a:off x="11131200" y="1040760"/>
            <a:ext cx="1059120" cy="7560"/>
          </a:xfrm>
          <a:custGeom>
            <a:avLst/>
            <a:gdLst/>
            <a:ahLst/>
            <a:rect l="l" t="t" r="r" b="b"/>
            <a:pathLst>
              <a:path w="4036445" h="4995">
                <a:moveTo>
                  <a:pt x="4036446" y="4995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0" name="Google Shape;332;p8"/>
          <p:cNvSpPr/>
          <p:nvPr/>
        </p:nvSpPr>
        <p:spPr>
          <a:xfrm flipH="1">
            <a:off x="11131200" y="3158640"/>
            <a:ext cx="1059120" cy="7560"/>
          </a:xfrm>
          <a:custGeom>
            <a:avLst/>
            <a:gdLst/>
            <a:ahLst/>
            <a:rect l="l" t="t" r="r" b="b"/>
            <a:pathLst>
              <a:path w="4036430" h="4995">
                <a:moveTo>
                  <a:pt x="4036430" y="4995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1" name="Google Shape;333;p8"/>
          <p:cNvSpPr/>
          <p:nvPr/>
        </p:nvSpPr>
        <p:spPr>
          <a:xfrm flipH="1">
            <a:off x="11131200" y="5276520"/>
            <a:ext cx="1059120" cy="7560"/>
          </a:xfrm>
          <a:custGeom>
            <a:avLst/>
            <a:gdLst/>
            <a:ahLst/>
            <a:rect l="l" t="t" r="r" b="b"/>
            <a:pathLst>
              <a:path w="4036454" h="4991">
                <a:moveTo>
                  <a:pt x="4036455" y="4991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2" name="Google Shape;334;p8"/>
          <p:cNvSpPr/>
          <p:nvPr/>
        </p:nvSpPr>
        <p:spPr>
          <a:xfrm flipH="1">
            <a:off x="11131200" y="2099880"/>
            <a:ext cx="1059120" cy="7560"/>
          </a:xfrm>
          <a:custGeom>
            <a:avLst/>
            <a:gdLst/>
            <a:ahLst/>
            <a:rect l="l" t="t" r="r" b="b"/>
            <a:pathLst>
              <a:path w="4036417" h="4991">
                <a:moveTo>
                  <a:pt x="4036418" y="4991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3" name="Google Shape;335;p8"/>
          <p:cNvSpPr/>
          <p:nvPr/>
        </p:nvSpPr>
        <p:spPr>
          <a:xfrm flipH="1">
            <a:off x="11131200" y="4217760"/>
            <a:ext cx="1059120" cy="7560"/>
          </a:xfrm>
          <a:custGeom>
            <a:avLst/>
            <a:gdLst/>
            <a:ahLst/>
            <a:rect l="l" t="t" r="r" b="b"/>
            <a:pathLst>
              <a:path w="4036441" h="4995">
                <a:moveTo>
                  <a:pt x="4036442" y="4995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4" name="Google Shape;336;p8"/>
          <p:cNvSpPr/>
          <p:nvPr/>
        </p:nvSpPr>
        <p:spPr>
          <a:xfrm flipH="1">
            <a:off x="11131200" y="6335640"/>
            <a:ext cx="1059120" cy="7560"/>
          </a:xfrm>
          <a:custGeom>
            <a:avLst/>
            <a:gdLst/>
            <a:ahLst/>
            <a:rect l="l" t="t" r="r" b="b"/>
            <a:pathLst>
              <a:path w="4036426" h="4995">
                <a:moveTo>
                  <a:pt x="4036426" y="4995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5" name="Google Shape;337;p8"/>
          <p:cNvSpPr/>
          <p:nvPr/>
        </p:nvSpPr>
        <p:spPr>
          <a:xfrm flipH="1" rot="5400000">
            <a:off x="11390400" y="253800"/>
            <a:ext cx="528480" cy="106092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6" name="Google Shape;338;p8"/>
          <p:cNvSpPr/>
          <p:nvPr/>
        </p:nvSpPr>
        <p:spPr>
          <a:xfrm rot="5400000">
            <a:off x="11399040" y="779760"/>
            <a:ext cx="1066320" cy="52992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7" name="Google Shape;339;p8"/>
          <p:cNvSpPr/>
          <p:nvPr/>
        </p:nvSpPr>
        <p:spPr>
          <a:xfrm rot="10800000">
            <a:off x="11669760" y="509040"/>
            <a:ext cx="530280" cy="529920"/>
          </a:xfrm>
          <a:custGeom>
            <a:avLst/>
            <a:gdLst/>
            <a:ahLst/>
            <a:rect l="l" t="t" r="r" b="b"/>
            <a:pathLst>
              <a:path w="335225" h="337763">
                <a:moveTo>
                  <a:pt x="335225" y="0"/>
                </a:moveTo>
                <a:lnTo>
                  <a:pt x="168645" y="126"/>
                </a:lnTo>
                <a:cubicBezTo>
                  <a:pt x="75417" y="194"/>
                  <a:pt x="-81" y="75793"/>
                  <a:pt x="0" y="169009"/>
                </a:cubicBezTo>
                <a:cubicBezTo>
                  <a:pt x="81" y="262221"/>
                  <a:pt x="75659" y="337832"/>
                  <a:pt x="168888" y="337763"/>
                </a:cubicBezTo>
                <a:lnTo>
                  <a:pt x="206697" y="337763"/>
                </a:lnTo>
                <a:cubicBezTo>
                  <a:pt x="280414" y="319652"/>
                  <a:pt x="335225" y="253603"/>
                  <a:pt x="335225" y="174320"/>
                </a:cubicBezTo>
                <a:lnTo>
                  <a:pt x="335225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8" name="Google Shape;340;p8"/>
          <p:cNvSpPr/>
          <p:nvPr/>
        </p:nvSpPr>
        <p:spPr>
          <a:xfrm>
            <a:off x="11666880" y="5276520"/>
            <a:ext cx="528480" cy="158328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9" name="Google Shape;341;p8"/>
          <p:cNvSpPr/>
          <p:nvPr/>
        </p:nvSpPr>
        <p:spPr>
          <a:xfrm flipH="1">
            <a:off x="11139840" y="2105280"/>
            <a:ext cx="529920" cy="52992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0" name="Google Shape;342;p8"/>
          <p:cNvSpPr/>
          <p:nvPr/>
        </p:nvSpPr>
        <p:spPr>
          <a:xfrm flipH="1">
            <a:off x="11666160" y="4218840"/>
            <a:ext cx="529920" cy="52992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9;p1"/>
          <p:cNvSpPr/>
          <p:nvPr/>
        </p:nvSpPr>
        <p:spPr>
          <a:xfrm rot="5400000">
            <a:off x="-462240" y="6119280"/>
            <a:ext cx="1131120" cy="114120"/>
          </a:xfrm>
          <a:custGeom>
            <a:avLst/>
            <a:gdLst/>
            <a:ahLst/>
            <a:rect l="l" t="t" r="r" b="b"/>
            <a:pathLst>
              <a:path w="919793" h="8764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8" name="Google Shape;10;p1"/>
          <p:cNvSpPr/>
          <p:nvPr/>
        </p:nvSpPr>
        <p:spPr>
          <a:xfrm>
            <a:off x="9931680" y="13320"/>
            <a:ext cx="2259720" cy="39636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slidesmania.com</a:t>
            </a:r>
            <a:endParaRPr b="0" lang="en-PH" sz="1400" spc="-1" strike="noStrike">
              <a:latin typeface="Arial"/>
            </a:endParaRPr>
          </a:p>
        </p:txBody>
      </p:sp>
      <p:sp>
        <p:nvSpPr>
          <p:cNvPr id="679" name="Google Shape;594;p14"/>
          <p:cNvSpPr/>
          <p:nvPr/>
        </p:nvSpPr>
        <p:spPr>
          <a:xfrm flipH="1">
            <a:off x="11131200" y="511560"/>
            <a:ext cx="1059120" cy="7560"/>
          </a:xfrm>
          <a:custGeom>
            <a:avLst/>
            <a:gdLst/>
            <a:ahLst/>
            <a:rect l="l" t="t" r="r" b="b"/>
            <a:pathLst>
              <a:path w="4036417" h="4993">
                <a:moveTo>
                  <a:pt x="4036418" y="4994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0" name="Google Shape;595;p14"/>
          <p:cNvSpPr/>
          <p:nvPr/>
        </p:nvSpPr>
        <p:spPr>
          <a:xfrm flipH="1">
            <a:off x="11131200" y="2629440"/>
            <a:ext cx="1059120" cy="7560"/>
          </a:xfrm>
          <a:custGeom>
            <a:avLst/>
            <a:gdLst/>
            <a:ahLst/>
            <a:rect l="l" t="t" r="r" b="b"/>
            <a:pathLst>
              <a:path w="4036446" h="4991">
                <a:moveTo>
                  <a:pt x="4036446" y="4991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1" name="Google Shape;596;p14"/>
          <p:cNvSpPr/>
          <p:nvPr/>
        </p:nvSpPr>
        <p:spPr>
          <a:xfrm flipH="1">
            <a:off x="11131200" y="4747320"/>
            <a:ext cx="1059120" cy="7560"/>
          </a:xfrm>
          <a:custGeom>
            <a:avLst/>
            <a:gdLst/>
            <a:ahLst/>
            <a:rect l="l" t="t" r="r" b="b"/>
            <a:pathLst>
              <a:path w="4036429" h="4995">
                <a:moveTo>
                  <a:pt x="4036430" y="4995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2" name="Google Shape;597;p14"/>
          <p:cNvSpPr/>
          <p:nvPr/>
        </p:nvSpPr>
        <p:spPr>
          <a:xfrm flipH="1">
            <a:off x="11131200" y="1570320"/>
            <a:ext cx="1059120" cy="7560"/>
          </a:xfrm>
          <a:custGeom>
            <a:avLst/>
            <a:gdLst/>
            <a:ahLst/>
            <a:rect l="l" t="t" r="r" b="b"/>
            <a:pathLst>
              <a:path w="4036430" h="4995">
                <a:moveTo>
                  <a:pt x="4036430" y="4995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3" name="Google Shape;598;p14"/>
          <p:cNvSpPr/>
          <p:nvPr/>
        </p:nvSpPr>
        <p:spPr>
          <a:xfrm flipH="1">
            <a:off x="11131200" y="3688200"/>
            <a:ext cx="1059120" cy="7560"/>
          </a:xfrm>
          <a:custGeom>
            <a:avLst/>
            <a:gdLst/>
            <a:ahLst/>
            <a:rect l="l" t="t" r="r" b="b"/>
            <a:pathLst>
              <a:path w="4036417" h="4995">
                <a:moveTo>
                  <a:pt x="4036418" y="4995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4" name="Google Shape;599;p14"/>
          <p:cNvSpPr/>
          <p:nvPr/>
        </p:nvSpPr>
        <p:spPr>
          <a:xfrm flipH="1">
            <a:off x="11131200" y="5806080"/>
            <a:ext cx="1059120" cy="7560"/>
          </a:xfrm>
          <a:custGeom>
            <a:avLst/>
            <a:gdLst/>
            <a:ahLst/>
            <a:rect l="l" t="t" r="r" b="b"/>
            <a:pathLst>
              <a:path w="4036442" h="4991">
                <a:moveTo>
                  <a:pt x="4036442" y="4991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5" name="Google Shape;600;p14"/>
          <p:cNvSpPr/>
          <p:nvPr/>
        </p:nvSpPr>
        <p:spPr>
          <a:xfrm flipH="1">
            <a:off x="11649960" y="-28080"/>
            <a:ext cx="6120" cy="6913800"/>
          </a:xfrm>
          <a:custGeom>
            <a:avLst/>
            <a:gdLst/>
            <a:ahLst/>
            <a:rect l="l" t="t" r="r" b="b"/>
            <a:pathLst>
              <a:path w="4048" h="4376032">
                <a:moveTo>
                  <a:pt x="4048" y="0"/>
                </a:moveTo>
                <a:lnTo>
                  <a:pt x="0" y="4376032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6" name="Google Shape;601;p14"/>
          <p:cNvSpPr/>
          <p:nvPr/>
        </p:nvSpPr>
        <p:spPr>
          <a:xfrm flipH="1">
            <a:off x="11131200" y="1040760"/>
            <a:ext cx="1059120" cy="7560"/>
          </a:xfrm>
          <a:custGeom>
            <a:avLst/>
            <a:gdLst/>
            <a:ahLst/>
            <a:rect l="l" t="t" r="r" b="b"/>
            <a:pathLst>
              <a:path w="4036445" h="4995">
                <a:moveTo>
                  <a:pt x="4036446" y="4995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7" name="Google Shape;602;p14"/>
          <p:cNvSpPr/>
          <p:nvPr/>
        </p:nvSpPr>
        <p:spPr>
          <a:xfrm flipH="1">
            <a:off x="11131200" y="3158640"/>
            <a:ext cx="1059120" cy="7560"/>
          </a:xfrm>
          <a:custGeom>
            <a:avLst/>
            <a:gdLst/>
            <a:ahLst/>
            <a:rect l="l" t="t" r="r" b="b"/>
            <a:pathLst>
              <a:path w="4036430" h="4995">
                <a:moveTo>
                  <a:pt x="4036430" y="4995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8" name="Google Shape;603;p14"/>
          <p:cNvSpPr/>
          <p:nvPr/>
        </p:nvSpPr>
        <p:spPr>
          <a:xfrm flipH="1">
            <a:off x="11131200" y="5276520"/>
            <a:ext cx="1059120" cy="7560"/>
          </a:xfrm>
          <a:custGeom>
            <a:avLst/>
            <a:gdLst/>
            <a:ahLst/>
            <a:rect l="l" t="t" r="r" b="b"/>
            <a:pathLst>
              <a:path w="4036454" h="4991">
                <a:moveTo>
                  <a:pt x="4036455" y="4991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9" name="Google Shape;604;p14"/>
          <p:cNvSpPr/>
          <p:nvPr/>
        </p:nvSpPr>
        <p:spPr>
          <a:xfrm flipH="1">
            <a:off x="11131200" y="2099880"/>
            <a:ext cx="1059120" cy="7560"/>
          </a:xfrm>
          <a:custGeom>
            <a:avLst/>
            <a:gdLst/>
            <a:ahLst/>
            <a:rect l="l" t="t" r="r" b="b"/>
            <a:pathLst>
              <a:path w="4036417" h="4991">
                <a:moveTo>
                  <a:pt x="4036418" y="4991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0" name="Google Shape;605;p14"/>
          <p:cNvSpPr/>
          <p:nvPr/>
        </p:nvSpPr>
        <p:spPr>
          <a:xfrm flipH="1">
            <a:off x="11131200" y="4217760"/>
            <a:ext cx="1059120" cy="7560"/>
          </a:xfrm>
          <a:custGeom>
            <a:avLst/>
            <a:gdLst/>
            <a:ahLst/>
            <a:rect l="l" t="t" r="r" b="b"/>
            <a:pathLst>
              <a:path w="4036441" h="4995">
                <a:moveTo>
                  <a:pt x="4036442" y="4995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1" name="Google Shape;606;p14"/>
          <p:cNvSpPr/>
          <p:nvPr/>
        </p:nvSpPr>
        <p:spPr>
          <a:xfrm flipH="1">
            <a:off x="11131200" y="6335640"/>
            <a:ext cx="1059120" cy="7560"/>
          </a:xfrm>
          <a:custGeom>
            <a:avLst/>
            <a:gdLst/>
            <a:ahLst/>
            <a:rect l="l" t="t" r="r" b="b"/>
            <a:pathLst>
              <a:path w="4036426" h="4995">
                <a:moveTo>
                  <a:pt x="4036426" y="4995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2" name="Google Shape;607;p14"/>
          <p:cNvSpPr/>
          <p:nvPr/>
        </p:nvSpPr>
        <p:spPr>
          <a:xfrm flipH="1" rot="5400000">
            <a:off x="11390400" y="253800"/>
            <a:ext cx="528480" cy="106092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3" name="Google Shape;608;p14"/>
          <p:cNvSpPr/>
          <p:nvPr/>
        </p:nvSpPr>
        <p:spPr>
          <a:xfrm rot="5400000">
            <a:off x="11399040" y="779760"/>
            <a:ext cx="1066320" cy="52992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4" name="Google Shape;609;p14"/>
          <p:cNvSpPr/>
          <p:nvPr/>
        </p:nvSpPr>
        <p:spPr>
          <a:xfrm rot="10800000">
            <a:off x="11669760" y="509040"/>
            <a:ext cx="530280" cy="529920"/>
          </a:xfrm>
          <a:custGeom>
            <a:avLst/>
            <a:gdLst/>
            <a:ahLst/>
            <a:rect l="l" t="t" r="r" b="b"/>
            <a:pathLst>
              <a:path w="335225" h="337763">
                <a:moveTo>
                  <a:pt x="335225" y="0"/>
                </a:moveTo>
                <a:lnTo>
                  <a:pt x="168645" y="126"/>
                </a:lnTo>
                <a:cubicBezTo>
                  <a:pt x="75417" y="194"/>
                  <a:pt x="-81" y="75793"/>
                  <a:pt x="0" y="169009"/>
                </a:cubicBezTo>
                <a:cubicBezTo>
                  <a:pt x="81" y="262221"/>
                  <a:pt x="75659" y="337832"/>
                  <a:pt x="168888" y="337763"/>
                </a:cubicBezTo>
                <a:lnTo>
                  <a:pt x="206697" y="337763"/>
                </a:lnTo>
                <a:cubicBezTo>
                  <a:pt x="280414" y="319652"/>
                  <a:pt x="335225" y="253603"/>
                  <a:pt x="335225" y="174320"/>
                </a:cubicBezTo>
                <a:lnTo>
                  <a:pt x="335225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5" name="Google Shape;610;p14"/>
          <p:cNvSpPr/>
          <p:nvPr/>
        </p:nvSpPr>
        <p:spPr>
          <a:xfrm>
            <a:off x="11666880" y="5276520"/>
            <a:ext cx="528480" cy="158328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6" name="Google Shape;611;p14"/>
          <p:cNvSpPr/>
          <p:nvPr/>
        </p:nvSpPr>
        <p:spPr>
          <a:xfrm flipH="1">
            <a:off x="11139840" y="2105280"/>
            <a:ext cx="529920" cy="52992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7" name="Google Shape;612;p14"/>
          <p:cNvSpPr/>
          <p:nvPr/>
        </p:nvSpPr>
        <p:spPr>
          <a:xfrm flipH="1">
            <a:off x="11666160" y="4218840"/>
            <a:ext cx="529920" cy="52992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8" name="Google Shape;613;p14"/>
          <p:cNvSpPr/>
          <p:nvPr/>
        </p:nvSpPr>
        <p:spPr>
          <a:xfrm flipH="1">
            <a:off x="11133360" y="0"/>
            <a:ext cx="6120" cy="6913800"/>
          </a:xfrm>
          <a:custGeom>
            <a:avLst/>
            <a:gdLst/>
            <a:ahLst/>
            <a:rect l="l" t="t" r="r" b="b"/>
            <a:pathLst>
              <a:path w="4048" h="4376032">
                <a:moveTo>
                  <a:pt x="4048" y="0"/>
                </a:moveTo>
                <a:lnTo>
                  <a:pt x="0" y="4376032"/>
                </a:lnTo>
              </a:path>
            </a:pathLst>
          </a:custGeom>
          <a:noFill/>
          <a:ln w="9525">
            <a:solidFill>
              <a:srgbClr val="bcbc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9" name="PlaceHolder 1"/>
          <p:cNvSpPr>
            <a:spLocks noGrp="1"/>
          </p:cNvSpPr>
          <p:nvPr>
            <p:ph type="body"/>
          </p:nvPr>
        </p:nvSpPr>
        <p:spPr>
          <a:xfrm>
            <a:off x="6342480" y="0"/>
            <a:ext cx="5508360" cy="6857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PH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PH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PH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PH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PH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PH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PH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PH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PH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0" name="PlaceHolder 2"/>
          <p:cNvSpPr>
            <a:spLocks noGrp="1"/>
          </p:cNvSpPr>
          <p:nvPr>
            <p:ph type="title"/>
          </p:nvPr>
        </p:nvSpPr>
        <p:spPr>
          <a:xfrm>
            <a:off x="636120" y="772200"/>
            <a:ext cx="5162040" cy="16455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ctr">
            <a:normAutofit fontScale="62000"/>
          </a:bodyPr>
          <a:p>
            <a:r>
              <a:rPr b="0" lang="en-PH" sz="7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PH" sz="7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1" name="PlaceHolder 3"/>
          <p:cNvSpPr>
            <a:spLocks noGrp="1"/>
          </p:cNvSpPr>
          <p:nvPr>
            <p:ph type="body"/>
          </p:nvPr>
        </p:nvSpPr>
        <p:spPr>
          <a:xfrm>
            <a:off x="636120" y="2555280"/>
            <a:ext cx="5162040" cy="35301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rmAutofit fontScale="93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5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PH" sz="25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PH" sz="25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PH" sz="25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5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PH" sz="25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PH" sz="25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PH" sz="2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5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PH" sz="2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5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PH" sz="2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5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PH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2" name="PlaceHolder 4"/>
          <p:cNvSpPr>
            <a:spLocks noGrp="1"/>
          </p:cNvSpPr>
          <p:nvPr>
            <p:ph type="sldNum" idx="10"/>
          </p:nvPr>
        </p:nvSpPr>
        <p:spPr>
          <a:xfrm>
            <a:off x="11296440" y="6217560"/>
            <a:ext cx="731520" cy="5245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0B52DA2C-3DFF-4066-B5E5-BB5E2DA466D3}" type="slidenum">
              <a:rPr b="0" lang="en" sz="13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PH" sz="13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PlaceHolder 1"/>
          <p:cNvSpPr>
            <a:spLocks noGrp="1"/>
          </p:cNvSpPr>
          <p:nvPr>
            <p:ph type="title"/>
          </p:nvPr>
        </p:nvSpPr>
        <p:spPr>
          <a:xfrm>
            <a:off x="180000" y="720000"/>
            <a:ext cx="5400000" cy="37800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b">
            <a:noAutofit/>
          </a:bodyPr>
          <a:p>
            <a:r>
              <a:rPr b="1" lang="en-PH" sz="3200" spc="-1" strike="noStrike">
                <a:solidFill>
                  <a:srgbClr val="ff0000"/>
                </a:solidFill>
                <a:latin typeface="Arial Black"/>
              </a:rPr>
              <a:t>BREAKTHROUGH:</a:t>
            </a:r>
            <a:br/>
            <a:r>
              <a:rPr b="1" lang="en-PH" sz="3200" spc="-52" strike="noStrike">
                <a:solidFill>
                  <a:srgbClr val="ff0000"/>
                </a:solidFill>
                <a:latin typeface="Arial Black"/>
              </a:rPr>
              <a:t>DEVELOPMENT</a:t>
            </a:r>
            <a:r>
              <a:rPr b="1" lang="en-PH" sz="3200" spc="-120" strike="noStrike">
                <a:solidFill>
                  <a:srgbClr val="ff0000"/>
                </a:solidFill>
                <a:latin typeface="Arial Black"/>
              </a:rPr>
              <a:t> </a:t>
            </a:r>
            <a:r>
              <a:rPr b="1" lang="en-PH" sz="3200" spc="-52" strike="noStrike">
                <a:solidFill>
                  <a:srgbClr val="ff0000"/>
                </a:solidFill>
                <a:latin typeface="Arial Black"/>
              </a:rPr>
              <a:t>OF BREAKTHROUGH</a:t>
            </a:r>
            <a:r>
              <a:rPr b="1" lang="en-PH" sz="3200" spc="-120" strike="noStrike">
                <a:solidFill>
                  <a:srgbClr val="ff0000"/>
                </a:solidFill>
                <a:latin typeface="Arial Black"/>
              </a:rPr>
              <a:t> </a:t>
            </a:r>
            <a:r>
              <a:rPr b="1" lang="en-PH" sz="3200" spc="-52" strike="noStrike">
                <a:solidFill>
                  <a:srgbClr val="ff0000"/>
                </a:solidFill>
                <a:latin typeface="Arial Black"/>
              </a:rPr>
              <a:t>CHRISTIAN</a:t>
            </a:r>
            <a:r>
              <a:rPr b="1" lang="en-PH" sz="3200" spc="-52" strike="noStrike">
                <a:solidFill>
                  <a:srgbClr val="2d00ff"/>
                </a:solidFill>
                <a:latin typeface="Arial Black"/>
              </a:rPr>
              <a:t> </a:t>
            </a:r>
            <a:r>
              <a:rPr b="1" lang="en-PH" sz="3200" spc="-52" strike="noStrike">
                <a:solidFill>
                  <a:srgbClr val="2d00ff"/>
                </a:solidFill>
                <a:latin typeface="Arial Black"/>
                <a:ea typeface="Arial"/>
              </a:rPr>
              <a:t>FELLOW-SHIP CHURCH LEAR- NING WEB-BASED SYSTEM</a:t>
            </a:r>
            <a:endParaRPr b="1" lang="en-PH" sz="3200" spc="-1" strike="noStrike">
              <a:solidFill>
                <a:srgbClr val="ff0000"/>
              </a:solidFill>
              <a:latin typeface="Arial Black"/>
            </a:endParaRPr>
          </a:p>
        </p:txBody>
      </p:sp>
      <p:sp>
        <p:nvSpPr>
          <p:cNvPr id="1460" name="PlaceHolder 2"/>
          <p:cNvSpPr>
            <a:spLocks noGrp="1"/>
          </p:cNvSpPr>
          <p:nvPr>
            <p:ph type="subTitle"/>
          </p:nvPr>
        </p:nvSpPr>
        <p:spPr>
          <a:xfrm>
            <a:off x="360000" y="4500000"/>
            <a:ext cx="5033160" cy="7927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600" spc="-1" strike="noStrike">
                <a:solidFill>
                  <a:srgbClr val="000000"/>
                </a:solidFill>
                <a:latin typeface="Britannic Bold"/>
                <a:ea typeface="Montserrat"/>
              </a:rPr>
              <a:t>Capstone Project Defense</a:t>
            </a:r>
            <a:endParaRPr b="0" lang="en-PH" sz="3600" spc="-1" strike="noStrike">
              <a:latin typeface="Britannic Bold"/>
            </a:endParaRPr>
          </a:p>
        </p:txBody>
      </p:sp>
      <p:sp>
        <p:nvSpPr>
          <p:cNvPr id="1461" name="Google Shape;831;p21"/>
          <p:cNvSpPr/>
          <p:nvPr/>
        </p:nvSpPr>
        <p:spPr>
          <a:xfrm>
            <a:off x="5820120" y="519480"/>
            <a:ext cx="2087640" cy="2648520"/>
          </a:xfrm>
          <a:custGeom>
            <a:avLst/>
            <a:gdLst/>
            <a:ahLst/>
            <a:rect l="l" t="t" r="r" b="b"/>
            <a:pathLst>
              <a:path w="1329935" h="1687182">
                <a:moveTo>
                  <a:pt x="486265" y="0"/>
                </a:moveTo>
                <a:cubicBezTo>
                  <a:pt x="952204" y="0"/>
                  <a:pt x="1329935" y="377598"/>
                  <a:pt x="1329935" y="843529"/>
                </a:cubicBezTo>
                <a:cubicBezTo>
                  <a:pt x="1329935" y="1309456"/>
                  <a:pt x="952204" y="1687182"/>
                  <a:pt x="486265" y="1687182"/>
                </a:cubicBezTo>
                <a:cubicBezTo>
                  <a:pt x="305030" y="1687182"/>
                  <a:pt x="137507" y="1629489"/>
                  <a:pt x="0" y="1532216"/>
                </a:cubicBezTo>
                <a:lnTo>
                  <a:pt x="0" y="154967"/>
                </a:lnTo>
                <a:cubicBezTo>
                  <a:pt x="137511" y="57688"/>
                  <a:pt x="305030" y="0"/>
                  <a:pt x="486265" y="0"/>
                </a:cubicBez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2" name="Google Shape;832;p21"/>
          <p:cNvSpPr/>
          <p:nvPr/>
        </p:nvSpPr>
        <p:spPr>
          <a:xfrm>
            <a:off x="10132560" y="3170520"/>
            <a:ext cx="2087640" cy="2648520"/>
          </a:xfrm>
          <a:custGeom>
            <a:avLst/>
            <a:gdLst/>
            <a:ahLst/>
            <a:rect l="l" t="t" r="r" b="b"/>
            <a:pathLst>
              <a:path w="1329935" h="1687182">
                <a:moveTo>
                  <a:pt x="843670" y="0"/>
                </a:moveTo>
                <a:cubicBezTo>
                  <a:pt x="1024905" y="0"/>
                  <a:pt x="1192424" y="57688"/>
                  <a:pt x="1329935" y="154967"/>
                </a:cubicBezTo>
                <a:lnTo>
                  <a:pt x="1329935" y="1532216"/>
                </a:lnTo>
                <a:cubicBezTo>
                  <a:pt x="1192428" y="1629489"/>
                  <a:pt x="1024905" y="1687182"/>
                  <a:pt x="843670" y="1687182"/>
                </a:cubicBezTo>
                <a:cubicBezTo>
                  <a:pt x="377731" y="1687182"/>
                  <a:pt x="0" y="1309456"/>
                  <a:pt x="0" y="843529"/>
                </a:cubicBezTo>
                <a:cubicBezTo>
                  <a:pt x="0" y="377598"/>
                  <a:pt x="377731" y="0"/>
                  <a:pt x="843670" y="0"/>
                </a:cubicBez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PlaceHolder 1"/>
          <p:cNvSpPr>
            <a:spLocks noGrp="1"/>
          </p:cNvSpPr>
          <p:nvPr>
            <p:ph type="title"/>
          </p:nvPr>
        </p:nvSpPr>
        <p:spPr>
          <a:xfrm>
            <a:off x="1760400" y="620280"/>
            <a:ext cx="8670960" cy="7632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algn="ctr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en" sz="4500" spc="-1" strike="noStrike">
                <a:solidFill>
                  <a:srgbClr val="1f5cb6"/>
                </a:solidFill>
                <a:latin typeface="Lexend Deca"/>
                <a:ea typeface="Lexend Deca"/>
              </a:rPr>
              <a:t>Table of contents.</a:t>
            </a:r>
            <a:endParaRPr b="0" lang="en-PH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4" name="PlaceHolder 2"/>
          <p:cNvSpPr>
            <a:spLocks noGrp="1"/>
          </p:cNvSpPr>
          <p:nvPr>
            <p:ph type="subTitle"/>
          </p:nvPr>
        </p:nvSpPr>
        <p:spPr>
          <a:xfrm>
            <a:off x="1746360" y="2889720"/>
            <a:ext cx="2753640" cy="53028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algn="ctr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en" sz="4000" spc="-1" strike="noStrike">
                <a:solidFill>
                  <a:srgbClr val="f25757"/>
                </a:solidFill>
                <a:latin typeface="Lexend Deca"/>
                <a:ea typeface="Lexend Deca"/>
              </a:rPr>
              <a:t>01</a:t>
            </a:r>
            <a:endParaRPr b="0" lang="en-PH" sz="4000" spc="-1" strike="noStrike">
              <a:latin typeface="Arial"/>
            </a:endParaRPr>
          </a:p>
        </p:txBody>
      </p:sp>
      <p:sp>
        <p:nvSpPr>
          <p:cNvPr id="1465" name="PlaceHolder 3"/>
          <p:cNvSpPr>
            <a:spLocks noGrp="1"/>
          </p:cNvSpPr>
          <p:nvPr>
            <p:ph/>
          </p:nvPr>
        </p:nvSpPr>
        <p:spPr>
          <a:xfrm>
            <a:off x="1872720" y="3382560"/>
            <a:ext cx="2753640" cy="12974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rmAutofit/>
          </a:bodyPr>
          <a:p>
            <a:pPr>
              <a:lnSpc>
                <a:spcPct val="115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Project Context</a:t>
            </a:r>
            <a:endParaRPr b="0" lang="en-PH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6" name="PlaceHolder 4"/>
          <p:cNvSpPr>
            <a:spLocks noGrp="1"/>
          </p:cNvSpPr>
          <p:nvPr>
            <p:ph type="subTitle"/>
          </p:nvPr>
        </p:nvSpPr>
        <p:spPr>
          <a:xfrm>
            <a:off x="4626360" y="2889720"/>
            <a:ext cx="2753640" cy="53028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algn="ctr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en" sz="4000" spc="-1" strike="noStrike">
                <a:solidFill>
                  <a:srgbClr val="205ab9"/>
                </a:solidFill>
                <a:latin typeface="Lexend Deca"/>
                <a:ea typeface="Lexend Deca"/>
              </a:rPr>
              <a:t>02</a:t>
            </a:r>
            <a:endParaRPr b="0" lang="en-PH" sz="4000" spc="-1" strike="noStrike">
              <a:latin typeface="Arial"/>
            </a:endParaRPr>
          </a:p>
        </p:txBody>
      </p:sp>
      <p:sp>
        <p:nvSpPr>
          <p:cNvPr id="1467" name="PlaceHolder 5"/>
          <p:cNvSpPr>
            <a:spLocks noGrp="1"/>
          </p:cNvSpPr>
          <p:nvPr>
            <p:ph/>
          </p:nvPr>
        </p:nvSpPr>
        <p:spPr>
          <a:xfrm>
            <a:off x="5346360" y="3420000"/>
            <a:ext cx="2753640" cy="12974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rmAutofit/>
          </a:bodyPr>
          <a:p>
            <a:pPr>
              <a:lnSpc>
                <a:spcPct val="115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Purpose</a:t>
            </a:r>
            <a:endParaRPr b="0" lang="en-PH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8" name="PlaceHolder 6"/>
          <p:cNvSpPr>
            <a:spLocks noGrp="1"/>
          </p:cNvSpPr>
          <p:nvPr>
            <p:ph type="subTitle"/>
          </p:nvPr>
        </p:nvSpPr>
        <p:spPr>
          <a:xfrm>
            <a:off x="7560000" y="2880000"/>
            <a:ext cx="2753640" cy="53028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algn="ctr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en" sz="4000" spc="-1" strike="noStrike">
                <a:solidFill>
                  <a:srgbClr val="f25757"/>
                </a:solidFill>
                <a:latin typeface="Lexend Deca"/>
                <a:ea typeface="Lexend Deca"/>
              </a:rPr>
              <a:t>03</a:t>
            </a:r>
            <a:endParaRPr b="0" lang="en-PH" sz="4000" spc="-1" strike="noStrike">
              <a:latin typeface="Arial"/>
            </a:endParaRPr>
          </a:p>
        </p:txBody>
      </p:sp>
      <p:sp>
        <p:nvSpPr>
          <p:cNvPr id="1469" name="PlaceHolder 7"/>
          <p:cNvSpPr>
            <a:spLocks noGrp="1"/>
          </p:cNvSpPr>
          <p:nvPr>
            <p:ph/>
          </p:nvPr>
        </p:nvSpPr>
        <p:spPr>
          <a:xfrm>
            <a:off x="8046360" y="3420000"/>
            <a:ext cx="2753640" cy="12974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rmAutofit/>
          </a:bodyPr>
          <a:p>
            <a:pPr>
              <a:lnSpc>
                <a:spcPct val="115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Objectives</a:t>
            </a:r>
            <a:endParaRPr b="0" lang="en-PH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PlaceHolder 1"/>
          <p:cNvSpPr>
            <a:spLocks noGrp="1"/>
          </p:cNvSpPr>
          <p:nvPr>
            <p:ph type="title"/>
          </p:nvPr>
        </p:nvSpPr>
        <p:spPr>
          <a:xfrm>
            <a:off x="1278360" y="1325520"/>
            <a:ext cx="8894160" cy="7632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rmAutofit fontScale="94000"/>
          </a:bodyPr>
          <a:p>
            <a:pPr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en" sz="4500" spc="-1" strike="noStrike">
                <a:solidFill>
                  <a:srgbClr val="1f5cb6"/>
                </a:solidFill>
                <a:latin typeface="Lexend Deca"/>
                <a:ea typeface="Lexend Deca"/>
              </a:rPr>
              <a:t>Project Context.</a:t>
            </a:r>
            <a:endParaRPr b="0" lang="en-PH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1" name="PlaceHolder 2"/>
          <p:cNvSpPr>
            <a:spLocks noGrp="1"/>
          </p:cNvSpPr>
          <p:nvPr>
            <p:ph/>
          </p:nvPr>
        </p:nvSpPr>
        <p:spPr>
          <a:xfrm>
            <a:off x="1278360" y="2268720"/>
            <a:ext cx="8894160" cy="302688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rmAutofit/>
          </a:bodyPr>
          <a:p>
            <a:pPr marL="457200" indent="-387360">
              <a:lnSpc>
                <a:spcPct val="200000"/>
              </a:lnSpc>
              <a:buClr>
                <a:srgbClr val="000000"/>
              </a:buClr>
              <a:buFont typeface="Montserrat"/>
              <a:buChar char="●"/>
            </a:pPr>
            <a:r>
              <a:rPr b="0" lang="en" sz="2500" spc="-1" strike="noStrike">
                <a:solidFill>
                  <a:srgbClr val="000000"/>
                </a:solidFill>
                <a:latin typeface="Montserrat"/>
                <a:ea typeface="Montserrat"/>
              </a:rPr>
              <a:t>Discipleship is important to Christian Ministry.</a:t>
            </a:r>
            <a:endParaRPr b="0" lang="en-PH" sz="2500" spc="-1" strike="noStrike">
              <a:solidFill>
                <a:srgbClr val="000000"/>
              </a:solidFill>
              <a:latin typeface="Arial"/>
            </a:endParaRPr>
          </a:p>
          <a:p>
            <a:pPr marL="457200" indent="-387360">
              <a:lnSpc>
                <a:spcPct val="200000"/>
              </a:lnSpc>
              <a:buClr>
                <a:srgbClr val="000000"/>
              </a:buClr>
              <a:buFont typeface="Montserrat"/>
              <a:buChar char="●"/>
            </a:pPr>
            <a:r>
              <a:rPr b="0" lang="en" sz="2500" spc="-1" strike="noStrike">
                <a:solidFill>
                  <a:srgbClr val="000000"/>
                </a:solidFill>
                <a:latin typeface="Montserrat"/>
                <a:ea typeface="Montserrat"/>
              </a:rPr>
              <a:t>BCF is experiencing problems in training.</a:t>
            </a:r>
            <a:endParaRPr b="0" lang="en-PH" sz="2500" spc="-1" strike="noStrike">
              <a:solidFill>
                <a:srgbClr val="000000"/>
              </a:solidFill>
              <a:latin typeface="Arial"/>
            </a:endParaRPr>
          </a:p>
          <a:p>
            <a:pPr marL="457200" indent="-387360">
              <a:lnSpc>
                <a:spcPct val="200000"/>
              </a:lnSpc>
              <a:buClr>
                <a:srgbClr val="000000"/>
              </a:buClr>
              <a:buFont typeface="Montserrat"/>
              <a:buChar char="●"/>
            </a:pPr>
            <a:endParaRPr b="0" lang="en-PH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PlaceHolder 1"/>
          <p:cNvSpPr>
            <a:spLocks noGrp="1"/>
          </p:cNvSpPr>
          <p:nvPr>
            <p:ph type="title"/>
          </p:nvPr>
        </p:nvSpPr>
        <p:spPr>
          <a:xfrm>
            <a:off x="821160" y="1020600"/>
            <a:ext cx="8894160" cy="7632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rmAutofit fontScale="94000"/>
          </a:bodyPr>
          <a:p>
            <a:pPr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en" sz="4500" spc="-1" strike="noStrike">
                <a:solidFill>
                  <a:srgbClr val="f25757"/>
                </a:solidFill>
                <a:latin typeface="Lexend Deca"/>
                <a:ea typeface="Lexend Deca"/>
              </a:rPr>
              <a:t>Pur</a:t>
            </a:r>
            <a:r>
              <a:rPr b="1" lang="en" sz="4500" spc="-1" strike="noStrike">
                <a:solidFill>
                  <a:srgbClr val="1f5cb6"/>
                </a:solidFill>
                <a:latin typeface="Lexend Deca"/>
                <a:ea typeface="Lexend Deca"/>
              </a:rPr>
              <a:t>pose</a:t>
            </a:r>
            <a:endParaRPr b="0" lang="en-PH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3" name="PlaceHolder 2"/>
          <p:cNvSpPr>
            <a:spLocks noGrp="1"/>
          </p:cNvSpPr>
          <p:nvPr>
            <p:ph/>
          </p:nvPr>
        </p:nvSpPr>
        <p:spPr>
          <a:xfrm>
            <a:off x="821160" y="1963800"/>
            <a:ext cx="8894160" cy="38732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rm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500" spc="-1" strike="noStrike">
                <a:solidFill>
                  <a:srgbClr val="000000"/>
                </a:solidFill>
                <a:latin typeface="Montserrat"/>
                <a:ea typeface="Montserrat"/>
              </a:rPr>
              <a:t>To provide online Church learning and management system experience</a:t>
            </a:r>
            <a:endParaRPr b="0" lang="en-PH" sz="2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buNone/>
              <a:tabLst>
                <a:tab algn="l" pos="0"/>
              </a:tabLst>
            </a:pPr>
            <a:r>
              <a:rPr b="0" lang="en" sz="2500" spc="-1" strike="noStrike">
                <a:solidFill>
                  <a:srgbClr val="000000"/>
                </a:solidFill>
                <a:latin typeface="Montserrat"/>
                <a:ea typeface="Montserrat"/>
              </a:rPr>
              <a:t>Main component is the discipleship training course</a:t>
            </a:r>
            <a:endParaRPr b="0" lang="en-PH" sz="2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en" sz="2500" spc="-1" strike="noStrike">
                <a:solidFill>
                  <a:srgbClr val="000000"/>
                </a:solidFill>
                <a:latin typeface="Montserrat"/>
                <a:ea typeface="Montserrat"/>
              </a:rPr>
              <a:t>Other features are Calendar, Notifications, Messaging &amp; Helpdesk</a:t>
            </a:r>
            <a:endParaRPr b="0" lang="en-PH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904;p30"/>
          <p:cNvSpPr txBox="1"/>
          <p:nvPr/>
        </p:nvSpPr>
        <p:spPr>
          <a:xfrm>
            <a:off x="3240000" y="694440"/>
            <a:ext cx="7823880" cy="16455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ctr">
            <a:noAutofit/>
          </a:bodyPr>
          <a:p>
            <a:pPr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en" sz="4400" spc="-1" strike="noStrike">
                <a:solidFill>
                  <a:srgbClr val="1f5cb6"/>
                </a:solidFill>
                <a:latin typeface="Lexend Deca"/>
                <a:ea typeface="Lexend Deca"/>
              </a:rPr>
              <a:t>General Objective</a:t>
            </a:r>
            <a:endParaRPr b="0" lang="en-PH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5" name="Google Shape;905;p30"/>
          <p:cNvSpPr txBox="1"/>
          <p:nvPr/>
        </p:nvSpPr>
        <p:spPr>
          <a:xfrm>
            <a:off x="1536120" y="2160000"/>
            <a:ext cx="9623880" cy="35301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rm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500" spc="-1" strike="noStrike">
                <a:solidFill>
                  <a:srgbClr val="000000"/>
                </a:solidFill>
                <a:latin typeface="Montserrat"/>
                <a:ea typeface="Montserrat"/>
              </a:rPr>
              <a:t>To develop a comprehensive web-based system that enhance discipleship training process for Breakthrough Christian Fellowship Church.</a:t>
            </a:r>
            <a:endParaRPr b="0" lang="en-PH" sz="2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PH" sz="2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PH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PlaceHolder 1"/>
          <p:cNvSpPr>
            <a:spLocks noGrp="1"/>
          </p:cNvSpPr>
          <p:nvPr>
            <p:ph type="title"/>
          </p:nvPr>
        </p:nvSpPr>
        <p:spPr>
          <a:xfrm>
            <a:off x="1437120" y="520560"/>
            <a:ext cx="9317160" cy="8719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ctr">
            <a:normAutofit/>
          </a:bodyPr>
          <a:p>
            <a:pPr algn="ctr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en" sz="4500" spc="-1" strike="noStrike">
                <a:solidFill>
                  <a:srgbClr val="1f5cb6"/>
                </a:solidFill>
                <a:latin typeface="Lexend Deca"/>
                <a:ea typeface="Lexend Deca"/>
              </a:rPr>
              <a:t>Specific Objectives.</a:t>
            </a:r>
            <a:endParaRPr b="0" lang="en-PH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7" name="PlaceHolder 2"/>
          <p:cNvSpPr>
            <a:spLocks noGrp="1"/>
          </p:cNvSpPr>
          <p:nvPr>
            <p:ph type="subTitle"/>
          </p:nvPr>
        </p:nvSpPr>
        <p:spPr>
          <a:xfrm>
            <a:off x="1437480" y="1781640"/>
            <a:ext cx="4491720" cy="7167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rmAutofit/>
          </a:bodyPr>
          <a:p>
            <a:pPr algn="ctr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en" sz="3200" spc="-1" strike="noStrike">
                <a:solidFill>
                  <a:srgbClr val="f25757"/>
                </a:solidFill>
                <a:latin typeface="Montserrat"/>
                <a:ea typeface="Montserrat"/>
              </a:rPr>
              <a:t> </a:t>
            </a:r>
            <a:r>
              <a:rPr b="1" lang="en" sz="3200" spc="-1" strike="noStrike">
                <a:solidFill>
                  <a:srgbClr val="f25757"/>
                </a:solidFill>
                <a:latin typeface="Montserrat"/>
                <a:ea typeface="Montserrat"/>
              </a:rPr>
              <a:t>One</a:t>
            </a:r>
            <a:endParaRPr b="0" lang="en-PH" sz="3200" spc="-1" strike="noStrike">
              <a:latin typeface="Arial"/>
            </a:endParaRPr>
          </a:p>
        </p:txBody>
      </p:sp>
      <p:sp>
        <p:nvSpPr>
          <p:cNvPr id="1478" name="PlaceHolder 3"/>
          <p:cNvSpPr>
            <a:spLocks noGrp="1"/>
          </p:cNvSpPr>
          <p:nvPr>
            <p:ph/>
          </p:nvPr>
        </p:nvSpPr>
        <p:spPr>
          <a:xfrm>
            <a:off x="1437480" y="2160000"/>
            <a:ext cx="4491720" cy="12974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rmAutofit/>
          </a:bodyPr>
          <a:p>
            <a:pPr>
              <a:lnSpc>
                <a:spcPct val="115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Montserrat"/>
                <a:ea typeface="Montserrat"/>
              </a:rPr>
              <a:t>To be able to develop a module that includes a discipleship training course.</a:t>
            </a:r>
            <a:endParaRPr b="0" lang="en-PH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9" name="PlaceHolder 4"/>
          <p:cNvSpPr>
            <a:spLocks noGrp="1"/>
          </p:cNvSpPr>
          <p:nvPr>
            <p:ph type="subTitle"/>
          </p:nvPr>
        </p:nvSpPr>
        <p:spPr>
          <a:xfrm>
            <a:off x="6262920" y="1781640"/>
            <a:ext cx="4491720" cy="7167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rmAutofit/>
          </a:bodyPr>
          <a:p>
            <a:pPr algn="ctr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en" sz="3200" spc="-1" strike="noStrike">
                <a:solidFill>
                  <a:srgbClr val="205ab9"/>
                </a:solidFill>
                <a:latin typeface="Montserrat"/>
                <a:ea typeface="Montserrat"/>
              </a:rPr>
              <a:t> </a:t>
            </a:r>
            <a:r>
              <a:rPr b="1" lang="en" sz="3200" spc="-1" strike="noStrike">
                <a:solidFill>
                  <a:srgbClr val="205ab9"/>
                </a:solidFill>
                <a:latin typeface="Montserrat"/>
                <a:ea typeface="Montserrat"/>
              </a:rPr>
              <a:t>Two</a:t>
            </a:r>
            <a:endParaRPr b="0" lang="en-PH" sz="3200" spc="-1" strike="noStrike">
              <a:latin typeface="Arial"/>
            </a:endParaRPr>
          </a:p>
        </p:txBody>
      </p:sp>
      <p:sp>
        <p:nvSpPr>
          <p:cNvPr id="1480" name="PlaceHolder 5"/>
          <p:cNvSpPr>
            <a:spLocks noGrp="1"/>
          </p:cNvSpPr>
          <p:nvPr>
            <p:ph/>
          </p:nvPr>
        </p:nvSpPr>
        <p:spPr>
          <a:xfrm>
            <a:off x="6262920" y="2160000"/>
            <a:ext cx="4491720" cy="12974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rmAutofit fontScale="80000"/>
          </a:bodyPr>
          <a:p>
            <a:pPr>
              <a:lnSpc>
                <a:spcPct val="115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en" sz="2500" spc="-1" strike="noStrike">
                <a:solidFill>
                  <a:srgbClr val="000000"/>
                </a:solidFill>
                <a:latin typeface="Montserrat"/>
                <a:ea typeface="Montserrat"/>
              </a:rPr>
              <a:t>To be able to develop a feature that includes calendar of activities.</a:t>
            </a:r>
            <a:endParaRPr b="0" lang="en-PH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1" name="PlaceHolder 6"/>
          <p:cNvSpPr>
            <a:spLocks noGrp="1"/>
          </p:cNvSpPr>
          <p:nvPr>
            <p:ph type="subTitle"/>
          </p:nvPr>
        </p:nvSpPr>
        <p:spPr>
          <a:xfrm>
            <a:off x="1437480" y="3377520"/>
            <a:ext cx="4491720" cy="7167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algn="ctr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en" sz="3200" spc="-1" strike="noStrike">
                <a:solidFill>
                  <a:srgbClr val="205ab9"/>
                </a:solidFill>
                <a:latin typeface="Montserrat"/>
                <a:ea typeface="Montserrat"/>
              </a:rPr>
              <a:t>Three</a:t>
            </a:r>
            <a:endParaRPr b="0" lang="en-PH" sz="3200" spc="-1" strike="noStrike">
              <a:latin typeface="Arial"/>
            </a:endParaRPr>
          </a:p>
        </p:txBody>
      </p:sp>
      <p:sp>
        <p:nvSpPr>
          <p:cNvPr id="1482" name="PlaceHolder 7"/>
          <p:cNvSpPr>
            <a:spLocks noGrp="1"/>
          </p:cNvSpPr>
          <p:nvPr>
            <p:ph/>
          </p:nvPr>
        </p:nvSpPr>
        <p:spPr>
          <a:xfrm>
            <a:off x="1448280" y="3742560"/>
            <a:ext cx="4491720" cy="12974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rmAutofit fontScale="79000"/>
          </a:bodyPr>
          <a:p>
            <a:pPr>
              <a:lnSpc>
                <a:spcPct val="115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en" sz="2500" spc="-1" strike="noStrike">
                <a:solidFill>
                  <a:srgbClr val="000000"/>
                </a:solidFill>
                <a:latin typeface="Montserrat"/>
                <a:ea typeface="Montserrat"/>
              </a:rPr>
              <a:t>To be able to develop a module that provides notification in the dashboard module.</a:t>
            </a:r>
            <a:endParaRPr b="0" lang="en-PH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3" name="PlaceHolder 8"/>
          <p:cNvSpPr>
            <a:spLocks noGrp="1"/>
          </p:cNvSpPr>
          <p:nvPr>
            <p:ph/>
          </p:nvPr>
        </p:nvSpPr>
        <p:spPr>
          <a:xfrm>
            <a:off x="6262560" y="3780000"/>
            <a:ext cx="4491720" cy="12974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rmAutofit fontScale="80000"/>
          </a:bodyPr>
          <a:p>
            <a:pPr>
              <a:lnSpc>
                <a:spcPct val="115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en" sz="2500" spc="-1" strike="noStrike">
                <a:solidFill>
                  <a:srgbClr val="000000"/>
                </a:solidFill>
                <a:latin typeface="Montserrat"/>
                <a:ea typeface="Montserrat"/>
              </a:rPr>
              <a:t>To be able to develop modules that would allow communication.</a:t>
            </a:r>
            <a:endParaRPr b="0" lang="en-PH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4" name="PlaceHolder 9"/>
          <p:cNvSpPr>
            <a:spLocks noGrp="1"/>
          </p:cNvSpPr>
          <p:nvPr>
            <p:ph type="subTitle"/>
          </p:nvPr>
        </p:nvSpPr>
        <p:spPr>
          <a:xfrm>
            <a:off x="6262560" y="3457440"/>
            <a:ext cx="4491720" cy="7167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rmAutofit/>
          </a:bodyPr>
          <a:p>
            <a:pPr algn="ctr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en" sz="3200" spc="-1" strike="noStrike">
                <a:solidFill>
                  <a:srgbClr val="f25757"/>
                </a:solidFill>
                <a:latin typeface="Montserrat"/>
                <a:ea typeface="Montserrat"/>
              </a:rPr>
              <a:t>Four</a:t>
            </a:r>
            <a:endParaRPr b="0" lang="en-PH" sz="3200" spc="-1" strike="noStrike">
              <a:latin typeface="Arial"/>
            </a:endParaRPr>
          </a:p>
        </p:txBody>
      </p:sp>
      <p:sp>
        <p:nvSpPr>
          <p:cNvPr id="1485" name="Google Shape;913;p 3"/>
          <p:cNvSpPr txBox="1"/>
          <p:nvPr/>
        </p:nvSpPr>
        <p:spPr>
          <a:xfrm>
            <a:off x="3608280" y="4860000"/>
            <a:ext cx="4491720" cy="7167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rmAutofit/>
          </a:bodyPr>
          <a:p>
            <a:pPr algn="ctr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en" sz="3200" spc="-1" strike="noStrike">
                <a:solidFill>
                  <a:srgbClr val="205ab9"/>
                </a:solidFill>
                <a:latin typeface="Montserrat"/>
                <a:ea typeface="Montserrat"/>
              </a:rPr>
              <a:t>Five</a:t>
            </a:r>
            <a:endParaRPr b="0" lang="en-PH" sz="3200" spc="-1" strike="noStrike">
              <a:latin typeface="Arial"/>
            </a:endParaRPr>
          </a:p>
        </p:txBody>
      </p:sp>
      <p:sp>
        <p:nvSpPr>
          <p:cNvPr id="1486" name="Google Shape;917;p 3"/>
          <p:cNvSpPr txBox="1"/>
          <p:nvPr/>
        </p:nvSpPr>
        <p:spPr>
          <a:xfrm>
            <a:off x="4140000" y="5182560"/>
            <a:ext cx="4491720" cy="12974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rmAutofit fontScale="79000"/>
          </a:bodyPr>
          <a:p>
            <a:pPr>
              <a:lnSpc>
                <a:spcPct val="115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en" sz="2500" spc="-1" strike="noStrike">
                <a:solidFill>
                  <a:srgbClr val="000000"/>
                </a:solidFill>
                <a:latin typeface="Montserrat"/>
                <a:ea typeface="Montserrat"/>
              </a:rPr>
              <a:t>To assess the system’s acceptability using ISO 25010 software quality model.</a:t>
            </a:r>
            <a:endParaRPr b="0" lang="en-PH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205ab9"/>
      </a:accent1>
      <a:accent2>
        <a:srgbClr val="f25757"/>
      </a:accent2>
      <a:accent3>
        <a:srgbClr val="205ab9"/>
      </a:accent3>
      <a:accent4>
        <a:srgbClr val="f25757"/>
      </a:accent4>
      <a:accent5>
        <a:srgbClr val="211b51"/>
      </a:accent5>
      <a:accent6>
        <a:srgbClr val="bcbcbc"/>
      </a:accent6>
      <a:hlink>
        <a:srgbClr val="14386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205ab9"/>
      </a:accent1>
      <a:accent2>
        <a:srgbClr val="f25757"/>
      </a:accent2>
      <a:accent3>
        <a:srgbClr val="205ab9"/>
      </a:accent3>
      <a:accent4>
        <a:srgbClr val="f25757"/>
      </a:accent4>
      <a:accent5>
        <a:srgbClr val="211b51"/>
      </a:accent5>
      <a:accent6>
        <a:srgbClr val="bcbcbc"/>
      </a:accent6>
      <a:hlink>
        <a:srgbClr val="14386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205ab9"/>
      </a:accent1>
      <a:accent2>
        <a:srgbClr val="f25757"/>
      </a:accent2>
      <a:accent3>
        <a:srgbClr val="205ab9"/>
      </a:accent3>
      <a:accent4>
        <a:srgbClr val="f25757"/>
      </a:accent4>
      <a:accent5>
        <a:srgbClr val="211b51"/>
      </a:accent5>
      <a:accent6>
        <a:srgbClr val="bcbcbc"/>
      </a:accent6>
      <a:hlink>
        <a:srgbClr val="14386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205ab9"/>
      </a:accent1>
      <a:accent2>
        <a:srgbClr val="f25757"/>
      </a:accent2>
      <a:accent3>
        <a:srgbClr val="205ab9"/>
      </a:accent3>
      <a:accent4>
        <a:srgbClr val="f25757"/>
      </a:accent4>
      <a:accent5>
        <a:srgbClr val="211b51"/>
      </a:accent5>
      <a:accent6>
        <a:srgbClr val="bcbcbc"/>
      </a:accent6>
      <a:hlink>
        <a:srgbClr val="14386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205ab9"/>
      </a:accent1>
      <a:accent2>
        <a:srgbClr val="f25757"/>
      </a:accent2>
      <a:accent3>
        <a:srgbClr val="205ab9"/>
      </a:accent3>
      <a:accent4>
        <a:srgbClr val="f25757"/>
      </a:accent4>
      <a:accent5>
        <a:srgbClr val="211b51"/>
      </a:accent5>
      <a:accent6>
        <a:srgbClr val="bcbcbc"/>
      </a:accent6>
      <a:hlink>
        <a:srgbClr val="14386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205ab9"/>
      </a:accent1>
      <a:accent2>
        <a:srgbClr val="f25757"/>
      </a:accent2>
      <a:accent3>
        <a:srgbClr val="205ab9"/>
      </a:accent3>
      <a:accent4>
        <a:srgbClr val="f25757"/>
      </a:accent4>
      <a:accent5>
        <a:srgbClr val="211b51"/>
      </a:accent5>
      <a:accent6>
        <a:srgbClr val="bcbcbc"/>
      </a:accent6>
      <a:hlink>
        <a:srgbClr val="14386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205ab9"/>
      </a:accent1>
      <a:accent2>
        <a:srgbClr val="f25757"/>
      </a:accent2>
      <a:accent3>
        <a:srgbClr val="205ab9"/>
      </a:accent3>
      <a:accent4>
        <a:srgbClr val="f25757"/>
      </a:accent4>
      <a:accent5>
        <a:srgbClr val="211b51"/>
      </a:accent5>
      <a:accent6>
        <a:srgbClr val="bcbcbc"/>
      </a:accent6>
      <a:hlink>
        <a:srgbClr val="14386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205ab9"/>
      </a:accent1>
      <a:accent2>
        <a:srgbClr val="f25757"/>
      </a:accent2>
      <a:accent3>
        <a:srgbClr val="205ab9"/>
      </a:accent3>
      <a:accent4>
        <a:srgbClr val="f25757"/>
      </a:accent4>
      <a:accent5>
        <a:srgbClr val="211b51"/>
      </a:accent5>
      <a:accent6>
        <a:srgbClr val="bcbcbc"/>
      </a:accent6>
      <a:hlink>
        <a:srgbClr val="14386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205ab9"/>
      </a:accent1>
      <a:accent2>
        <a:srgbClr val="f25757"/>
      </a:accent2>
      <a:accent3>
        <a:srgbClr val="205ab9"/>
      </a:accent3>
      <a:accent4>
        <a:srgbClr val="f25757"/>
      </a:accent4>
      <a:accent5>
        <a:srgbClr val="211b51"/>
      </a:accent5>
      <a:accent6>
        <a:srgbClr val="bcbcbc"/>
      </a:accent6>
      <a:hlink>
        <a:srgbClr val="14386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205ab9"/>
      </a:accent1>
      <a:accent2>
        <a:srgbClr val="f25757"/>
      </a:accent2>
      <a:accent3>
        <a:srgbClr val="205ab9"/>
      </a:accent3>
      <a:accent4>
        <a:srgbClr val="f25757"/>
      </a:accent4>
      <a:accent5>
        <a:srgbClr val="211b51"/>
      </a:accent5>
      <a:accent6>
        <a:srgbClr val="bcbcbc"/>
      </a:accent6>
      <a:hlink>
        <a:srgbClr val="14386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205ab9"/>
      </a:accent1>
      <a:accent2>
        <a:srgbClr val="f25757"/>
      </a:accent2>
      <a:accent3>
        <a:srgbClr val="205ab9"/>
      </a:accent3>
      <a:accent4>
        <a:srgbClr val="f25757"/>
      </a:accent4>
      <a:accent5>
        <a:srgbClr val="211b51"/>
      </a:accent5>
      <a:accent6>
        <a:srgbClr val="bcbcbc"/>
      </a:accent6>
      <a:hlink>
        <a:srgbClr val="14386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205ab9"/>
      </a:accent1>
      <a:accent2>
        <a:srgbClr val="f25757"/>
      </a:accent2>
      <a:accent3>
        <a:srgbClr val="205ab9"/>
      </a:accent3>
      <a:accent4>
        <a:srgbClr val="f25757"/>
      </a:accent4>
      <a:accent5>
        <a:srgbClr val="211b51"/>
      </a:accent5>
      <a:accent6>
        <a:srgbClr val="bcbcbc"/>
      </a:accent6>
      <a:hlink>
        <a:srgbClr val="14386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205ab9"/>
      </a:accent1>
      <a:accent2>
        <a:srgbClr val="f25757"/>
      </a:accent2>
      <a:accent3>
        <a:srgbClr val="205ab9"/>
      </a:accent3>
      <a:accent4>
        <a:srgbClr val="f25757"/>
      </a:accent4>
      <a:accent5>
        <a:srgbClr val="211b51"/>
      </a:accent5>
      <a:accent6>
        <a:srgbClr val="bcbcbc"/>
      </a:accent6>
      <a:hlink>
        <a:srgbClr val="14386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205ab9"/>
      </a:accent1>
      <a:accent2>
        <a:srgbClr val="f25757"/>
      </a:accent2>
      <a:accent3>
        <a:srgbClr val="205ab9"/>
      </a:accent3>
      <a:accent4>
        <a:srgbClr val="f25757"/>
      </a:accent4>
      <a:accent5>
        <a:srgbClr val="211b51"/>
      </a:accent5>
      <a:accent6>
        <a:srgbClr val="bcbcbc"/>
      </a:accent6>
      <a:hlink>
        <a:srgbClr val="14386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205ab9"/>
      </a:accent1>
      <a:accent2>
        <a:srgbClr val="f25757"/>
      </a:accent2>
      <a:accent3>
        <a:srgbClr val="205ab9"/>
      </a:accent3>
      <a:accent4>
        <a:srgbClr val="f25757"/>
      </a:accent4>
      <a:accent5>
        <a:srgbClr val="211b51"/>
      </a:accent5>
      <a:accent6>
        <a:srgbClr val="bcbcbc"/>
      </a:accent6>
      <a:hlink>
        <a:srgbClr val="14386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205ab9"/>
      </a:accent1>
      <a:accent2>
        <a:srgbClr val="f25757"/>
      </a:accent2>
      <a:accent3>
        <a:srgbClr val="205ab9"/>
      </a:accent3>
      <a:accent4>
        <a:srgbClr val="f25757"/>
      </a:accent4>
      <a:accent5>
        <a:srgbClr val="211b51"/>
      </a:accent5>
      <a:accent6>
        <a:srgbClr val="bcbcbc"/>
      </a:accent6>
      <a:hlink>
        <a:srgbClr val="14386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205ab9"/>
      </a:accent1>
      <a:accent2>
        <a:srgbClr val="f25757"/>
      </a:accent2>
      <a:accent3>
        <a:srgbClr val="205ab9"/>
      </a:accent3>
      <a:accent4>
        <a:srgbClr val="f25757"/>
      </a:accent4>
      <a:accent5>
        <a:srgbClr val="211b51"/>
      </a:accent5>
      <a:accent6>
        <a:srgbClr val="bcbcbc"/>
      </a:accent6>
      <a:hlink>
        <a:srgbClr val="14386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205ab9"/>
      </a:accent1>
      <a:accent2>
        <a:srgbClr val="f25757"/>
      </a:accent2>
      <a:accent3>
        <a:srgbClr val="205ab9"/>
      </a:accent3>
      <a:accent4>
        <a:srgbClr val="f25757"/>
      </a:accent4>
      <a:accent5>
        <a:srgbClr val="211b51"/>
      </a:accent5>
      <a:accent6>
        <a:srgbClr val="bcbcbc"/>
      </a:accent6>
      <a:hlink>
        <a:srgbClr val="14386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Application>LibreOffice/7.3.0.3$Windows_X86_64 LibreOffice_project/0f246aa12d0eee4a0f7adcefbf7c878fc2238db3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en-PH</dc:language>
  <cp:lastModifiedBy/>
  <dcterms:modified xsi:type="dcterms:W3CDTF">2024-09-26T18:54:04Z</dcterms:modified>
  <cp:revision>2</cp:revision>
  <dc:subject/>
  <dc:title/>
</cp:coreProperties>
</file>