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>
        <p:scale>
          <a:sx n="150" d="100"/>
          <a:sy n="150" d="100"/>
        </p:scale>
        <p:origin x="984" y="6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34DDD-62A1-44F4-9F5F-00E41793E705}" type="datetimeFigureOut">
              <a:rPr kumimoji="1" lang="ja-JP" altLang="en-US" smtClean="0"/>
              <a:t>2020/1/22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2694-133C-49B2-8652-FDFA61E2A1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1430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34DDD-62A1-44F4-9F5F-00E41793E705}" type="datetimeFigureOut">
              <a:rPr kumimoji="1" lang="ja-JP" altLang="en-US" smtClean="0"/>
              <a:t>2020/1/22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2694-133C-49B2-8652-FDFA61E2A1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6673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34DDD-62A1-44F4-9F5F-00E41793E705}" type="datetimeFigureOut">
              <a:rPr kumimoji="1" lang="ja-JP" altLang="en-US" smtClean="0"/>
              <a:t>2020/1/22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2694-133C-49B2-8652-FDFA61E2A1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7333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34DDD-62A1-44F4-9F5F-00E41793E705}" type="datetimeFigureOut">
              <a:rPr kumimoji="1" lang="ja-JP" altLang="en-US" smtClean="0"/>
              <a:t>2020/1/22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2694-133C-49B2-8652-FDFA61E2A1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5051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34DDD-62A1-44F4-9F5F-00E41793E705}" type="datetimeFigureOut">
              <a:rPr kumimoji="1" lang="ja-JP" altLang="en-US" smtClean="0"/>
              <a:t>2020/1/22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2694-133C-49B2-8652-FDFA61E2A1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9654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34DDD-62A1-44F4-9F5F-00E41793E705}" type="datetimeFigureOut">
              <a:rPr kumimoji="1" lang="ja-JP" altLang="en-US" smtClean="0"/>
              <a:t>2020/1/22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2694-133C-49B2-8652-FDFA61E2A1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9199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34DDD-62A1-44F4-9F5F-00E41793E705}" type="datetimeFigureOut">
              <a:rPr kumimoji="1" lang="ja-JP" altLang="en-US" smtClean="0"/>
              <a:t>2020/1/22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2694-133C-49B2-8652-FDFA61E2A1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4311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34DDD-62A1-44F4-9F5F-00E41793E705}" type="datetimeFigureOut">
              <a:rPr kumimoji="1" lang="ja-JP" altLang="en-US" smtClean="0"/>
              <a:t>2020/1/22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2694-133C-49B2-8652-FDFA61E2A1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7684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34DDD-62A1-44F4-9F5F-00E41793E705}" type="datetimeFigureOut">
              <a:rPr kumimoji="1" lang="ja-JP" altLang="en-US" smtClean="0"/>
              <a:t>2020/1/22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2694-133C-49B2-8652-FDFA61E2A1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1031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34DDD-62A1-44F4-9F5F-00E41793E705}" type="datetimeFigureOut">
              <a:rPr kumimoji="1" lang="ja-JP" altLang="en-US" smtClean="0"/>
              <a:t>2020/1/22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2694-133C-49B2-8652-FDFA61E2A1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7483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34DDD-62A1-44F4-9F5F-00E41793E705}" type="datetimeFigureOut">
              <a:rPr kumimoji="1" lang="ja-JP" altLang="en-US" smtClean="0"/>
              <a:t>2020/1/22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2694-133C-49B2-8652-FDFA61E2A1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5713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D34DDD-62A1-44F4-9F5F-00E41793E705}" type="datetimeFigureOut">
              <a:rPr kumimoji="1" lang="ja-JP" altLang="en-US" smtClean="0"/>
              <a:t>2020/1/22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3F2694-133C-49B2-8652-FDFA61E2A1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6971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5342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/>
          <p:cNvGrpSpPr/>
          <p:nvPr/>
        </p:nvGrpSpPr>
        <p:grpSpPr>
          <a:xfrm>
            <a:off x="4729914" y="2139110"/>
            <a:ext cx="2745991" cy="2730500"/>
            <a:chOff x="4729914" y="2139110"/>
            <a:chExt cx="2745991" cy="2730500"/>
          </a:xfrm>
        </p:grpSpPr>
        <p:sp>
          <p:nvSpPr>
            <p:cNvPr id="3" name="正方形/長方形 2"/>
            <p:cNvSpPr/>
            <p:nvPr/>
          </p:nvSpPr>
          <p:spPr>
            <a:xfrm>
              <a:off x="4729914" y="2139110"/>
              <a:ext cx="2736850" cy="27305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正方形/長方形 4"/>
            <p:cNvSpPr/>
            <p:nvPr/>
          </p:nvSpPr>
          <p:spPr>
            <a:xfrm>
              <a:off x="4812464" y="2221468"/>
              <a:ext cx="2571750" cy="2565784"/>
            </a:xfrm>
            <a:prstGeom prst="rect">
              <a:avLst/>
            </a:prstGeom>
            <a:noFill/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テキスト ボックス 5"/>
            <p:cNvSpPr txBox="1"/>
            <p:nvPr/>
          </p:nvSpPr>
          <p:spPr>
            <a:xfrm>
              <a:off x="5455352" y="2863818"/>
              <a:ext cx="2020553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6600" dirty="0" smtClean="0">
                  <a:solidFill>
                    <a:srgbClr val="CC3300"/>
                  </a:solidFill>
                  <a:latin typeface="Adobe Caslon Pro Bold" panose="0205070206050A020403" pitchFamily="18" charset="0"/>
                </a:rPr>
                <a:t>TEA</a:t>
              </a:r>
              <a:endParaRPr lang="ja-JP" altLang="en-US" sz="6600" dirty="0">
                <a:solidFill>
                  <a:srgbClr val="CC3300"/>
                </a:solidFill>
                <a:latin typeface="Adobe Caslon Pro Bold" panose="0205070206050A020403" pitchFamily="18" charset="0"/>
              </a:endParaRPr>
            </a:p>
          </p:txBody>
        </p:sp>
        <p:pic>
          <p:nvPicPr>
            <p:cNvPr id="1026" name="Picture 2" descr="「紅茶 イラスト」の画像検索結果"/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11200"/>
                      </a14:imgEffect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916" t="50469"/>
            <a:stretch/>
          </p:blipFill>
          <p:spPr bwMode="auto">
            <a:xfrm>
              <a:off x="4847773" y="3640743"/>
              <a:ext cx="2501132" cy="10669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「紅茶 イラスト」の画像検索結果"/>
            <p:cNvPicPr>
              <a:picLocks noChangeAspect="1" noChangeArrowheads="1"/>
            </p:cNvPicPr>
            <p:nvPr/>
          </p:nvPicPr>
          <p:blipFill rotWithShape="1">
            <a:blip r:embed="rId4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526" t="5029" r="56186" b="50144"/>
            <a:stretch/>
          </p:blipFill>
          <p:spPr bwMode="auto">
            <a:xfrm>
              <a:off x="4860286" y="2355009"/>
              <a:ext cx="720528" cy="12773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テキスト ボックス 18"/>
            <p:cNvSpPr txBox="1"/>
            <p:nvPr/>
          </p:nvSpPr>
          <p:spPr>
            <a:xfrm>
              <a:off x="5400863" y="3643615"/>
              <a:ext cx="966931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700" dirty="0" smtClean="0">
                  <a:latin typeface="Adobe Caslon Pro Bold" panose="0205070206050A020403" pitchFamily="18" charset="0"/>
                </a:rPr>
                <a:t>TEXT ANALYZER</a:t>
              </a:r>
              <a:endParaRPr lang="ja-JP" altLang="en-US" sz="700" dirty="0">
                <a:latin typeface="Adobe Caslon Pro Bold" panose="0205070206050A020403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95288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3</Words>
  <Application>Microsoft Office PowerPoint</Application>
  <PresentationFormat>ユーザー設定</PresentationFormat>
  <Paragraphs>2</Paragraphs>
  <Slides>2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3" baseType="lpstr">
      <vt:lpstr>Office テーマ</vt:lpstr>
      <vt:lpstr>PowerPoint プレゼンテーション</vt:lpstr>
      <vt:lpstr>PowerPoint プレゼンテーション</vt:lpstr>
    </vt:vector>
  </TitlesOfParts>
  <Company>株式会社　安井建築設計事務所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林 慎也</dc:creator>
  <cp:lastModifiedBy>yasui</cp:lastModifiedBy>
  <cp:revision>9</cp:revision>
  <dcterms:created xsi:type="dcterms:W3CDTF">2020-01-21T00:51:12Z</dcterms:created>
  <dcterms:modified xsi:type="dcterms:W3CDTF">2020-01-22T04:46:34Z</dcterms:modified>
</cp:coreProperties>
</file>