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1068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4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7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33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05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65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19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31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6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3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48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71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4DDD-62A1-44F4-9F5F-00E41793E705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9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3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4729914" y="2139110"/>
            <a:ext cx="2745991" cy="2730500"/>
            <a:chOff x="4729914" y="2139110"/>
            <a:chExt cx="2745991" cy="2730500"/>
          </a:xfrm>
        </p:grpSpPr>
        <p:sp>
          <p:nvSpPr>
            <p:cNvPr id="3" name="正方形/長方形 2"/>
            <p:cNvSpPr/>
            <p:nvPr/>
          </p:nvSpPr>
          <p:spPr>
            <a:xfrm>
              <a:off x="4729914" y="2139110"/>
              <a:ext cx="2736850" cy="27305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812464" y="2221468"/>
              <a:ext cx="2571750" cy="2565784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5455352" y="2863818"/>
              <a:ext cx="202055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600" dirty="0" smtClean="0">
                  <a:solidFill>
                    <a:srgbClr val="CC3300"/>
                  </a:solidFill>
                  <a:latin typeface="Adobe Caslon Pro Bold" panose="0205070206050A020403" pitchFamily="18" charset="0"/>
                </a:rPr>
                <a:t>TEA</a:t>
              </a:r>
              <a:endParaRPr lang="ja-JP" altLang="en-US" sz="6600" dirty="0">
                <a:solidFill>
                  <a:srgbClr val="CC3300"/>
                </a:solidFill>
                <a:latin typeface="Adobe Caslon Pro Bold" panose="0205070206050A020403" pitchFamily="18" charset="0"/>
              </a:endParaRPr>
            </a:p>
          </p:txBody>
        </p:sp>
        <p:pic>
          <p:nvPicPr>
            <p:cNvPr id="1026" name="Picture 2" descr="「紅茶 イラスト」の画像検索結果"/>
            <p:cNvPicPr>
              <a:picLocks noChangeAspect="1" noChangeArrowheads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6" t="50469"/>
            <a:stretch/>
          </p:blipFill>
          <p:spPr bwMode="auto">
            <a:xfrm>
              <a:off x="4847773" y="3640743"/>
              <a:ext cx="2501132" cy="106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「紅茶 イラスト」の画像検索結果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26" t="5029" r="56186" b="50144"/>
            <a:stretch/>
          </p:blipFill>
          <p:spPr bwMode="auto">
            <a:xfrm>
              <a:off x="4860286" y="2355009"/>
              <a:ext cx="720528" cy="1277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5400863" y="3643615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dobe Caslon Pro Bold" panose="0205070206050A020403" pitchFamily="18" charset="0"/>
                </a:rPr>
                <a:t>TEXT ANALYZER</a:t>
              </a:r>
              <a:endParaRPr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2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Adobe Caslon Pro Bold</vt:lpstr>
      <vt:lpstr>Arial</vt:lpstr>
      <vt:lpstr>Office テーマ</vt:lpstr>
      <vt:lpstr>PowerPoint プレゼンテーション</vt:lpstr>
      <vt:lpstr>PowerPoint プレゼンテーション</vt:lpstr>
    </vt:vector>
  </TitlesOfParts>
  <Company>株式会社　安井建築設計事務所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 慎也</dc:creator>
  <cp:lastModifiedBy>林 慎也</cp:lastModifiedBy>
  <cp:revision>6</cp:revision>
  <dcterms:created xsi:type="dcterms:W3CDTF">2020-01-21T00:51:12Z</dcterms:created>
  <dcterms:modified xsi:type="dcterms:W3CDTF">2020-01-21T01:26:59Z</dcterms:modified>
</cp:coreProperties>
</file>