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9" r:id="rId4"/>
    <p:sldId id="261" r:id="rId5"/>
    <p:sldId id="260" r:id="rId6"/>
    <p:sldId id="262" r:id="rId7"/>
    <p:sldId id="263" r:id="rId8"/>
    <p:sldId id="265" r:id="rId9"/>
    <p:sldId id="266" r:id="rId10"/>
    <p:sldId id="267" r:id="rId11"/>
    <p:sldId id="268" r:id="rId12"/>
    <p:sldId id="258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</p:sldIdLst>
  <p:sldSz cx="12192000" cy="6858000"/>
  <p:notesSz cx="6858000" cy="9144000"/>
  <p:embeddedFontLst>
    <p:embeddedFont>
      <p:font typeface="둥근모꼴" panose="020B0500000000000000" pitchFamily="34" charset="-127"/>
      <p:regular r:id="rId31"/>
    </p:embeddedFont>
    <p:embeddedFont>
      <p:font typeface="맑은 고딕" panose="020B0503020000020004" pitchFamily="50" charset="-127"/>
      <p:regular r:id="rId32"/>
      <p:bold r:id="rId33"/>
    </p:embeddedFont>
    <p:embeddedFont>
      <p:font typeface="Impact" panose="020B0806030902050204" pitchFamily="34" charset="0"/>
      <p:regular r:id="rId3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54D"/>
    <a:srgbClr val="150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120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10:31:13.338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1209.0293"/>
      <inkml:brushProperty name="anchorY" value="-2188.16016"/>
      <inkml:brushProperty name="scaleFactor" value="0.5"/>
    </inkml:brush>
  </inkml:definitions>
  <inkml:trace contextRef="#ctx0" brushRef="#br0">1269 1692 24575,'0'0'0,"-4"0"0,-4 0 0,-7 0 0,-7 0 0,-9 0 0,-13-4 0,-3 0 0,-12-3 0,-14-8 0,-13-6 0,-11-10 0,-8-8 0,11 0 0,0-13 0,3-2 0,12-1 0,5-7 0,9 6 0,10 1 0,11 5 0,13 4 0,7-1 0,10 0 0,6 5 0,4-5 0,7 1 0,9-6 0,8 2 0,8 2 0,19-13 0,8 0 0,5 2 0,17-15 0,1 2 0,16-6 0,-2 6 0,-10 11 0,-11 12 0,7 9 0,-9 11 0,-4 7 0,4 4 0,-3 5 0,-5 6 0,-4 2 0,3 4 0,13 0 0,-4 2 0,4 0 0,-4 0 0,-3 3 0,-3 4 0,11 8 0,-1 6 0,-2 2 0,12 8 0,-11 0 0,-4 3 0,-9 0 0,-11-3 0,-10-2 0,-12-5 0,-6 2 0,-4-3 0,-6 6 0,1 3 0,0 6 0,-2 6 0,2 15 0,-2 4 0,-2 5 0,-3 1 0,-1 0 0,-2 2 0,-9-42 0,-9 42 0,-21 36 0,-19 3 0,-14-4 0,42-73 0,-35 35 0,-41 26 0,-11-7 0,-11-6 0,1-7 0,3-8 0,17-12 0,16-15 0,17-10 0,14-8 0,0-8 0,3-6 0,1-4 0,11-3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10:41:19.394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5915.13672"/>
      <inkml:brushProperty name="anchorY" value="-16401.98047"/>
      <inkml:brushProperty name="scaleFactor" value="0.5"/>
    </inkml:brush>
  </inkml:definitions>
  <inkml:trace contextRef="#ctx0" brushRef="#br0">2834 4291 24575,'0'0'0,"-10"0"0,-14 0 0,-21 0 0,-13-3 0,-19-12 0,-2-4 0,1-7 0,8-8 0,5-7 0,2-7 0,-5-11 0,-10-15 0,-17-16 0,-13-18 0,-14-16 0,0-15 0,3-9 0,10-4 0,13 1 0,18 1 0,19 5 0,18 4 0,17 11 0,16-29 0,19 5 0,19-8 0,11 2 0,12-2 0,5-1 0,2 9 0,2 4 0,-5 18 0,-6 16 0,-4 12 0,3 12 0,1 12 0,2 2 0,5 4 0,4-3 0,1 4 0,8 4 0,1 1 0,0 6 0,-1 8 0,-2 5 0,-8 14 0,-3 6 0,-2 11 0,-6 6 0,3 7 0,9 3 0,11 2 0,16 5 0,22 16 0,20 7 0,18 14 0,-6 0 0,14 16 0,11 8 0,-14-2 0,1 3 0,-3 2 0,-20-9 0,-14-7 0,-11-3 0,-20-8 0,-9 1 0,-14-7 0,-6 3 0,-9-1 0,-8 3 0,10 16 0,-6 0 0,-4-5 0,-3 11 0,-5 0 0,6 7 0,-7 0 0,-3-6 0,-1 12 0,-6-2 0,-2-7 0,5 19 0,-4-7 0,-4 1 0,-1-5 0,-5 12 0,-3-4 0,-3-3 0,-3-4 0,-9 6 0,-1-4 0,-3-5 0,0-5 0,-5-5 0,-13 11 0,-2-1 0,-4-3 0,-2-6 0,3-4 0,0-7 0,3-2 0,-11 7 0,-1-7 0,-2-3 0,9-4 0,2-6 0,-3-3 0,0-2 0,-1-3 0,1-3 0,-5 0 0,1-2 0,0 2 0,-3-2 0,-18 11 0,0-2 0,-1 2 0,0-3 0,9-4 0,2-3 0,6-3 0,3-2 0,3 2 0,5-1 0,2-1 0,-3 1 0,-5-6 0,-8 7 0,-8 4 0,-7 0 0,-1-1 0,0 2 0,1-1 0,3-6 0,6-2 0,9-2 0,4-3 0,1-1 0,2-4 0,4 2 0,-3 0 0,-3 3 0,-4 1 0,-8 2 0,-7 1 0,-5 4 0,-5 0 0,-3 1 0,-9-1 0,-5-4 0,-15-2 0,-9 3 0,-3-3 0,-26 1 0,2-5 0,5-3 0,5-3 0,3-3 0,-3-1 0,-8-2 0,-15-1 0,-6 1 0,-13-1 0,-4 1 0,5-5 0,21 1 0,23 1 0,32-1 0,26 2 0,18-3 0,20-3 0,12-4 0,11 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10:41:19.394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45915.13672"/>
      <inkml:brushProperty name="anchorY" value="-16401.98047"/>
      <inkml:brushProperty name="scaleFactor" value="0.5"/>
    </inkml:brush>
  </inkml:definitions>
  <inkml:trace contextRef="#ctx0" brushRef="#br0">2834 4291 24575,'0'0'0,"-10"0"0,-14 0 0,-21 0 0,-13-3 0,-19-12 0,-2-4 0,1-7 0,8-8 0,5-7 0,2-7 0,-5-11 0,-10-15 0,-17-16 0,-13-18 0,-14-16 0,0-15 0,3-9 0,10-4 0,13 1 0,18 1 0,19 5 0,18 4 0,17 11 0,16-29 0,19 5 0,19-8 0,11 2 0,12-2 0,5-1 0,2 9 0,2 4 0,-5 18 0,-6 16 0,-4 12 0,3 12 0,1 12 0,2 2 0,5 4 0,4-3 0,1 4 0,8 4 0,1 1 0,0 6 0,-1 8 0,-2 5 0,-8 14 0,-3 6 0,-2 11 0,-6 6 0,3 7 0,9 3 0,11 2 0,16 5 0,22 16 0,20 7 0,18 14 0,-6 0 0,14 16 0,11 8 0,-14-2 0,1 3 0,-3 2 0,-20-9 0,-14-7 0,-11-3 0,-20-8 0,-9 1 0,-14-7 0,-6 3 0,-9-1 0,-8 3 0,10 16 0,-6 0 0,-4-5 0,-3 11 0,-5 0 0,6 7 0,-7 0 0,-3-6 0,-1 12 0,-6-2 0,-2-7 0,5 19 0,-4-7 0,-4 1 0,-1-5 0,-5 12 0,-3-4 0,-3-3 0,-3-4 0,-9 6 0,-1-4 0,-3-5 0,0-5 0,-5-5 0,-13 11 0,-2-1 0,-4-3 0,-2-6 0,3-4 0,0-7 0,3-2 0,-11 7 0,-1-7 0,-2-3 0,9-4 0,2-6 0,-3-3 0,0-2 0,-1-3 0,1-3 0,-5 0 0,1-2 0,0 2 0,-3-2 0,-18 11 0,0-2 0,-1 2 0,0-3 0,9-4 0,2-3 0,6-3 0,3-2 0,3 2 0,5-1 0,2-1 0,-3 1 0,-5-6 0,-8 7 0,-8 4 0,-7 0 0,-1-1 0,0 2 0,1-1 0,3-6 0,6-2 0,9-2 0,4-3 0,1-1 0,2-4 0,4 2 0,-3 0 0,-3 3 0,-4 1 0,-8 2 0,-7 1 0,-5 4 0,-5 0 0,-3 1 0,-9-1 0,-5-4 0,-15-2 0,-9 3 0,-3-3 0,-26 1 0,2-5 0,5-3 0,5-3 0,3-3 0,-3-1 0,-8-2 0,-15-1 0,-6 1 0,-13-1 0,-4 1 0,5-5 0,21 1 0,23 1 0,32-1 0,26 2 0,18-3 0,20-3 0,12-4 0,11 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11:10:23.493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8652.22852"/>
      <inkml:brushProperty name="anchorY" value="-2694.30908"/>
      <inkml:brushProperty name="scaleFactor" value="0.5"/>
    </inkml:brush>
  </inkml:definitions>
  <inkml:trace contextRef="#ctx0" brushRef="#br0">1 39 24575,'0'0'0,"3"0"0,12 0 0,12 0 0,39 0 0,14 0 0,6 0 0,1 0 0,-4-4 0,-15 0 0,-7 0 0,-13 1 0,-10 1 0,-2 0 0,-1 1 0,-4 1 0,18-4 0,9 1 0,13-1 0,13 1 0,14 1 0,12 1 0,9 0 0,-4 1 0,-4 0 0,-13 0 0,-20 0 0,-23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11:10:26.449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2573.81104"/>
      <inkml:brushProperty name="anchorY" value="-4864.95898"/>
      <inkml:brushProperty name="scaleFactor" value="0.5"/>
    </inkml:brush>
  </inkml:definitions>
  <inkml:trace contextRef="#ctx0" brushRef="#br0">0 0 24575,'0'0'0,"0"3"0,11 5 0,19 4 0,41 9 0,125 8 0,13-3 0,29-5 0,-21-5 0,-9-6 0,-30-5 0,-38-2 0,-38-3 0,-33-1 0,-25 0 0,1 0 0,-8 0 0,1 0 0,19 1 0,-3 0 0,-9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11:10:27.522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685.45721"/>
      <inkml:brushProperty name="anchorY" value="-6283.30762"/>
      <inkml:brushProperty name="scaleFactor" value="0.5"/>
    </inkml:brush>
  </inkml:definitions>
  <inkml:trace contextRef="#ctx0" brushRef="#br0">1 33 24575,'0'0'0,"3"0"0,20 0 0,11 0 0,14 0 0,11 0 0,12 0 0,9 0 0,18 0 0,12 0 0,61 0 0,10 0 0,2 0 0,-14 0 0,-19 0 0,-24-4 0,-19 0 0,-24-3 0,-13 0 0,-19 1 0,-16 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6T11:10:29.18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3807.96045"/>
      <inkml:brushProperty name="anchorY" value="-7520.60791"/>
      <inkml:brushProperty name="scaleFactor" value="0.5"/>
    </inkml:brush>
  </inkml:definitions>
  <inkml:trace contextRef="#ctx0" brushRef="#br0">0 95 24575,'0'0'0,"3"0"0,5 0 0,7 0 0,26 0 0,13 0 0,42 4 0,12-1 0,23 1 0,7-1 0,10-1 0,45 0 0,4-1 0,-1-1 0,-13 0 0,-21-4 0,-18-4 0,-5-7 0,-24 1 0,-22 0 0,-20 1 0,-17 2 0,0 0 0,-3 2 0,8 2 0,0 3 0,1 2 0,-9 1 0,-1 0 0,-1 2 0,0-1 0,-3 0 0,5 1 0,4-1 0,10 0 0,15 0 0,49 1 0,6-1 0,6 3 0,19 1 0,-14 0 0,-14-1 0,-14-1 0,-23-1 0,-24 0 0,-20-1 0,-13 0 0,-8 0 0,-5 0 0,-2 0 0,-1 0 0,20 0 0,6 0 0,8 0 0,-5 0 0,0 0 0,-4 0 0,4 0 0,-7 0 0,-6 0 0,-7 0 0,-6 0 0,-4 0 0,-3 0 0,-2 0 0,-1 0 0,0 0 0,-3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D70B25-06F8-40FF-A58D-D21FEC737C1A}" type="datetimeFigureOut">
              <a:rPr lang="ko-KR" altLang="en-US" smtClean="0"/>
              <a:t>2023-02-26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3DAAAB-D8BC-4E48-9F65-9E891F6A90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557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C45AC2-014F-0141-F348-0FA3299A1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735D974-51EE-5CCD-2E96-164FD93228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319544-2C65-7613-60DF-3CF01C2AE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82CA2-62EF-4134-9A64-F34A26D20C31}" type="datetimeFigureOut">
              <a:rPr lang="ko-KR" altLang="en-US" smtClean="0"/>
              <a:t>2023-02-26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725B30-D426-9D05-71B1-0B4CE11AF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9C9CB3-01B1-0BAF-BA61-8B960C319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7C86A-130E-4743-BB00-4FCA8E285A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564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7706CC-2D9E-3AF3-689D-B2C0F38DA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621CA1E-1EC0-5A03-E351-0FAF88E264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3CE396-8171-6737-CD8C-46D2B9104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82CA2-62EF-4134-9A64-F34A26D20C31}" type="datetimeFigureOut">
              <a:rPr lang="ko-KR" altLang="en-US" smtClean="0"/>
              <a:t>2023-02-26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088E-2C1A-419B-F7C1-51D239029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F84406-731D-09FC-5818-322FA8AB4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7C86A-130E-4743-BB00-4FCA8E285A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348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B269DA6-7708-EECC-AF09-7764F99665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BD38417-34AE-2406-A121-4E1E465BDE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C553A4-D121-7253-E3D0-F916D138C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82CA2-62EF-4134-9A64-F34A26D20C31}" type="datetimeFigureOut">
              <a:rPr lang="ko-KR" altLang="en-US" smtClean="0"/>
              <a:t>2023-02-26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5428B5-0B28-B7CE-84D8-01E28B796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17B32C-06E9-E67A-E550-FAC6CA808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7C86A-130E-4743-BB00-4FCA8E285A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600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D4510-BAEE-BB08-3A08-0D9A2A650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9A033F-1E83-06D8-1C36-E200BB8E6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475A7D-CDEE-D10A-E831-F2D67C707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82CA2-62EF-4134-9A64-F34A26D20C31}" type="datetimeFigureOut">
              <a:rPr lang="ko-KR" altLang="en-US" smtClean="0"/>
              <a:t>2023-02-26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1C00E3-ADF3-6C20-E427-05B0AFE99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E919CB-2559-D42F-0719-1A17CD4BA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7C86A-130E-4743-BB00-4FCA8E285A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407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71C555-F3E3-19A2-06F2-D5A42F4C7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076679-1107-D193-92D7-8933FCAE45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A11A6D-12FE-FD89-84C3-03A9CE9EA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82CA2-62EF-4134-9A64-F34A26D20C31}" type="datetimeFigureOut">
              <a:rPr lang="ko-KR" altLang="en-US" smtClean="0"/>
              <a:t>2023-02-26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84C9CB-9B01-D15E-B47A-7C541AA1B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81CBC1-801A-663A-D575-AE18C8385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7C86A-130E-4743-BB00-4FCA8E285A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761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E2EBA0-A7F7-BFC8-4B3E-A6DF72B7A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E596D3-69AE-7C39-9769-30B6664C4C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60E26E8-B3EB-BEBA-900C-C2DBFA61B6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613905-AE29-3BFA-0E44-A1126570D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82CA2-62EF-4134-9A64-F34A26D20C31}" type="datetimeFigureOut">
              <a:rPr lang="ko-KR" altLang="en-US" smtClean="0"/>
              <a:t>2023-02-26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2F0166-2F07-79EB-BA00-2ABEB247B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5C6271-18C9-2F76-965A-65FD44AD1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7C86A-130E-4743-BB00-4FCA8E285A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963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1C1B6B-51C5-FD8E-EE0B-BABE3E1A9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730603-EAFC-809C-CB4C-FFD5A32F9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AA56886-AC62-B1BD-1659-6082ECCA9C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68A4974-5A92-C585-C2CA-355C69E039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A743776-FEE1-0E4D-BDF9-FBDB03BE2B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B84930B-DBD8-4BA2-92BD-A932118E6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82CA2-62EF-4134-9A64-F34A26D20C31}" type="datetimeFigureOut">
              <a:rPr lang="ko-KR" altLang="en-US" smtClean="0"/>
              <a:t>2023-02-26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74C27CE-AF0B-17EA-0C37-616B62218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EA4398B-BA56-12A5-5A02-8804CEBEE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7C86A-130E-4743-BB00-4FCA8E285A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7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FBA610-FFD5-47E9-2BAB-C1B703D8A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3036F62-0C2F-B4DB-1D94-55661AFA7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82CA2-62EF-4134-9A64-F34A26D20C31}" type="datetimeFigureOut">
              <a:rPr lang="ko-KR" altLang="en-US" smtClean="0"/>
              <a:t>2023-02-26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0571B1-687D-0307-BBEF-490BE4991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991E6C-95E3-47C4-26B8-45409D099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7C86A-130E-4743-BB00-4FCA8E285A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5833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2FA09E5-7B0F-4A0C-4C37-B31F853FE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82CA2-62EF-4134-9A64-F34A26D20C31}" type="datetimeFigureOut">
              <a:rPr lang="ko-KR" altLang="en-US" smtClean="0"/>
              <a:t>2023-02-26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04942A-A63F-9118-FD40-062830F70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B216CEF-3CB3-E543-787C-E709E5E89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7C86A-130E-4743-BB00-4FCA8E285A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3214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D2A817-6A48-62D3-957A-0CB8BD8F8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DDA42F-A9CA-4A64-B4FB-74DB3C4AE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C85BBA-6E42-CB7B-D7F1-2F5EA0F781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F0EF0A-673C-EB0A-5A7D-D2E60783B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82CA2-62EF-4134-9A64-F34A26D20C31}" type="datetimeFigureOut">
              <a:rPr lang="ko-KR" altLang="en-US" smtClean="0"/>
              <a:t>2023-02-26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73ADBF-3DEE-F193-7B4D-49E19B8A7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83061C-985B-0D03-3F62-59D5FF530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7C86A-130E-4743-BB00-4FCA8E285A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337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1E949C-EEB1-7472-2D50-BC479FB40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02B57CC-2B92-AD4D-9306-DE99221EB9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2879B46-AE3E-2D84-4E67-56473EF108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7B6F45-EC65-14BC-EA16-C01DA0645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82CA2-62EF-4134-9A64-F34A26D20C31}" type="datetimeFigureOut">
              <a:rPr lang="ko-KR" altLang="en-US" smtClean="0"/>
              <a:t>2023-02-26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7C261D-D9F5-3FDC-DDFD-1EED61D48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7FCFF6-210C-0092-40C5-2A7C02B76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7C86A-130E-4743-BB00-4FCA8E285A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9409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6C200DA-F043-C5C2-4A15-05C78CD7B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1D5724-861E-56DB-578B-B5AF3B58C9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B5D2DA-19CA-2AFE-3DD7-116F525CAB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82CA2-62EF-4134-9A64-F34A26D20C31}" type="datetimeFigureOut">
              <a:rPr lang="ko-KR" altLang="en-US" smtClean="0"/>
              <a:t>2023-02-26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BB317F-2177-0608-A949-22C85DBDE2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C3D93C-0A6A-633E-A7D9-83E41A9EEA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7C86A-130E-4743-BB00-4FCA8E285A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5299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6.xml"/><Relationship Id="rId5" Type="http://schemas.openxmlformats.org/officeDocument/2006/relationships/image" Target="../media/image6.png"/><Relationship Id="rId4" Type="http://schemas.openxmlformats.org/officeDocument/2006/relationships/customXml" Target="../ink/ink5.xml"/><Relationship Id="rId9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makadamia0055.github.io/Project-0.0/baseball/mainpage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FF7377F-3D7B-0C55-05AB-1E587A089B03}"/>
              </a:ext>
            </a:extLst>
          </p:cNvPr>
          <p:cNvSpPr/>
          <p:nvPr/>
        </p:nvSpPr>
        <p:spPr>
          <a:xfrm>
            <a:off x="3791089" y="2362755"/>
            <a:ext cx="4752210" cy="2089105"/>
          </a:xfrm>
          <a:prstGeom prst="roundRect">
            <a:avLst/>
          </a:prstGeom>
          <a:solidFill>
            <a:srgbClr val="150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57B018E-0FB2-2FBB-DCAA-B90768833B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5147" y="1709715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sz="8800" dirty="0">
                <a:solidFill>
                  <a:srgbClr val="FFC54D"/>
                </a:solidFill>
                <a:latin typeface="Impact" panose="020B0806030902050204" pitchFamily="34" charset="0"/>
              </a:rPr>
              <a:t>Here O!!</a:t>
            </a:r>
            <a:endParaRPr lang="ko-KR" altLang="en-US" sz="8800" dirty="0">
              <a:solidFill>
                <a:srgbClr val="FFC54D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4880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0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7B018E-0FB2-2FBB-DCAA-B90768833B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07352" y="5704375"/>
            <a:ext cx="3984648" cy="1153625"/>
          </a:xfrm>
        </p:spPr>
        <p:txBody>
          <a:bodyPr>
            <a:normAutofit fontScale="90000"/>
          </a:bodyPr>
          <a:lstStyle/>
          <a:p>
            <a:r>
              <a:rPr lang="en-US" altLang="ko-KR" sz="8800" dirty="0">
                <a:solidFill>
                  <a:srgbClr val="FFC54D">
                    <a:alpha val="66000"/>
                  </a:srgbClr>
                </a:solidFill>
                <a:latin typeface="Impact" panose="020B0806030902050204" pitchFamily="34" charset="0"/>
              </a:rPr>
              <a:t>Here O!!</a:t>
            </a:r>
            <a:endParaRPr lang="ko-KR" altLang="en-US" sz="8800" dirty="0">
              <a:solidFill>
                <a:srgbClr val="FFC54D">
                  <a:alpha val="66000"/>
                </a:srgbClr>
              </a:solidFill>
              <a:latin typeface="Impact" panose="020B080603090205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DF1518-A438-0869-E0B0-27D1334E4609}"/>
              </a:ext>
            </a:extLst>
          </p:cNvPr>
          <p:cNvSpPr txBox="1"/>
          <p:nvPr/>
        </p:nvSpPr>
        <p:spPr>
          <a:xfrm>
            <a:off x="3068027" y="2847931"/>
            <a:ext cx="37043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C54D"/>
                </a:solidFill>
                <a:latin typeface="둥근모꼴" panose="020B0500000000000000" pitchFamily="34" charset="-127"/>
                <a:ea typeface="둥근모꼴" panose="020B0500000000000000" pitchFamily="34" charset="-127"/>
                <a:cs typeface="둥근모꼴" panose="020B0500000000000000" pitchFamily="34" charset="-127"/>
              </a:rPr>
              <a:t>아마추어 야구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99BE11-EACF-AF04-28FD-A3611F56AB78}"/>
              </a:ext>
            </a:extLst>
          </p:cNvPr>
          <p:cNvSpPr txBox="1"/>
          <p:nvPr/>
        </p:nvSpPr>
        <p:spPr>
          <a:xfrm>
            <a:off x="3568611" y="2226094"/>
            <a:ext cx="37043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C54D"/>
                </a:solidFill>
                <a:latin typeface="둥근모꼴" panose="020B0500000000000000" pitchFamily="34" charset="-127"/>
                <a:ea typeface="둥근모꼴" panose="020B0500000000000000" pitchFamily="34" charset="-127"/>
                <a:cs typeface="둥근모꼴" panose="020B0500000000000000" pitchFamily="34" charset="-127"/>
              </a:rPr>
              <a:t>사회인 야구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2E694D0-DC97-08A3-270B-501F241B1542}"/>
              </a:ext>
            </a:extLst>
          </p:cNvPr>
          <p:cNvCxnSpPr/>
          <p:nvPr/>
        </p:nvCxnSpPr>
        <p:spPr>
          <a:xfrm>
            <a:off x="2863343" y="3624232"/>
            <a:ext cx="4198231" cy="0"/>
          </a:xfrm>
          <a:prstGeom prst="line">
            <a:avLst/>
          </a:prstGeom>
          <a:ln w="28575">
            <a:solidFill>
              <a:srgbClr val="FFC5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9595939-FF26-5967-9268-AB1519FB1EE4}"/>
              </a:ext>
            </a:extLst>
          </p:cNvPr>
          <p:cNvSpPr txBox="1"/>
          <p:nvPr/>
        </p:nvSpPr>
        <p:spPr>
          <a:xfrm>
            <a:off x="1716450" y="3692648"/>
            <a:ext cx="88291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C54D"/>
                </a:solidFill>
                <a:latin typeface="둥근모꼴" panose="020B0500000000000000" pitchFamily="34" charset="-127"/>
                <a:ea typeface="둥근모꼴" panose="020B0500000000000000" pitchFamily="34" charset="-127"/>
                <a:cs typeface="둥근모꼴" panose="020B0500000000000000" pitchFamily="34" charset="-127"/>
              </a:rPr>
              <a:t>불편함</a:t>
            </a:r>
            <a:r>
              <a:rPr lang="en-US" altLang="ko-KR" sz="4000" dirty="0">
                <a:solidFill>
                  <a:srgbClr val="FFC54D"/>
                </a:solidFill>
                <a:latin typeface="둥근모꼴" panose="020B0500000000000000" pitchFamily="34" charset="-127"/>
                <a:ea typeface="둥근모꼴" panose="020B0500000000000000" pitchFamily="34" charset="-127"/>
                <a:cs typeface="둥근모꼴" panose="020B0500000000000000" pitchFamily="34" charset="-127"/>
              </a:rPr>
              <a:t>2</a:t>
            </a:r>
            <a:r>
              <a:rPr lang="ko-KR" altLang="en-US" sz="4000" dirty="0">
                <a:solidFill>
                  <a:srgbClr val="FFC54D"/>
                </a:solidFill>
                <a:latin typeface="둥근모꼴" panose="020B0500000000000000" pitchFamily="34" charset="-127"/>
                <a:ea typeface="둥근모꼴" panose="020B0500000000000000" pitchFamily="34" charset="-127"/>
                <a:cs typeface="둥근모꼴" panose="020B0500000000000000" pitchFamily="34" charset="-127"/>
              </a:rPr>
              <a:t> </a:t>
            </a:r>
            <a:r>
              <a:rPr lang="en-US" altLang="ko-KR" sz="4000" dirty="0">
                <a:solidFill>
                  <a:srgbClr val="FFC54D"/>
                </a:solidFill>
                <a:latin typeface="둥근모꼴" panose="020B0500000000000000" pitchFamily="34" charset="-127"/>
                <a:ea typeface="둥근모꼴" panose="020B0500000000000000" pitchFamily="34" charset="-127"/>
                <a:cs typeface="둥근모꼴" panose="020B0500000000000000" pitchFamily="34" charset="-127"/>
              </a:rPr>
              <a:t>: </a:t>
            </a:r>
            <a:r>
              <a:rPr lang="ko-KR" altLang="en-US" sz="4000" dirty="0">
                <a:solidFill>
                  <a:srgbClr val="FFC54D"/>
                </a:solidFill>
                <a:latin typeface="둥근모꼴" panose="020B0500000000000000" pitchFamily="34" charset="-127"/>
                <a:ea typeface="둥근모꼴" panose="020B0500000000000000" pitchFamily="34" charset="-127"/>
                <a:cs typeface="둥근모꼴" panose="020B0500000000000000" pitchFamily="34" charset="-127"/>
              </a:rPr>
              <a:t>기록이 휘발된다</a:t>
            </a:r>
            <a:r>
              <a:rPr lang="en-US" altLang="ko-KR" sz="4000" dirty="0">
                <a:solidFill>
                  <a:srgbClr val="FFC54D"/>
                </a:solidFill>
                <a:latin typeface="둥근모꼴" panose="020B0500000000000000" pitchFamily="34" charset="-127"/>
                <a:ea typeface="둥근모꼴" panose="020B0500000000000000" pitchFamily="34" charset="-127"/>
                <a:cs typeface="둥근모꼴" panose="020B0500000000000000" pitchFamily="34" charset="-127"/>
              </a:rPr>
              <a:t>.</a:t>
            </a:r>
            <a:endParaRPr lang="ko-KR" altLang="en-US" sz="4000" dirty="0">
              <a:solidFill>
                <a:srgbClr val="FFC54D"/>
              </a:solidFill>
              <a:latin typeface="둥근모꼴" panose="020B0500000000000000" pitchFamily="34" charset="-127"/>
              <a:ea typeface="둥근모꼴" panose="020B0500000000000000" pitchFamily="34" charset="-127"/>
              <a:cs typeface="둥근모꼴" panose="020B0500000000000000" pitchFamily="3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12C877-46AD-DE53-589B-3AB45DD5BA7F}"/>
              </a:ext>
            </a:extLst>
          </p:cNvPr>
          <p:cNvSpPr txBox="1"/>
          <p:nvPr/>
        </p:nvSpPr>
        <p:spPr>
          <a:xfrm>
            <a:off x="6888038" y="2488232"/>
            <a:ext cx="88291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C54D"/>
                </a:solidFill>
                <a:latin typeface="둥근모꼴" panose="020B0500000000000000" pitchFamily="34" charset="-127"/>
                <a:ea typeface="둥근모꼴" panose="020B0500000000000000" pitchFamily="34" charset="-127"/>
                <a:cs typeface="둥근모꼴" panose="020B0500000000000000" pitchFamily="34" charset="-127"/>
              </a:rPr>
              <a:t>:</a:t>
            </a:r>
            <a:r>
              <a:rPr lang="ko-KR" altLang="en-US" sz="4000" dirty="0">
                <a:solidFill>
                  <a:srgbClr val="FFC54D"/>
                </a:solidFill>
                <a:latin typeface="둥근모꼴" panose="020B0500000000000000" pitchFamily="34" charset="-127"/>
                <a:ea typeface="둥근모꼴" panose="020B0500000000000000" pitchFamily="34" charset="-127"/>
                <a:cs typeface="둥근모꼴" panose="020B0500000000000000" pitchFamily="34" charset="-127"/>
              </a:rPr>
              <a:t>기록의 스포츠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500F8F2-30BA-ABAA-5092-1944614525B3}"/>
              </a:ext>
            </a:extLst>
          </p:cNvPr>
          <p:cNvCxnSpPr/>
          <p:nvPr/>
        </p:nvCxnSpPr>
        <p:spPr>
          <a:xfrm>
            <a:off x="7114966" y="3207747"/>
            <a:ext cx="3937927" cy="0"/>
          </a:xfrm>
          <a:prstGeom prst="line">
            <a:avLst/>
          </a:prstGeom>
          <a:ln w="9525">
            <a:solidFill>
              <a:srgbClr val="FFC5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E0B1E4F-1D9D-B8E4-E54F-29A0AA4AAEE9}"/>
              </a:ext>
            </a:extLst>
          </p:cNvPr>
          <p:cNvCxnSpPr/>
          <p:nvPr/>
        </p:nvCxnSpPr>
        <p:spPr>
          <a:xfrm>
            <a:off x="7120532" y="3260037"/>
            <a:ext cx="3937927" cy="0"/>
          </a:xfrm>
          <a:prstGeom prst="line">
            <a:avLst/>
          </a:prstGeom>
          <a:ln w="9525">
            <a:solidFill>
              <a:srgbClr val="FFC5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09297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0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7B018E-0FB2-2FBB-DCAA-B90768833B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07352" y="5704375"/>
            <a:ext cx="3984648" cy="1153625"/>
          </a:xfrm>
        </p:spPr>
        <p:txBody>
          <a:bodyPr>
            <a:normAutofit fontScale="90000"/>
          </a:bodyPr>
          <a:lstStyle/>
          <a:p>
            <a:r>
              <a:rPr lang="en-US" altLang="ko-KR" sz="8800" dirty="0">
                <a:solidFill>
                  <a:srgbClr val="FFC54D">
                    <a:alpha val="66000"/>
                  </a:srgbClr>
                </a:solidFill>
                <a:latin typeface="Impact" panose="020B0806030902050204" pitchFamily="34" charset="0"/>
              </a:rPr>
              <a:t>Here O!!</a:t>
            </a:r>
            <a:endParaRPr lang="ko-KR" altLang="en-US" sz="8800" dirty="0">
              <a:solidFill>
                <a:srgbClr val="FFC54D">
                  <a:alpha val="66000"/>
                </a:srgbClr>
              </a:solidFill>
              <a:latin typeface="Impact" panose="020B080603090205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DF1518-A438-0869-E0B0-27D1334E4609}"/>
              </a:ext>
            </a:extLst>
          </p:cNvPr>
          <p:cNvSpPr txBox="1"/>
          <p:nvPr/>
        </p:nvSpPr>
        <p:spPr>
          <a:xfrm>
            <a:off x="3068027" y="2847931"/>
            <a:ext cx="37043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C54D"/>
                </a:solidFill>
                <a:latin typeface="둥근모꼴" panose="020B0500000000000000" pitchFamily="34" charset="-127"/>
                <a:ea typeface="둥근모꼴" panose="020B0500000000000000" pitchFamily="34" charset="-127"/>
                <a:cs typeface="둥근모꼴" panose="020B0500000000000000" pitchFamily="34" charset="-127"/>
              </a:rPr>
              <a:t>아마추어 야구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99BE11-EACF-AF04-28FD-A3611F56AB78}"/>
              </a:ext>
            </a:extLst>
          </p:cNvPr>
          <p:cNvSpPr txBox="1"/>
          <p:nvPr/>
        </p:nvSpPr>
        <p:spPr>
          <a:xfrm>
            <a:off x="3568611" y="2226094"/>
            <a:ext cx="37043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C54D"/>
                </a:solidFill>
                <a:latin typeface="둥근모꼴" panose="020B0500000000000000" pitchFamily="34" charset="-127"/>
                <a:ea typeface="둥근모꼴" panose="020B0500000000000000" pitchFamily="34" charset="-127"/>
                <a:cs typeface="둥근모꼴" panose="020B0500000000000000" pitchFamily="34" charset="-127"/>
              </a:rPr>
              <a:t>사회인 야구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2E694D0-DC97-08A3-270B-501F241B1542}"/>
              </a:ext>
            </a:extLst>
          </p:cNvPr>
          <p:cNvCxnSpPr/>
          <p:nvPr/>
        </p:nvCxnSpPr>
        <p:spPr>
          <a:xfrm>
            <a:off x="2863343" y="3624232"/>
            <a:ext cx="4198231" cy="0"/>
          </a:xfrm>
          <a:prstGeom prst="line">
            <a:avLst/>
          </a:prstGeom>
          <a:ln w="28575">
            <a:solidFill>
              <a:srgbClr val="FFC5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9595939-FF26-5967-9268-AB1519FB1EE4}"/>
              </a:ext>
            </a:extLst>
          </p:cNvPr>
          <p:cNvSpPr txBox="1"/>
          <p:nvPr/>
        </p:nvSpPr>
        <p:spPr>
          <a:xfrm>
            <a:off x="1716450" y="3692648"/>
            <a:ext cx="88291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C54D"/>
                </a:solidFill>
                <a:latin typeface="둥근모꼴" panose="020B0500000000000000" pitchFamily="34" charset="-127"/>
                <a:ea typeface="둥근모꼴" panose="020B0500000000000000" pitchFamily="34" charset="-127"/>
                <a:cs typeface="둥근모꼴" panose="020B0500000000000000" pitchFamily="34" charset="-127"/>
              </a:rPr>
              <a:t>불편함</a:t>
            </a:r>
            <a:r>
              <a:rPr lang="en-US" altLang="ko-KR" sz="4000" dirty="0">
                <a:solidFill>
                  <a:srgbClr val="FFC54D"/>
                </a:solidFill>
                <a:latin typeface="둥근모꼴" panose="020B0500000000000000" pitchFamily="34" charset="-127"/>
                <a:ea typeface="둥근모꼴" panose="020B0500000000000000" pitchFamily="34" charset="-127"/>
                <a:cs typeface="둥근모꼴" panose="020B0500000000000000" pitchFamily="34" charset="-127"/>
              </a:rPr>
              <a:t>2</a:t>
            </a:r>
            <a:r>
              <a:rPr lang="ko-KR" altLang="en-US" sz="4000" dirty="0">
                <a:solidFill>
                  <a:srgbClr val="FFC54D"/>
                </a:solidFill>
                <a:latin typeface="둥근모꼴" panose="020B0500000000000000" pitchFamily="34" charset="-127"/>
                <a:ea typeface="둥근모꼴" panose="020B0500000000000000" pitchFamily="34" charset="-127"/>
                <a:cs typeface="둥근모꼴" panose="020B0500000000000000" pitchFamily="34" charset="-127"/>
              </a:rPr>
              <a:t> </a:t>
            </a:r>
            <a:r>
              <a:rPr lang="en-US" altLang="ko-KR" sz="4000" dirty="0">
                <a:solidFill>
                  <a:srgbClr val="FFC54D"/>
                </a:solidFill>
                <a:latin typeface="둥근모꼴" panose="020B0500000000000000" pitchFamily="34" charset="-127"/>
                <a:ea typeface="둥근모꼴" panose="020B0500000000000000" pitchFamily="34" charset="-127"/>
                <a:cs typeface="둥근모꼴" panose="020B0500000000000000" pitchFamily="34" charset="-127"/>
              </a:rPr>
              <a:t>: </a:t>
            </a:r>
            <a:r>
              <a:rPr lang="ko-KR" altLang="en-US" sz="4000" dirty="0">
                <a:solidFill>
                  <a:srgbClr val="FFC54D"/>
                </a:solidFill>
                <a:latin typeface="둥근모꼴" panose="020B0500000000000000" pitchFamily="34" charset="-127"/>
                <a:ea typeface="둥근모꼴" panose="020B0500000000000000" pitchFamily="34" charset="-127"/>
                <a:cs typeface="둥근모꼴" panose="020B0500000000000000" pitchFamily="34" charset="-127"/>
              </a:rPr>
              <a:t>기록이 휘발된다</a:t>
            </a:r>
            <a:r>
              <a:rPr lang="en-US" altLang="ko-KR" sz="4000" dirty="0">
                <a:solidFill>
                  <a:srgbClr val="FFC54D"/>
                </a:solidFill>
                <a:latin typeface="둥근모꼴" panose="020B0500000000000000" pitchFamily="34" charset="-127"/>
                <a:ea typeface="둥근모꼴" panose="020B0500000000000000" pitchFamily="34" charset="-127"/>
                <a:cs typeface="둥근모꼴" panose="020B0500000000000000" pitchFamily="34" charset="-127"/>
              </a:rPr>
              <a:t>.</a:t>
            </a:r>
            <a:endParaRPr lang="ko-KR" altLang="en-US" sz="4000" dirty="0">
              <a:solidFill>
                <a:srgbClr val="FFC54D"/>
              </a:solidFill>
              <a:latin typeface="둥근모꼴" panose="020B0500000000000000" pitchFamily="34" charset="-127"/>
              <a:ea typeface="둥근모꼴" panose="020B0500000000000000" pitchFamily="34" charset="-127"/>
              <a:cs typeface="둥근모꼴" panose="020B0500000000000000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F6E02F-7BF6-D074-D958-E7FEB89A4BF5}"/>
              </a:ext>
            </a:extLst>
          </p:cNvPr>
          <p:cNvSpPr txBox="1"/>
          <p:nvPr/>
        </p:nvSpPr>
        <p:spPr>
          <a:xfrm rot="19405049">
            <a:off x="1265368" y="2373096"/>
            <a:ext cx="8036038" cy="1323439"/>
          </a:xfrm>
          <a:prstGeom prst="rect">
            <a:avLst/>
          </a:prstGeom>
          <a:solidFill>
            <a:srgbClr val="150050">
              <a:alpha val="91000"/>
            </a:srgbClr>
          </a:solidFill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accent5">
                    <a:lumMod val="20000"/>
                    <a:lumOff val="80000"/>
                  </a:schemeClr>
                </a:solidFill>
                <a:latin typeface="둥근모꼴" panose="020B0500000000000000" pitchFamily="34" charset="-127"/>
                <a:ea typeface="둥근모꼴" panose="020B0500000000000000" pitchFamily="34" charset="-127"/>
                <a:cs typeface="둥근모꼴" panose="020B0500000000000000" pitchFamily="34" charset="-127"/>
              </a:rPr>
              <a:t>내 경기를 쉽게 기록해 줄 </a:t>
            </a:r>
            <a:endParaRPr lang="en-US" altLang="ko-KR" sz="4000" dirty="0">
              <a:solidFill>
                <a:schemeClr val="accent5">
                  <a:lumMod val="20000"/>
                  <a:lumOff val="80000"/>
                </a:schemeClr>
              </a:solidFill>
              <a:latin typeface="둥근모꼴" panose="020B0500000000000000" pitchFamily="34" charset="-127"/>
              <a:ea typeface="둥근모꼴" panose="020B0500000000000000" pitchFamily="34" charset="-127"/>
              <a:cs typeface="둥근모꼴" panose="020B0500000000000000" pitchFamily="34" charset="-127"/>
            </a:endParaRPr>
          </a:p>
          <a:p>
            <a:r>
              <a:rPr lang="en-US" altLang="ko-KR" sz="4000" dirty="0">
                <a:solidFill>
                  <a:schemeClr val="accent5">
                    <a:lumMod val="20000"/>
                    <a:lumOff val="80000"/>
                  </a:schemeClr>
                </a:solidFill>
                <a:latin typeface="둥근모꼴" panose="020B0500000000000000" pitchFamily="34" charset="-127"/>
                <a:ea typeface="둥근모꼴" panose="020B0500000000000000" pitchFamily="34" charset="-127"/>
                <a:cs typeface="둥근모꼴" panose="020B0500000000000000" pitchFamily="34" charset="-127"/>
              </a:rPr>
              <a:t>	</a:t>
            </a:r>
            <a:r>
              <a:rPr lang="ko-KR" altLang="en-US" sz="4000" dirty="0">
                <a:solidFill>
                  <a:schemeClr val="accent5">
                    <a:lumMod val="20000"/>
                    <a:lumOff val="80000"/>
                  </a:schemeClr>
                </a:solidFill>
                <a:latin typeface="둥근모꼴" panose="020B0500000000000000" pitchFamily="34" charset="-127"/>
                <a:ea typeface="둥근모꼴" panose="020B0500000000000000" pitchFamily="34" charset="-127"/>
                <a:cs typeface="둥근모꼴" panose="020B0500000000000000" pitchFamily="34" charset="-127"/>
              </a:rPr>
              <a:t>사이트는 없을까</a:t>
            </a:r>
            <a:r>
              <a:rPr lang="en-US" altLang="ko-KR" sz="4000" dirty="0">
                <a:solidFill>
                  <a:schemeClr val="accent5">
                    <a:lumMod val="20000"/>
                    <a:lumOff val="80000"/>
                  </a:schemeClr>
                </a:solidFill>
                <a:latin typeface="둥근모꼴" panose="020B0500000000000000" pitchFamily="34" charset="-127"/>
                <a:ea typeface="둥근모꼴" panose="020B0500000000000000" pitchFamily="34" charset="-127"/>
                <a:cs typeface="둥근모꼴" panose="020B0500000000000000" pitchFamily="34" charset="-127"/>
              </a:rPr>
              <a:t>?</a:t>
            </a:r>
            <a:endParaRPr lang="ko-KR" altLang="en-US" sz="4000" dirty="0">
              <a:solidFill>
                <a:schemeClr val="accent5">
                  <a:lumMod val="20000"/>
                  <a:lumOff val="80000"/>
                </a:schemeClr>
              </a:solidFill>
              <a:latin typeface="둥근모꼴" panose="020B0500000000000000" pitchFamily="34" charset="-127"/>
              <a:ea typeface="둥근모꼴" panose="020B0500000000000000" pitchFamily="34" charset="-127"/>
              <a:cs typeface="둥근모꼴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99930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0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7B018E-0FB2-2FBB-DCAA-B90768833B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07352" y="5704375"/>
            <a:ext cx="3984648" cy="1153625"/>
          </a:xfrm>
        </p:spPr>
        <p:txBody>
          <a:bodyPr>
            <a:normAutofit fontScale="90000"/>
          </a:bodyPr>
          <a:lstStyle/>
          <a:p>
            <a:r>
              <a:rPr lang="en-US" altLang="ko-KR" sz="8800" dirty="0">
                <a:solidFill>
                  <a:srgbClr val="FFC54D">
                    <a:alpha val="66000"/>
                  </a:srgbClr>
                </a:solidFill>
                <a:latin typeface="Impact" panose="020B0806030902050204" pitchFamily="34" charset="0"/>
              </a:rPr>
              <a:t>Here O!!</a:t>
            </a:r>
            <a:endParaRPr lang="ko-KR" altLang="en-US" sz="8800" dirty="0">
              <a:solidFill>
                <a:srgbClr val="FFC54D">
                  <a:alpha val="66000"/>
                </a:srgbClr>
              </a:solidFill>
              <a:latin typeface="Impact" panose="020B080603090205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DF1518-A438-0869-E0B0-27D1334E4609}"/>
              </a:ext>
            </a:extLst>
          </p:cNvPr>
          <p:cNvSpPr txBox="1"/>
          <p:nvPr/>
        </p:nvSpPr>
        <p:spPr>
          <a:xfrm>
            <a:off x="3068027" y="1739972"/>
            <a:ext cx="37043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C54D"/>
                </a:solidFill>
                <a:latin typeface="둥근모꼴" panose="020B0500000000000000" pitchFamily="34" charset="-127"/>
                <a:ea typeface="둥근모꼴" panose="020B0500000000000000" pitchFamily="34" charset="-127"/>
                <a:cs typeface="둥근모꼴" panose="020B0500000000000000" pitchFamily="34" charset="-127"/>
              </a:rPr>
              <a:t>아마추어 야구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99BE11-EACF-AF04-28FD-A3611F56AB78}"/>
              </a:ext>
            </a:extLst>
          </p:cNvPr>
          <p:cNvSpPr txBox="1"/>
          <p:nvPr/>
        </p:nvSpPr>
        <p:spPr>
          <a:xfrm>
            <a:off x="3568611" y="1118135"/>
            <a:ext cx="37043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C54D"/>
                </a:solidFill>
                <a:latin typeface="둥근모꼴" panose="020B0500000000000000" pitchFamily="34" charset="-127"/>
                <a:ea typeface="둥근모꼴" panose="020B0500000000000000" pitchFamily="34" charset="-127"/>
                <a:cs typeface="둥근모꼴" panose="020B0500000000000000" pitchFamily="34" charset="-127"/>
              </a:rPr>
              <a:t>사회인 야구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2E694D0-DC97-08A3-270B-501F241B1542}"/>
              </a:ext>
            </a:extLst>
          </p:cNvPr>
          <p:cNvCxnSpPr>
            <a:cxnSpLocks/>
          </p:cNvCxnSpPr>
          <p:nvPr/>
        </p:nvCxnSpPr>
        <p:spPr>
          <a:xfrm>
            <a:off x="2729854" y="2536299"/>
            <a:ext cx="4198231" cy="0"/>
          </a:xfrm>
          <a:prstGeom prst="line">
            <a:avLst/>
          </a:prstGeom>
          <a:ln w="28575">
            <a:solidFill>
              <a:srgbClr val="FFC5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FC0C087-28EF-4272-70C3-082529B90DB2}"/>
              </a:ext>
            </a:extLst>
          </p:cNvPr>
          <p:cNvSpPr txBox="1"/>
          <p:nvPr/>
        </p:nvSpPr>
        <p:spPr>
          <a:xfrm>
            <a:off x="2567443" y="1751840"/>
            <a:ext cx="5437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FC54D"/>
                </a:solidFill>
              </a:rPr>
              <a:t>+</a:t>
            </a:r>
            <a:endParaRPr lang="ko-KR" altLang="en-US" sz="4000" dirty="0">
              <a:solidFill>
                <a:srgbClr val="FFC5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82654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0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7B018E-0FB2-2FBB-DCAA-B90768833B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07352" y="5704375"/>
            <a:ext cx="3984648" cy="1153625"/>
          </a:xfrm>
        </p:spPr>
        <p:txBody>
          <a:bodyPr>
            <a:normAutofit fontScale="90000"/>
          </a:bodyPr>
          <a:lstStyle/>
          <a:p>
            <a:r>
              <a:rPr lang="en-US" altLang="ko-KR" sz="8800" dirty="0">
                <a:solidFill>
                  <a:srgbClr val="FFC54D">
                    <a:alpha val="66000"/>
                  </a:srgbClr>
                </a:solidFill>
                <a:latin typeface="Impact" panose="020B0806030902050204" pitchFamily="34" charset="0"/>
              </a:rPr>
              <a:t>Here O!!</a:t>
            </a:r>
            <a:endParaRPr lang="ko-KR" altLang="en-US" sz="8800" dirty="0">
              <a:solidFill>
                <a:srgbClr val="FFC54D">
                  <a:alpha val="66000"/>
                </a:srgbClr>
              </a:solidFill>
              <a:latin typeface="Impact" panose="020B080603090205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DF1518-A438-0869-E0B0-27D1334E4609}"/>
              </a:ext>
            </a:extLst>
          </p:cNvPr>
          <p:cNvSpPr txBox="1"/>
          <p:nvPr/>
        </p:nvSpPr>
        <p:spPr>
          <a:xfrm>
            <a:off x="3068027" y="1739972"/>
            <a:ext cx="37043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C54D"/>
                </a:solidFill>
                <a:latin typeface="둥근모꼴" panose="020B0500000000000000" pitchFamily="34" charset="-127"/>
                <a:ea typeface="둥근모꼴" panose="020B0500000000000000" pitchFamily="34" charset="-127"/>
                <a:cs typeface="둥근모꼴" panose="020B0500000000000000" pitchFamily="34" charset="-127"/>
              </a:rPr>
              <a:t>아마추어 야구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99BE11-EACF-AF04-28FD-A3611F56AB78}"/>
              </a:ext>
            </a:extLst>
          </p:cNvPr>
          <p:cNvSpPr txBox="1"/>
          <p:nvPr/>
        </p:nvSpPr>
        <p:spPr>
          <a:xfrm>
            <a:off x="3568611" y="1118135"/>
            <a:ext cx="37043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C54D"/>
                </a:solidFill>
                <a:latin typeface="둥근모꼴" panose="020B0500000000000000" pitchFamily="34" charset="-127"/>
                <a:ea typeface="둥근모꼴" panose="020B0500000000000000" pitchFamily="34" charset="-127"/>
                <a:cs typeface="둥근모꼴" panose="020B0500000000000000" pitchFamily="34" charset="-127"/>
              </a:rPr>
              <a:t>사회인 야구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2E694D0-DC97-08A3-270B-501F241B1542}"/>
              </a:ext>
            </a:extLst>
          </p:cNvPr>
          <p:cNvCxnSpPr>
            <a:cxnSpLocks/>
          </p:cNvCxnSpPr>
          <p:nvPr/>
        </p:nvCxnSpPr>
        <p:spPr>
          <a:xfrm>
            <a:off x="1701985" y="3197069"/>
            <a:ext cx="5780076" cy="0"/>
          </a:xfrm>
          <a:prstGeom prst="line">
            <a:avLst/>
          </a:prstGeom>
          <a:ln w="28575">
            <a:solidFill>
              <a:srgbClr val="FFC5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FC0C087-28EF-4272-70C3-082529B90DB2}"/>
              </a:ext>
            </a:extLst>
          </p:cNvPr>
          <p:cNvSpPr txBox="1"/>
          <p:nvPr/>
        </p:nvSpPr>
        <p:spPr>
          <a:xfrm>
            <a:off x="1158246" y="2489183"/>
            <a:ext cx="5437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FC54D"/>
                </a:solidFill>
              </a:rPr>
              <a:t>+</a:t>
            </a:r>
            <a:endParaRPr lang="ko-KR" altLang="en-US" sz="4000" dirty="0">
              <a:solidFill>
                <a:srgbClr val="FFC54D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35B8B4-D3E3-ED23-44D9-C3C133036FD4}"/>
              </a:ext>
            </a:extLst>
          </p:cNvPr>
          <p:cNvSpPr txBox="1"/>
          <p:nvPr/>
        </p:nvSpPr>
        <p:spPr>
          <a:xfrm>
            <a:off x="1588189" y="2447858"/>
            <a:ext cx="6481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accent5">
                    <a:lumMod val="40000"/>
                    <a:lumOff val="60000"/>
                  </a:schemeClr>
                </a:solidFill>
                <a:latin typeface="둥근모꼴" panose="020B0500000000000000" pitchFamily="34" charset="-127"/>
                <a:ea typeface="둥근모꼴" panose="020B0500000000000000" pitchFamily="34" charset="-127"/>
                <a:cs typeface="둥근모꼴" panose="020B0500000000000000" pitchFamily="34" charset="-127"/>
              </a:rPr>
              <a:t>간편한 경기장 예약 기능</a:t>
            </a:r>
          </a:p>
        </p:txBody>
      </p:sp>
    </p:spTree>
    <p:extLst>
      <p:ext uri="{BB962C8B-B14F-4D97-AF65-F5344CB8AC3E}">
        <p14:creationId xmlns:p14="http://schemas.microsoft.com/office/powerpoint/2010/main" val="12366921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0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7B018E-0FB2-2FBB-DCAA-B90768833B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07352" y="5704375"/>
            <a:ext cx="3984648" cy="1153625"/>
          </a:xfrm>
        </p:spPr>
        <p:txBody>
          <a:bodyPr>
            <a:normAutofit fontScale="90000"/>
          </a:bodyPr>
          <a:lstStyle/>
          <a:p>
            <a:r>
              <a:rPr lang="en-US" altLang="ko-KR" sz="8800" dirty="0">
                <a:solidFill>
                  <a:srgbClr val="FFC54D">
                    <a:alpha val="66000"/>
                  </a:srgbClr>
                </a:solidFill>
                <a:latin typeface="Impact" panose="020B0806030902050204" pitchFamily="34" charset="0"/>
              </a:rPr>
              <a:t>Here O!!</a:t>
            </a:r>
            <a:endParaRPr lang="ko-KR" altLang="en-US" sz="8800" dirty="0">
              <a:solidFill>
                <a:srgbClr val="FFC54D">
                  <a:alpha val="66000"/>
                </a:srgbClr>
              </a:solidFill>
              <a:latin typeface="Impact" panose="020B080603090205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DF1518-A438-0869-E0B0-27D1334E4609}"/>
              </a:ext>
            </a:extLst>
          </p:cNvPr>
          <p:cNvSpPr txBox="1"/>
          <p:nvPr/>
        </p:nvSpPr>
        <p:spPr>
          <a:xfrm>
            <a:off x="3068027" y="1739972"/>
            <a:ext cx="37043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C54D"/>
                </a:solidFill>
                <a:latin typeface="둥근모꼴" panose="020B0500000000000000" pitchFamily="34" charset="-127"/>
                <a:ea typeface="둥근모꼴" panose="020B0500000000000000" pitchFamily="34" charset="-127"/>
                <a:cs typeface="둥근모꼴" panose="020B0500000000000000" pitchFamily="34" charset="-127"/>
              </a:rPr>
              <a:t>아마추어 야구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99BE11-EACF-AF04-28FD-A3611F56AB78}"/>
              </a:ext>
            </a:extLst>
          </p:cNvPr>
          <p:cNvSpPr txBox="1"/>
          <p:nvPr/>
        </p:nvSpPr>
        <p:spPr>
          <a:xfrm>
            <a:off x="3568611" y="1118135"/>
            <a:ext cx="37043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C54D"/>
                </a:solidFill>
                <a:latin typeface="둥근모꼴" panose="020B0500000000000000" pitchFamily="34" charset="-127"/>
                <a:ea typeface="둥근모꼴" panose="020B0500000000000000" pitchFamily="34" charset="-127"/>
                <a:cs typeface="둥근모꼴" panose="020B0500000000000000" pitchFamily="34" charset="-127"/>
              </a:rPr>
              <a:t>사회인 야구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2E694D0-DC97-08A3-270B-501F241B1542}"/>
              </a:ext>
            </a:extLst>
          </p:cNvPr>
          <p:cNvCxnSpPr>
            <a:cxnSpLocks/>
          </p:cNvCxnSpPr>
          <p:nvPr/>
        </p:nvCxnSpPr>
        <p:spPr>
          <a:xfrm>
            <a:off x="1701985" y="3984653"/>
            <a:ext cx="5780076" cy="0"/>
          </a:xfrm>
          <a:prstGeom prst="line">
            <a:avLst/>
          </a:prstGeom>
          <a:ln w="28575">
            <a:solidFill>
              <a:srgbClr val="FFC5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FC0C087-28EF-4272-70C3-082529B90DB2}"/>
              </a:ext>
            </a:extLst>
          </p:cNvPr>
          <p:cNvSpPr txBox="1"/>
          <p:nvPr/>
        </p:nvSpPr>
        <p:spPr>
          <a:xfrm>
            <a:off x="1158246" y="2489183"/>
            <a:ext cx="5437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FC54D"/>
                </a:solidFill>
              </a:rPr>
              <a:t>+</a:t>
            </a:r>
            <a:endParaRPr lang="ko-KR" altLang="en-US" sz="4000" dirty="0">
              <a:solidFill>
                <a:srgbClr val="FFC54D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35B8B4-D3E3-ED23-44D9-C3C133036FD4}"/>
              </a:ext>
            </a:extLst>
          </p:cNvPr>
          <p:cNvSpPr txBox="1"/>
          <p:nvPr/>
        </p:nvSpPr>
        <p:spPr>
          <a:xfrm>
            <a:off x="1588189" y="2447858"/>
            <a:ext cx="6481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accent5">
                    <a:lumMod val="40000"/>
                    <a:lumOff val="60000"/>
                  </a:schemeClr>
                </a:solidFill>
                <a:latin typeface="둥근모꼴" panose="020B0500000000000000" pitchFamily="34" charset="-127"/>
                <a:ea typeface="둥근모꼴" panose="020B0500000000000000" pitchFamily="34" charset="-127"/>
                <a:cs typeface="둥근모꼴" panose="020B0500000000000000" pitchFamily="34" charset="-127"/>
              </a:rPr>
              <a:t>간편한 경기장 예약 기능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E6DA61-213C-74CE-3B51-01D851669E38}"/>
              </a:ext>
            </a:extLst>
          </p:cNvPr>
          <p:cNvSpPr txBox="1"/>
          <p:nvPr/>
        </p:nvSpPr>
        <p:spPr>
          <a:xfrm>
            <a:off x="500584" y="3075057"/>
            <a:ext cx="82896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accent5">
                    <a:lumMod val="40000"/>
                    <a:lumOff val="60000"/>
                  </a:schemeClr>
                </a:solidFill>
                <a:latin typeface="둥근모꼴" panose="020B0500000000000000" pitchFamily="34" charset="-127"/>
                <a:ea typeface="둥근모꼴" panose="020B0500000000000000" pitchFamily="34" charset="-127"/>
                <a:cs typeface="둥근모꼴" panose="020B0500000000000000" pitchFamily="34" charset="-127"/>
              </a:rPr>
              <a:t>편리한 경기 기록 자동 등록 기능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48F208-D0EA-6E9E-3580-DF11CDC5C053}"/>
              </a:ext>
            </a:extLst>
          </p:cNvPr>
          <p:cNvSpPr txBox="1"/>
          <p:nvPr/>
        </p:nvSpPr>
        <p:spPr>
          <a:xfrm>
            <a:off x="27156" y="3086906"/>
            <a:ext cx="5437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FC54D"/>
                </a:solidFill>
              </a:rPr>
              <a:t>+</a:t>
            </a:r>
            <a:endParaRPr lang="ko-KR" altLang="en-US" sz="4000" dirty="0">
              <a:solidFill>
                <a:srgbClr val="FFC5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5884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0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7B018E-0FB2-2FBB-DCAA-B90768833B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28911" y="4368817"/>
            <a:ext cx="3984648" cy="1153625"/>
          </a:xfrm>
        </p:spPr>
        <p:txBody>
          <a:bodyPr>
            <a:normAutofit fontScale="90000"/>
          </a:bodyPr>
          <a:lstStyle/>
          <a:p>
            <a:r>
              <a:rPr lang="en-US" altLang="ko-KR" sz="8800" dirty="0">
                <a:solidFill>
                  <a:srgbClr val="FFC54D"/>
                </a:solidFill>
                <a:latin typeface="Impact" panose="020B0806030902050204" pitchFamily="34" charset="0"/>
              </a:rPr>
              <a:t>Here O!!</a:t>
            </a:r>
            <a:endParaRPr lang="ko-KR" altLang="en-US" sz="8800" dirty="0">
              <a:solidFill>
                <a:srgbClr val="FFC54D"/>
              </a:solidFill>
              <a:latin typeface="Impact" panose="020B080603090205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DF1518-A438-0869-E0B0-27D1334E4609}"/>
              </a:ext>
            </a:extLst>
          </p:cNvPr>
          <p:cNvSpPr txBox="1"/>
          <p:nvPr/>
        </p:nvSpPr>
        <p:spPr>
          <a:xfrm>
            <a:off x="3068027" y="1739972"/>
            <a:ext cx="37043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C54D"/>
                </a:solidFill>
                <a:latin typeface="둥근모꼴" panose="020B0500000000000000" pitchFamily="34" charset="-127"/>
                <a:ea typeface="둥근모꼴" panose="020B0500000000000000" pitchFamily="34" charset="-127"/>
                <a:cs typeface="둥근모꼴" panose="020B0500000000000000" pitchFamily="34" charset="-127"/>
              </a:rPr>
              <a:t>아마추어 야구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99BE11-EACF-AF04-28FD-A3611F56AB78}"/>
              </a:ext>
            </a:extLst>
          </p:cNvPr>
          <p:cNvSpPr txBox="1"/>
          <p:nvPr/>
        </p:nvSpPr>
        <p:spPr>
          <a:xfrm>
            <a:off x="3568611" y="1118135"/>
            <a:ext cx="37043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C54D"/>
                </a:solidFill>
                <a:latin typeface="둥근모꼴" panose="020B0500000000000000" pitchFamily="34" charset="-127"/>
                <a:ea typeface="둥근모꼴" panose="020B0500000000000000" pitchFamily="34" charset="-127"/>
                <a:cs typeface="둥근모꼴" panose="020B0500000000000000" pitchFamily="34" charset="-127"/>
              </a:rPr>
              <a:t>사회인 야구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2E694D0-DC97-08A3-270B-501F241B1542}"/>
              </a:ext>
            </a:extLst>
          </p:cNvPr>
          <p:cNvCxnSpPr>
            <a:cxnSpLocks/>
          </p:cNvCxnSpPr>
          <p:nvPr/>
        </p:nvCxnSpPr>
        <p:spPr>
          <a:xfrm>
            <a:off x="1701985" y="3984653"/>
            <a:ext cx="5780076" cy="0"/>
          </a:xfrm>
          <a:prstGeom prst="line">
            <a:avLst/>
          </a:prstGeom>
          <a:ln w="28575">
            <a:solidFill>
              <a:srgbClr val="FFC5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FC0C087-28EF-4272-70C3-082529B90DB2}"/>
              </a:ext>
            </a:extLst>
          </p:cNvPr>
          <p:cNvSpPr txBox="1"/>
          <p:nvPr/>
        </p:nvSpPr>
        <p:spPr>
          <a:xfrm>
            <a:off x="1158246" y="2489183"/>
            <a:ext cx="5437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FC54D"/>
                </a:solidFill>
              </a:rPr>
              <a:t>+</a:t>
            </a:r>
            <a:endParaRPr lang="ko-KR" altLang="en-US" sz="4000" dirty="0">
              <a:solidFill>
                <a:srgbClr val="FFC54D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35B8B4-D3E3-ED23-44D9-C3C133036FD4}"/>
              </a:ext>
            </a:extLst>
          </p:cNvPr>
          <p:cNvSpPr txBox="1"/>
          <p:nvPr/>
        </p:nvSpPr>
        <p:spPr>
          <a:xfrm>
            <a:off x="1588189" y="2447858"/>
            <a:ext cx="6481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accent5">
                    <a:lumMod val="40000"/>
                    <a:lumOff val="60000"/>
                  </a:schemeClr>
                </a:solidFill>
                <a:latin typeface="둥근모꼴" panose="020B0500000000000000" pitchFamily="34" charset="-127"/>
                <a:ea typeface="둥근모꼴" panose="020B0500000000000000" pitchFamily="34" charset="-127"/>
                <a:cs typeface="둥근모꼴" panose="020B0500000000000000" pitchFamily="34" charset="-127"/>
              </a:rPr>
              <a:t>간편한 경기장 예약 기능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E6DA61-213C-74CE-3B51-01D851669E38}"/>
              </a:ext>
            </a:extLst>
          </p:cNvPr>
          <p:cNvSpPr txBox="1"/>
          <p:nvPr/>
        </p:nvSpPr>
        <p:spPr>
          <a:xfrm>
            <a:off x="500584" y="3075057"/>
            <a:ext cx="82896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accent5">
                    <a:lumMod val="40000"/>
                    <a:lumOff val="60000"/>
                  </a:schemeClr>
                </a:solidFill>
                <a:latin typeface="둥근모꼴" panose="020B0500000000000000" pitchFamily="34" charset="-127"/>
                <a:ea typeface="둥근모꼴" panose="020B0500000000000000" pitchFamily="34" charset="-127"/>
                <a:cs typeface="둥근모꼴" panose="020B0500000000000000" pitchFamily="34" charset="-127"/>
              </a:rPr>
              <a:t>편리한 경기 기록 자동 등록 기능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48F208-D0EA-6E9E-3580-DF11CDC5C053}"/>
              </a:ext>
            </a:extLst>
          </p:cNvPr>
          <p:cNvSpPr txBox="1"/>
          <p:nvPr/>
        </p:nvSpPr>
        <p:spPr>
          <a:xfrm>
            <a:off x="27156" y="3086906"/>
            <a:ext cx="5437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solidFill>
                  <a:srgbClr val="FFC54D"/>
                </a:solidFill>
              </a:rPr>
              <a:t>+</a:t>
            </a:r>
            <a:endParaRPr lang="ko-KR" altLang="en-US" sz="4000" dirty="0">
              <a:solidFill>
                <a:srgbClr val="FFC54D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1E787D-9B10-D160-C1A5-CB05E35A8D72}"/>
              </a:ext>
            </a:extLst>
          </p:cNvPr>
          <p:cNvSpPr txBox="1"/>
          <p:nvPr/>
        </p:nvSpPr>
        <p:spPr>
          <a:xfrm>
            <a:off x="3051134" y="4247149"/>
            <a:ext cx="77777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dirty="0">
                <a:solidFill>
                  <a:srgbClr val="FFC54D"/>
                </a:solidFill>
              </a:rPr>
              <a:t>=</a:t>
            </a:r>
            <a:endParaRPr lang="ko-KR" altLang="en-US" sz="6600" dirty="0">
              <a:solidFill>
                <a:srgbClr val="FFC54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0704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0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7B018E-0FB2-2FBB-DCAA-B90768833B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07352" y="5704375"/>
            <a:ext cx="3984648" cy="1153625"/>
          </a:xfrm>
        </p:spPr>
        <p:txBody>
          <a:bodyPr>
            <a:normAutofit fontScale="90000"/>
          </a:bodyPr>
          <a:lstStyle/>
          <a:p>
            <a:r>
              <a:rPr lang="en-US" altLang="ko-KR" sz="8800" dirty="0">
                <a:solidFill>
                  <a:srgbClr val="FFC54D">
                    <a:alpha val="66000"/>
                  </a:srgbClr>
                </a:solidFill>
                <a:latin typeface="Impact" panose="020B0806030902050204" pitchFamily="34" charset="0"/>
              </a:rPr>
              <a:t>Here O!!</a:t>
            </a:r>
            <a:endParaRPr lang="ko-KR" altLang="en-US" sz="8800" dirty="0">
              <a:solidFill>
                <a:srgbClr val="FFC54D">
                  <a:alpha val="66000"/>
                </a:srgbClr>
              </a:solidFill>
              <a:latin typeface="Impact" panose="020B080603090205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99BE11-EACF-AF04-28FD-A3611F56AB78}"/>
              </a:ext>
            </a:extLst>
          </p:cNvPr>
          <p:cNvSpPr txBox="1"/>
          <p:nvPr/>
        </p:nvSpPr>
        <p:spPr>
          <a:xfrm>
            <a:off x="3568611" y="2226094"/>
            <a:ext cx="37043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rgbClr val="FFC54D"/>
                </a:solidFill>
                <a:latin typeface="둥근모꼴" panose="020B0500000000000000" pitchFamily="34" charset="-127"/>
                <a:ea typeface="둥근모꼴" panose="020B0500000000000000" pitchFamily="34" charset="-127"/>
                <a:cs typeface="둥근모꼴" panose="020B0500000000000000" pitchFamily="34" charset="-127"/>
              </a:rPr>
              <a:t>기획의 방향</a:t>
            </a:r>
          </a:p>
        </p:txBody>
      </p:sp>
    </p:spTree>
    <p:extLst>
      <p:ext uri="{BB962C8B-B14F-4D97-AF65-F5344CB8AC3E}">
        <p14:creationId xmlns:p14="http://schemas.microsoft.com/office/powerpoint/2010/main" val="8712147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0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7B018E-0FB2-2FBB-DCAA-B90768833B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07352" y="5704375"/>
            <a:ext cx="3984648" cy="1153625"/>
          </a:xfrm>
        </p:spPr>
        <p:txBody>
          <a:bodyPr>
            <a:normAutofit fontScale="90000"/>
          </a:bodyPr>
          <a:lstStyle/>
          <a:p>
            <a:r>
              <a:rPr lang="en-US" altLang="ko-KR" sz="8800" dirty="0">
                <a:solidFill>
                  <a:srgbClr val="FFC54D">
                    <a:alpha val="66000"/>
                  </a:srgbClr>
                </a:solidFill>
                <a:latin typeface="Impact" panose="020B0806030902050204" pitchFamily="34" charset="0"/>
              </a:rPr>
              <a:t>Here O!!</a:t>
            </a:r>
            <a:endParaRPr lang="ko-KR" altLang="en-US" sz="8800" dirty="0">
              <a:solidFill>
                <a:srgbClr val="FFC54D">
                  <a:alpha val="66000"/>
                </a:srgbClr>
              </a:solidFill>
              <a:latin typeface="Impact" panose="020B080603090205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DF1518-A438-0869-E0B0-27D1334E4609}"/>
              </a:ext>
            </a:extLst>
          </p:cNvPr>
          <p:cNvSpPr txBox="1"/>
          <p:nvPr/>
        </p:nvSpPr>
        <p:spPr>
          <a:xfrm>
            <a:off x="3068027" y="2847931"/>
            <a:ext cx="37043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C54D"/>
                </a:solidFill>
                <a:latin typeface="둥근모꼴" panose="020B0500000000000000" pitchFamily="34" charset="-127"/>
                <a:ea typeface="둥근모꼴" panose="020B0500000000000000" pitchFamily="34" charset="-127"/>
                <a:cs typeface="둥근모꼴" panose="020B0500000000000000" pitchFamily="34" charset="-127"/>
              </a:rPr>
              <a:t>아마추어 </a:t>
            </a:r>
            <a:r>
              <a:rPr lang="ko-KR" altLang="en-US" sz="4000" dirty="0">
                <a:solidFill>
                  <a:srgbClr val="FFC54D"/>
                </a:solidFill>
                <a:latin typeface="둥근모꼴" panose="020B0500000000000000" pitchFamily="34" charset="-127"/>
                <a:ea typeface="둥근모꼴" panose="020B0500000000000000" pitchFamily="34" charset="-127"/>
                <a:cs typeface="둥근모꼴" panose="020B0500000000000000" pitchFamily="34" charset="-127"/>
              </a:rPr>
              <a:t>야구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99BE11-EACF-AF04-28FD-A3611F56AB78}"/>
              </a:ext>
            </a:extLst>
          </p:cNvPr>
          <p:cNvSpPr txBox="1"/>
          <p:nvPr/>
        </p:nvSpPr>
        <p:spPr>
          <a:xfrm>
            <a:off x="3568611" y="2226094"/>
            <a:ext cx="37043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C54D"/>
                </a:solidFill>
                <a:latin typeface="둥근모꼴" panose="020B0500000000000000" pitchFamily="34" charset="-127"/>
                <a:ea typeface="둥근모꼴" panose="020B0500000000000000" pitchFamily="34" charset="-127"/>
                <a:cs typeface="둥근모꼴" panose="020B0500000000000000" pitchFamily="34" charset="-127"/>
              </a:rPr>
              <a:t>사회인 야구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2E694D0-DC97-08A3-270B-501F241B1542}"/>
              </a:ext>
            </a:extLst>
          </p:cNvPr>
          <p:cNvCxnSpPr/>
          <p:nvPr/>
        </p:nvCxnSpPr>
        <p:spPr>
          <a:xfrm>
            <a:off x="2863343" y="3624232"/>
            <a:ext cx="4198231" cy="0"/>
          </a:xfrm>
          <a:prstGeom prst="line">
            <a:avLst/>
          </a:prstGeom>
          <a:ln w="28575">
            <a:solidFill>
              <a:srgbClr val="FFC5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EFC50C7-37F9-28A1-EC24-CCE755436E6F}"/>
              </a:ext>
            </a:extLst>
          </p:cNvPr>
          <p:cNvSpPr txBox="1"/>
          <p:nvPr/>
        </p:nvSpPr>
        <p:spPr>
          <a:xfrm>
            <a:off x="1175820" y="2537013"/>
            <a:ext cx="88291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C54D"/>
                </a:solidFill>
                <a:latin typeface="둥근모꼴" panose="020B0500000000000000" pitchFamily="34" charset="-127"/>
                <a:ea typeface="둥근모꼴" panose="020B0500000000000000" pitchFamily="34" charset="-127"/>
                <a:cs typeface="둥근모꼴" panose="020B0500000000000000" pitchFamily="34" charset="-127"/>
              </a:rPr>
              <a:t>출발 </a:t>
            </a:r>
            <a:r>
              <a:rPr lang="en-US" altLang="ko-KR" sz="4000" dirty="0">
                <a:solidFill>
                  <a:srgbClr val="FFC54D"/>
                </a:solidFill>
                <a:latin typeface="둥근모꼴" panose="020B0500000000000000" pitchFamily="34" charset="-127"/>
                <a:ea typeface="둥근모꼴" panose="020B0500000000000000" pitchFamily="34" charset="-127"/>
                <a:cs typeface="둥근모꼴" panose="020B0500000000000000" pitchFamily="34" charset="-127"/>
              </a:rPr>
              <a:t>: </a:t>
            </a:r>
            <a:endParaRPr lang="ko-KR" altLang="en-US" sz="4000" dirty="0">
              <a:solidFill>
                <a:srgbClr val="FFC54D"/>
              </a:solidFill>
              <a:latin typeface="둥근모꼴" panose="020B0500000000000000" pitchFamily="34" charset="-127"/>
              <a:ea typeface="둥근모꼴" panose="020B0500000000000000" pitchFamily="34" charset="-127"/>
              <a:cs typeface="둥근모꼴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27605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0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7B018E-0FB2-2FBB-DCAA-B90768833B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07352" y="5704375"/>
            <a:ext cx="3984648" cy="1153625"/>
          </a:xfrm>
        </p:spPr>
        <p:txBody>
          <a:bodyPr>
            <a:normAutofit fontScale="90000"/>
          </a:bodyPr>
          <a:lstStyle/>
          <a:p>
            <a:r>
              <a:rPr lang="en-US" altLang="ko-KR" sz="8800" dirty="0">
                <a:solidFill>
                  <a:srgbClr val="FFC54D">
                    <a:alpha val="66000"/>
                  </a:srgbClr>
                </a:solidFill>
                <a:latin typeface="Impact" panose="020B0806030902050204" pitchFamily="34" charset="0"/>
              </a:rPr>
              <a:t>Here O!!</a:t>
            </a:r>
            <a:endParaRPr lang="ko-KR" altLang="en-US" sz="8800" dirty="0">
              <a:solidFill>
                <a:srgbClr val="FFC54D">
                  <a:alpha val="66000"/>
                </a:srgbClr>
              </a:solidFill>
              <a:latin typeface="Impact" panose="020B080603090205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DF1518-A438-0869-E0B0-27D1334E4609}"/>
              </a:ext>
            </a:extLst>
          </p:cNvPr>
          <p:cNvSpPr txBox="1"/>
          <p:nvPr/>
        </p:nvSpPr>
        <p:spPr>
          <a:xfrm>
            <a:off x="3068027" y="2847931"/>
            <a:ext cx="37043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C54D"/>
                </a:solidFill>
                <a:latin typeface="둥근모꼴" panose="020B0500000000000000" pitchFamily="34" charset="-127"/>
                <a:ea typeface="둥근모꼴" panose="020B0500000000000000" pitchFamily="34" charset="-127"/>
                <a:cs typeface="둥근모꼴" panose="020B0500000000000000" pitchFamily="34" charset="-127"/>
              </a:rPr>
              <a:t>아마추어 </a:t>
            </a:r>
            <a:r>
              <a:rPr lang="ko-KR" altLang="en-US" sz="4000" dirty="0">
                <a:solidFill>
                  <a:srgbClr val="FFC54D"/>
                </a:solidFill>
                <a:latin typeface="둥근모꼴" panose="020B0500000000000000" pitchFamily="34" charset="-127"/>
                <a:ea typeface="둥근모꼴" panose="020B0500000000000000" pitchFamily="34" charset="-127"/>
                <a:cs typeface="둥근모꼴" panose="020B0500000000000000" pitchFamily="34" charset="-127"/>
              </a:rPr>
              <a:t>야구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99BE11-EACF-AF04-28FD-A3611F56AB78}"/>
              </a:ext>
            </a:extLst>
          </p:cNvPr>
          <p:cNvSpPr txBox="1"/>
          <p:nvPr/>
        </p:nvSpPr>
        <p:spPr>
          <a:xfrm>
            <a:off x="3568611" y="2226094"/>
            <a:ext cx="37043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C54D"/>
                </a:solidFill>
                <a:latin typeface="둥근모꼴" panose="020B0500000000000000" pitchFamily="34" charset="-127"/>
                <a:ea typeface="둥근모꼴" panose="020B0500000000000000" pitchFamily="34" charset="-127"/>
                <a:cs typeface="둥근모꼴" panose="020B0500000000000000" pitchFamily="34" charset="-127"/>
              </a:rPr>
              <a:t>사회인 야구 </a:t>
            </a:r>
          </a:p>
        </p:txBody>
      </p:sp>
    </p:spTree>
    <p:extLst>
      <p:ext uri="{BB962C8B-B14F-4D97-AF65-F5344CB8AC3E}">
        <p14:creationId xmlns:p14="http://schemas.microsoft.com/office/powerpoint/2010/main" val="41939196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0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999BE11-EACF-AF04-28FD-A3611F56AB78}"/>
              </a:ext>
            </a:extLst>
          </p:cNvPr>
          <p:cNvSpPr txBox="1"/>
          <p:nvPr/>
        </p:nvSpPr>
        <p:spPr>
          <a:xfrm>
            <a:off x="5364039" y="2232768"/>
            <a:ext cx="37043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C54D"/>
                </a:solidFill>
                <a:latin typeface="둥근모꼴" panose="020B0500000000000000" pitchFamily="34" charset="-127"/>
                <a:ea typeface="둥근모꼴" panose="020B0500000000000000" pitchFamily="34" charset="-127"/>
                <a:cs typeface="둥근모꼴" panose="020B0500000000000000" pitchFamily="34" charset="-127"/>
              </a:rPr>
              <a:t>야구 </a:t>
            </a:r>
          </a:p>
        </p:txBody>
      </p:sp>
    </p:spTree>
    <p:extLst>
      <p:ext uri="{BB962C8B-B14F-4D97-AF65-F5344CB8AC3E}">
        <p14:creationId xmlns:p14="http://schemas.microsoft.com/office/powerpoint/2010/main" val="23889828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0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7B018E-0FB2-2FBB-DCAA-B90768833B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07352" y="5704375"/>
            <a:ext cx="3984648" cy="1153625"/>
          </a:xfrm>
        </p:spPr>
        <p:txBody>
          <a:bodyPr>
            <a:normAutofit fontScale="90000"/>
          </a:bodyPr>
          <a:lstStyle/>
          <a:p>
            <a:r>
              <a:rPr lang="en-US" altLang="ko-KR" sz="8800" dirty="0">
                <a:solidFill>
                  <a:srgbClr val="FFC54D">
                    <a:alpha val="66000"/>
                  </a:srgbClr>
                </a:solidFill>
                <a:latin typeface="Impact" panose="020B0806030902050204" pitchFamily="34" charset="0"/>
              </a:rPr>
              <a:t>Here O!!</a:t>
            </a:r>
            <a:endParaRPr lang="ko-KR" altLang="en-US" sz="8800" dirty="0">
              <a:solidFill>
                <a:srgbClr val="FFC54D">
                  <a:alpha val="66000"/>
                </a:srgbClr>
              </a:solidFill>
              <a:latin typeface="Impact" panose="020B080603090205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DF1518-A438-0869-E0B0-27D1334E4609}"/>
              </a:ext>
            </a:extLst>
          </p:cNvPr>
          <p:cNvSpPr txBox="1"/>
          <p:nvPr/>
        </p:nvSpPr>
        <p:spPr>
          <a:xfrm>
            <a:off x="3068027" y="2847931"/>
            <a:ext cx="37043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>
                <a:solidFill>
                  <a:srgbClr val="FFC54D"/>
                </a:solidFill>
                <a:latin typeface="둥근모꼴" panose="020B0500000000000000" pitchFamily="34" charset="-127"/>
                <a:ea typeface="둥근모꼴" panose="020B0500000000000000" pitchFamily="34" charset="-127"/>
                <a:cs typeface="둥근모꼴" panose="020B0500000000000000" pitchFamily="34" charset="-127"/>
              </a:rPr>
              <a:t>아마추어 </a:t>
            </a:r>
            <a:r>
              <a:rPr lang="ko-KR" altLang="en-US" sz="4000" dirty="0">
                <a:solidFill>
                  <a:srgbClr val="FFC54D"/>
                </a:solidFill>
                <a:latin typeface="둥근모꼴" panose="020B0500000000000000" pitchFamily="34" charset="-127"/>
                <a:ea typeface="둥근모꼴" panose="020B0500000000000000" pitchFamily="34" charset="-127"/>
                <a:cs typeface="둥근모꼴" panose="020B0500000000000000" pitchFamily="34" charset="-127"/>
              </a:rPr>
              <a:t>야구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99BE11-EACF-AF04-28FD-A3611F56AB78}"/>
              </a:ext>
            </a:extLst>
          </p:cNvPr>
          <p:cNvSpPr txBox="1"/>
          <p:nvPr/>
        </p:nvSpPr>
        <p:spPr>
          <a:xfrm>
            <a:off x="3568611" y="2226094"/>
            <a:ext cx="37043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C54D"/>
                </a:solidFill>
                <a:latin typeface="둥근모꼴" panose="020B0500000000000000" pitchFamily="34" charset="-127"/>
                <a:ea typeface="둥근모꼴" panose="020B0500000000000000" pitchFamily="34" charset="-127"/>
                <a:cs typeface="둥근모꼴" panose="020B0500000000000000" pitchFamily="34" charset="-127"/>
              </a:rPr>
              <a:t>사회인 야구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2E694D0-DC97-08A3-270B-501F241B1542}"/>
              </a:ext>
            </a:extLst>
          </p:cNvPr>
          <p:cNvCxnSpPr/>
          <p:nvPr/>
        </p:nvCxnSpPr>
        <p:spPr>
          <a:xfrm>
            <a:off x="2863343" y="3624232"/>
            <a:ext cx="4198231" cy="0"/>
          </a:xfrm>
          <a:prstGeom prst="line">
            <a:avLst/>
          </a:prstGeom>
          <a:ln w="28575">
            <a:solidFill>
              <a:srgbClr val="FFC5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EFC50C7-37F9-28A1-EC24-CCE755436E6F}"/>
              </a:ext>
            </a:extLst>
          </p:cNvPr>
          <p:cNvSpPr txBox="1"/>
          <p:nvPr/>
        </p:nvSpPr>
        <p:spPr>
          <a:xfrm>
            <a:off x="1175820" y="2537013"/>
            <a:ext cx="88291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C54D"/>
                </a:solidFill>
                <a:latin typeface="둥근모꼴" panose="020B0500000000000000" pitchFamily="34" charset="-127"/>
                <a:ea typeface="둥근모꼴" panose="020B0500000000000000" pitchFamily="34" charset="-127"/>
                <a:cs typeface="둥근모꼴" panose="020B0500000000000000" pitchFamily="34" charset="-127"/>
              </a:rPr>
              <a:t>출발 </a:t>
            </a:r>
            <a:r>
              <a:rPr lang="en-US" altLang="ko-KR" sz="4000" dirty="0">
                <a:solidFill>
                  <a:srgbClr val="FFC54D"/>
                </a:solidFill>
                <a:latin typeface="둥근모꼴" panose="020B0500000000000000" pitchFamily="34" charset="-127"/>
                <a:ea typeface="둥근모꼴" panose="020B0500000000000000" pitchFamily="34" charset="-127"/>
                <a:cs typeface="둥근모꼴" panose="020B0500000000000000" pitchFamily="34" charset="-127"/>
              </a:rPr>
              <a:t>: </a:t>
            </a:r>
            <a:endParaRPr lang="ko-KR" altLang="en-US" sz="4000" dirty="0">
              <a:solidFill>
                <a:srgbClr val="FFC54D"/>
              </a:solidFill>
              <a:latin typeface="둥근모꼴" panose="020B0500000000000000" pitchFamily="34" charset="-127"/>
              <a:ea typeface="둥근모꼴" panose="020B0500000000000000" pitchFamily="34" charset="-127"/>
              <a:cs typeface="둥근모꼴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75595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0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999BE11-EACF-AF04-28FD-A3611F56AB78}"/>
              </a:ext>
            </a:extLst>
          </p:cNvPr>
          <p:cNvSpPr txBox="1"/>
          <p:nvPr/>
        </p:nvSpPr>
        <p:spPr>
          <a:xfrm>
            <a:off x="5364039" y="2232768"/>
            <a:ext cx="37043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C54D"/>
                </a:solidFill>
                <a:latin typeface="둥근모꼴" panose="020B0500000000000000" pitchFamily="34" charset="-127"/>
                <a:ea typeface="둥근모꼴" panose="020B0500000000000000" pitchFamily="34" charset="-127"/>
                <a:cs typeface="둥근모꼴" panose="020B0500000000000000" pitchFamily="34" charset="-127"/>
              </a:rPr>
              <a:t>야구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E1C8F2-868F-D79E-828E-9D69683BA0EC}"/>
              </a:ext>
            </a:extLst>
          </p:cNvPr>
          <p:cNvSpPr txBox="1"/>
          <p:nvPr/>
        </p:nvSpPr>
        <p:spPr>
          <a:xfrm>
            <a:off x="1659718" y="2835691"/>
            <a:ext cx="37043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C54D"/>
                </a:solidFill>
                <a:latin typeface="둥근모꼴" panose="020B0500000000000000" pitchFamily="34" charset="-127"/>
                <a:ea typeface="둥근모꼴" panose="020B0500000000000000" pitchFamily="34" charset="-127"/>
                <a:cs typeface="둥근모꼴" panose="020B0500000000000000" pitchFamily="34" charset="-127"/>
              </a:rPr>
              <a:t>선수</a:t>
            </a:r>
          </a:p>
        </p:txBody>
      </p:sp>
    </p:spTree>
    <p:extLst>
      <p:ext uri="{BB962C8B-B14F-4D97-AF65-F5344CB8AC3E}">
        <p14:creationId xmlns:p14="http://schemas.microsoft.com/office/powerpoint/2010/main" val="3174203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0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999BE11-EACF-AF04-28FD-A3611F56AB78}"/>
              </a:ext>
            </a:extLst>
          </p:cNvPr>
          <p:cNvSpPr txBox="1"/>
          <p:nvPr/>
        </p:nvSpPr>
        <p:spPr>
          <a:xfrm>
            <a:off x="5364039" y="2232768"/>
            <a:ext cx="37043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C54D"/>
                </a:solidFill>
                <a:latin typeface="둥근모꼴" panose="020B0500000000000000" pitchFamily="34" charset="-127"/>
                <a:ea typeface="둥근모꼴" panose="020B0500000000000000" pitchFamily="34" charset="-127"/>
                <a:cs typeface="둥근모꼴" panose="020B0500000000000000" pitchFamily="34" charset="-127"/>
              </a:rPr>
              <a:t>야구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E1C8F2-868F-D79E-828E-9D69683BA0EC}"/>
              </a:ext>
            </a:extLst>
          </p:cNvPr>
          <p:cNvSpPr txBox="1"/>
          <p:nvPr/>
        </p:nvSpPr>
        <p:spPr>
          <a:xfrm>
            <a:off x="1659718" y="2835691"/>
            <a:ext cx="37043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C54D"/>
                </a:solidFill>
                <a:latin typeface="둥근모꼴" panose="020B0500000000000000" pitchFamily="34" charset="-127"/>
                <a:ea typeface="둥근모꼴" panose="020B0500000000000000" pitchFamily="34" charset="-127"/>
                <a:cs typeface="둥근모꼴" panose="020B0500000000000000" pitchFamily="34" charset="-127"/>
              </a:rPr>
              <a:t>선수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34C43C-6F5E-0A37-FB8C-4B50E1B25E25}"/>
              </a:ext>
            </a:extLst>
          </p:cNvPr>
          <p:cNvSpPr txBox="1"/>
          <p:nvPr/>
        </p:nvSpPr>
        <p:spPr>
          <a:xfrm>
            <a:off x="3288208" y="4059732"/>
            <a:ext cx="37043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C54D"/>
                </a:solidFill>
                <a:latin typeface="둥근모꼴" panose="020B0500000000000000" pitchFamily="34" charset="-127"/>
                <a:ea typeface="둥근모꼴" panose="020B0500000000000000" pitchFamily="34" charset="-127"/>
                <a:cs typeface="둥근모꼴" panose="020B0500000000000000" pitchFamily="34" charset="-127"/>
              </a:rPr>
              <a:t>구장</a:t>
            </a:r>
          </a:p>
        </p:txBody>
      </p:sp>
    </p:spTree>
    <p:extLst>
      <p:ext uri="{BB962C8B-B14F-4D97-AF65-F5344CB8AC3E}">
        <p14:creationId xmlns:p14="http://schemas.microsoft.com/office/powerpoint/2010/main" val="34055018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0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999BE11-EACF-AF04-28FD-A3611F56AB78}"/>
              </a:ext>
            </a:extLst>
          </p:cNvPr>
          <p:cNvSpPr txBox="1"/>
          <p:nvPr/>
        </p:nvSpPr>
        <p:spPr>
          <a:xfrm>
            <a:off x="5364039" y="2232768"/>
            <a:ext cx="37043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C54D"/>
                </a:solidFill>
                <a:latin typeface="둥근모꼴" panose="020B0500000000000000" pitchFamily="34" charset="-127"/>
                <a:ea typeface="둥근모꼴" panose="020B0500000000000000" pitchFamily="34" charset="-127"/>
                <a:cs typeface="둥근모꼴" panose="020B0500000000000000" pitchFamily="34" charset="-127"/>
              </a:rPr>
              <a:t>야구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E1C8F2-868F-D79E-828E-9D69683BA0EC}"/>
              </a:ext>
            </a:extLst>
          </p:cNvPr>
          <p:cNvSpPr txBox="1"/>
          <p:nvPr/>
        </p:nvSpPr>
        <p:spPr>
          <a:xfrm>
            <a:off x="1659718" y="2835691"/>
            <a:ext cx="37043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C54D"/>
                </a:solidFill>
                <a:latin typeface="둥근모꼴" panose="020B0500000000000000" pitchFamily="34" charset="-127"/>
                <a:ea typeface="둥근모꼴" panose="020B0500000000000000" pitchFamily="34" charset="-127"/>
                <a:cs typeface="둥근모꼴" panose="020B0500000000000000" pitchFamily="34" charset="-127"/>
              </a:rPr>
              <a:t>선수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34C43C-6F5E-0A37-FB8C-4B50E1B25E25}"/>
              </a:ext>
            </a:extLst>
          </p:cNvPr>
          <p:cNvSpPr txBox="1"/>
          <p:nvPr/>
        </p:nvSpPr>
        <p:spPr>
          <a:xfrm>
            <a:off x="3288208" y="4059732"/>
            <a:ext cx="37043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C54D"/>
                </a:solidFill>
                <a:latin typeface="둥근모꼴" panose="020B0500000000000000" pitchFamily="34" charset="-127"/>
                <a:ea typeface="둥근모꼴" panose="020B0500000000000000" pitchFamily="34" charset="-127"/>
                <a:cs typeface="둥근모꼴" panose="020B0500000000000000" pitchFamily="34" charset="-127"/>
              </a:rPr>
              <a:t>구장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724DC9-F770-B8BE-E47C-03CDB8E1ADFA}"/>
              </a:ext>
            </a:extLst>
          </p:cNvPr>
          <p:cNvSpPr txBox="1"/>
          <p:nvPr/>
        </p:nvSpPr>
        <p:spPr>
          <a:xfrm>
            <a:off x="7064836" y="3690512"/>
            <a:ext cx="37043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C54D"/>
                </a:solidFill>
                <a:latin typeface="둥근모꼴" panose="020B0500000000000000" pitchFamily="34" charset="-127"/>
                <a:ea typeface="둥근모꼴" panose="020B0500000000000000" pitchFamily="34" charset="-127"/>
                <a:cs typeface="둥근모꼴" panose="020B0500000000000000" pitchFamily="34" charset="-127"/>
              </a:rPr>
              <a:t>경기</a:t>
            </a:r>
          </a:p>
        </p:txBody>
      </p:sp>
    </p:spTree>
    <p:extLst>
      <p:ext uri="{BB962C8B-B14F-4D97-AF65-F5344CB8AC3E}">
        <p14:creationId xmlns:p14="http://schemas.microsoft.com/office/powerpoint/2010/main" val="41370821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0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999BE11-EACF-AF04-28FD-A3611F56AB78}"/>
              </a:ext>
            </a:extLst>
          </p:cNvPr>
          <p:cNvSpPr txBox="1"/>
          <p:nvPr/>
        </p:nvSpPr>
        <p:spPr>
          <a:xfrm>
            <a:off x="5364039" y="2232768"/>
            <a:ext cx="37043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C54D"/>
                </a:solidFill>
                <a:latin typeface="둥근모꼴" panose="020B0500000000000000" pitchFamily="34" charset="-127"/>
                <a:ea typeface="둥근모꼴" panose="020B0500000000000000" pitchFamily="34" charset="-127"/>
                <a:cs typeface="둥근모꼴" panose="020B0500000000000000" pitchFamily="34" charset="-127"/>
              </a:rPr>
              <a:t>야구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E1C8F2-868F-D79E-828E-9D69683BA0EC}"/>
              </a:ext>
            </a:extLst>
          </p:cNvPr>
          <p:cNvSpPr txBox="1"/>
          <p:nvPr/>
        </p:nvSpPr>
        <p:spPr>
          <a:xfrm>
            <a:off x="1659718" y="2835691"/>
            <a:ext cx="37043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C54D"/>
                </a:solidFill>
                <a:latin typeface="둥근모꼴" panose="020B0500000000000000" pitchFamily="34" charset="-127"/>
                <a:ea typeface="둥근모꼴" panose="020B0500000000000000" pitchFamily="34" charset="-127"/>
                <a:cs typeface="둥근모꼴" panose="020B0500000000000000" pitchFamily="34" charset="-127"/>
              </a:rPr>
              <a:t>선수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34C43C-6F5E-0A37-FB8C-4B50E1B25E25}"/>
              </a:ext>
            </a:extLst>
          </p:cNvPr>
          <p:cNvSpPr txBox="1"/>
          <p:nvPr/>
        </p:nvSpPr>
        <p:spPr>
          <a:xfrm>
            <a:off x="3288208" y="4059732"/>
            <a:ext cx="37043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C54D"/>
                </a:solidFill>
                <a:latin typeface="둥근모꼴" panose="020B0500000000000000" pitchFamily="34" charset="-127"/>
                <a:ea typeface="둥근모꼴" panose="020B0500000000000000" pitchFamily="34" charset="-127"/>
                <a:cs typeface="둥근모꼴" panose="020B0500000000000000" pitchFamily="34" charset="-127"/>
              </a:rPr>
              <a:t>구장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724DC9-F770-B8BE-E47C-03CDB8E1ADFA}"/>
              </a:ext>
            </a:extLst>
          </p:cNvPr>
          <p:cNvSpPr txBox="1"/>
          <p:nvPr/>
        </p:nvSpPr>
        <p:spPr>
          <a:xfrm>
            <a:off x="7064836" y="3690512"/>
            <a:ext cx="37043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C54D"/>
                </a:solidFill>
                <a:latin typeface="둥근모꼴" panose="020B0500000000000000" pitchFamily="34" charset="-127"/>
                <a:ea typeface="둥근모꼴" panose="020B0500000000000000" pitchFamily="34" charset="-127"/>
                <a:cs typeface="둥근모꼴" panose="020B0500000000000000" pitchFamily="34" charset="-127"/>
              </a:rPr>
              <a:t>경기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9E3A6E-F5B3-B314-D487-C08A8BF8E779}"/>
              </a:ext>
            </a:extLst>
          </p:cNvPr>
          <p:cNvSpPr txBox="1"/>
          <p:nvPr/>
        </p:nvSpPr>
        <p:spPr>
          <a:xfrm>
            <a:off x="8245102" y="2301054"/>
            <a:ext cx="37043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C54D"/>
                </a:solidFill>
                <a:latin typeface="둥근모꼴" panose="020B0500000000000000" pitchFamily="34" charset="-127"/>
                <a:ea typeface="둥근모꼴" panose="020B0500000000000000" pitchFamily="34" charset="-127"/>
                <a:cs typeface="둥근모꼴" panose="020B0500000000000000" pitchFamily="34" charset="-127"/>
              </a:rPr>
              <a:t>사람</a:t>
            </a:r>
          </a:p>
        </p:txBody>
      </p:sp>
    </p:spTree>
    <p:extLst>
      <p:ext uri="{BB962C8B-B14F-4D97-AF65-F5344CB8AC3E}">
        <p14:creationId xmlns:p14="http://schemas.microsoft.com/office/powerpoint/2010/main" val="32847408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0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999BE11-EACF-AF04-28FD-A3611F56AB78}"/>
              </a:ext>
            </a:extLst>
          </p:cNvPr>
          <p:cNvSpPr txBox="1"/>
          <p:nvPr/>
        </p:nvSpPr>
        <p:spPr>
          <a:xfrm>
            <a:off x="5364039" y="2232768"/>
            <a:ext cx="37043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C54D"/>
                </a:solidFill>
                <a:latin typeface="둥근모꼴" panose="020B0500000000000000" pitchFamily="34" charset="-127"/>
                <a:ea typeface="둥근모꼴" panose="020B0500000000000000" pitchFamily="34" charset="-127"/>
                <a:cs typeface="둥근모꼴" panose="020B0500000000000000" pitchFamily="34" charset="-127"/>
              </a:rPr>
              <a:t>야구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E1C8F2-868F-D79E-828E-9D69683BA0EC}"/>
              </a:ext>
            </a:extLst>
          </p:cNvPr>
          <p:cNvSpPr txBox="1"/>
          <p:nvPr/>
        </p:nvSpPr>
        <p:spPr>
          <a:xfrm>
            <a:off x="1659718" y="2835691"/>
            <a:ext cx="37043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C54D"/>
                </a:solidFill>
                <a:latin typeface="둥근모꼴" panose="020B0500000000000000" pitchFamily="34" charset="-127"/>
                <a:ea typeface="둥근모꼴" panose="020B0500000000000000" pitchFamily="34" charset="-127"/>
                <a:cs typeface="둥근모꼴" panose="020B0500000000000000" pitchFamily="34" charset="-127"/>
              </a:rPr>
              <a:t>선수</a:t>
            </a:r>
            <a:r>
              <a:rPr lang="en-US" altLang="ko-KR" sz="4000" dirty="0">
                <a:solidFill>
                  <a:srgbClr val="FFC54D"/>
                </a:solidFill>
                <a:latin typeface="둥근모꼴" panose="020B0500000000000000" pitchFamily="34" charset="-127"/>
                <a:ea typeface="둥근모꼴" panose="020B0500000000000000" pitchFamily="34" charset="-127"/>
                <a:cs typeface="둥근모꼴" panose="020B0500000000000000" pitchFamily="34" charset="-127"/>
              </a:rPr>
              <a:t>-</a:t>
            </a:r>
            <a:r>
              <a:rPr lang="ko-KR" altLang="en-US" sz="4000" dirty="0">
                <a:solidFill>
                  <a:srgbClr val="FFC54D"/>
                </a:solidFill>
                <a:latin typeface="둥근모꼴" panose="020B0500000000000000" pitchFamily="34" charset="-127"/>
                <a:ea typeface="둥근모꼴" panose="020B0500000000000000" pitchFamily="34" charset="-127"/>
                <a:cs typeface="둥근모꼴" panose="020B0500000000000000" pitchFamily="34" charset="-127"/>
              </a:rPr>
              <a:t>팀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34C43C-6F5E-0A37-FB8C-4B50E1B25E25}"/>
              </a:ext>
            </a:extLst>
          </p:cNvPr>
          <p:cNvSpPr txBox="1"/>
          <p:nvPr/>
        </p:nvSpPr>
        <p:spPr>
          <a:xfrm>
            <a:off x="3288208" y="4059732"/>
            <a:ext cx="37043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C54D"/>
                </a:solidFill>
                <a:latin typeface="둥근모꼴" panose="020B0500000000000000" pitchFamily="34" charset="-127"/>
                <a:ea typeface="둥근모꼴" panose="020B0500000000000000" pitchFamily="34" charset="-127"/>
                <a:cs typeface="둥근모꼴" panose="020B0500000000000000" pitchFamily="34" charset="-127"/>
              </a:rPr>
              <a:t>구장</a:t>
            </a:r>
            <a:r>
              <a:rPr lang="en-US" altLang="ko-KR" sz="4000" dirty="0">
                <a:solidFill>
                  <a:srgbClr val="FFC54D"/>
                </a:solidFill>
                <a:latin typeface="둥근모꼴" panose="020B0500000000000000" pitchFamily="34" charset="-127"/>
                <a:ea typeface="둥근모꼴" panose="020B0500000000000000" pitchFamily="34" charset="-127"/>
                <a:cs typeface="둥근모꼴" panose="020B0500000000000000" pitchFamily="34" charset="-127"/>
              </a:rPr>
              <a:t>-</a:t>
            </a:r>
            <a:r>
              <a:rPr lang="ko-KR" altLang="en-US" sz="4000" dirty="0">
                <a:solidFill>
                  <a:srgbClr val="FFC54D"/>
                </a:solidFill>
                <a:latin typeface="둥근모꼴" panose="020B0500000000000000" pitchFamily="34" charset="-127"/>
                <a:ea typeface="둥근모꼴" panose="020B0500000000000000" pitchFamily="34" charset="-127"/>
                <a:cs typeface="둥근모꼴" panose="020B0500000000000000" pitchFamily="34" charset="-127"/>
              </a:rPr>
              <a:t>예약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724DC9-F770-B8BE-E47C-03CDB8E1ADFA}"/>
              </a:ext>
            </a:extLst>
          </p:cNvPr>
          <p:cNvSpPr txBox="1"/>
          <p:nvPr/>
        </p:nvSpPr>
        <p:spPr>
          <a:xfrm>
            <a:off x="7064836" y="3690512"/>
            <a:ext cx="37043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C54D"/>
                </a:solidFill>
                <a:latin typeface="둥근모꼴" panose="020B0500000000000000" pitchFamily="34" charset="-127"/>
                <a:ea typeface="둥근모꼴" panose="020B0500000000000000" pitchFamily="34" charset="-127"/>
                <a:cs typeface="둥근모꼴" panose="020B0500000000000000" pitchFamily="34" charset="-127"/>
              </a:rPr>
              <a:t>경기</a:t>
            </a:r>
            <a:r>
              <a:rPr lang="en-US" altLang="ko-KR" sz="4000" dirty="0">
                <a:solidFill>
                  <a:srgbClr val="FFC54D"/>
                </a:solidFill>
                <a:latin typeface="둥근모꼴" panose="020B0500000000000000" pitchFamily="34" charset="-127"/>
                <a:ea typeface="둥근모꼴" panose="020B0500000000000000" pitchFamily="34" charset="-127"/>
                <a:cs typeface="둥근모꼴" panose="020B0500000000000000" pitchFamily="34" charset="-127"/>
              </a:rPr>
              <a:t>-</a:t>
            </a:r>
            <a:r>
              <a:rPr lang="ko-KR" altLang="en-US" sz="4000" dirty="0">
                <a:solidFill>
                  <a:srgbClr val="FFC54D"/>
                </a:solidFill>
                <a:latin typeface="둥근모꼴" panose="020B0500000000000000" pitchFamily="34" charset="-127"/>
                <a:ea typeface="둥근모꼴" panose="020B0500000000000000" pitchFamily="34" charset="-127"/>
                <a:cs typeface="둥근모꼴" panose="020B0500000000000000" pitchFamily="34" charset="-127"/>
              </a:rPr>
              <a:t>기록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9E3A6E-F5B3-B314-D487-C08A8BF8E779}"/>
              </a:ext>
            </a:extLst>
          </p:cNvPr>
          <p:cNvSpPr txBox="1"/>
          <p:nvPr/>
        </p:nvSpPr>
        <p:spPr>
          <a:xfrm>
            <a:off x="8245102" y="2301054"/>
            <a:ext cx="37043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C54D"/>
                </a:solidFill>
                <a:latin typeface="둥근모꼴" panose="020B0500000000000000" pitchFamily="34" charset="-127"/>
                <a:ea typeface="둥근모꼴" panose="020B0500000000000000" pitchFamily="34" charset="-127"/>
                <a:cs typeface="둥근모꼴" panose="020B0500000000000000" pitchFamily="34" charset="-127"/>
              </a:rPr>
              <a:t>사람</a:t>
            </a:r>
            <a:r>
              <a:rPr lang="en-US" altLang="ko-KR" sz="4000" dirty="0">
                <a:solidFill>
                  <a:srgbClr val="FFC54D"/>
                </a:solidFill>
                <a:latin typeface="둥근모꼴" panose="020B0500000000000000" pitchFamily="34" charset="-127"/>
                <a:ea typeface="둥근모꼴" panose="020B0500000000000000" pitchFamily="34" charset="-127"/>
                <a:cs typeface="둥근모꼴" panose="020B0500000000000000" pitchFamily="34" charset="-127"/>
              </a:rPr>
              <a:t>-</a:t>
            </a:r>
            <a:r>
              <a:rPr lang="ko-KR" altLang="en-US" sz="4000" dirty="0">
                <a:solidFill>
                  <a:srgbClr val="FFC54D"/>
                </a:solidFill>
                <a:latin typeface="둥근모꼴" panose="020B0500000000000000" pitchFamily="34" charset="-127"/>
                <a:ea typeface="둥근모꼴" panose="020B0500000000000000" pitchFamily="34" charset="-127"/>
                <a:cs typeface="둥근모꼴" panose="020B0500000000000000" pitchFamily="34" charset="-127"/>
              </a:rPr>
              <a:t>커뮤니티</a:t>
            </a:r>
          </a:p>
        </p:txBody>
      </p:sp>
    </p:spTree>
    <p:extLst>
      <p:ext uri="{BB962C8B-B14F-4D97-AF65-F5344CB8AC3E}">
        <p14:creationId xmlns:p14="http://schemas.microsoft.com/office/powerpoint/2010/main" val="16012284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0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999BE11-EACF-AF04-28FD-A3611F56AB78}"/>
              </a:ext>
            </a:extLst>
          </p:cNvPr>
          <p:cNvSpPr txBox="1"/>
          <p:nvPr/>
        </p:nvSpPr>
        <p:spPr>
          <a:xfrm>
            <a:off x="5364039" y="2232768"/>
            <a:ext cx="37043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C54D"/>
                </a:solidFill>
                <a:latin typeface="둥근모꼴" panose="020B0500000000000000" pitchFamily="34" charset="-127"/>
                <a:ea typeface="둥근모꼴" panose="020B0500000000000000" pitchFamily="34" charset="-127"/>
                <a:cs typeface="둥근모꼴" panose="020B0500000000000000" pitchFamily="34" charset="-127"/>
              </a:rPr>
              <a:t>야구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E1C8F2-868F-D79E-828E-9D69683BA0EC}"/>
              </a:ext>
            </a:extLst>
          </p:cNvPr>
          <p:cNvSpPr txBox="1"/>
          <p:nvPr/>
        </p:nvSpPr>
        <p:spPr>
          <a:xfrm>
            <a:off x="1659718" y="2835691"/>
            <a:ext cx="37043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C54D"/>
                </a:solidFill>
                <a:latin typeface="둥근모꼴" panose="020B0500000000000000" pitchFamily="34" charset="-127"/>
                <a:ea typeface="둥근모꼴" panose="020B0500000000000000" pitchFamily="34" charset="-127"/>
                <a:cs typeface="둥근모꼴" panose="020B0500000000000000" pitchFamily="34" charset="-127"/>
              </a:rPr>
              <a:t>선수</a:t>
            </a:r>
            <a:r>
              <a:rPr lang="en-US" altLang="ko-KR" sz="4000" dirty="0">
                <a:solidFill>
                  <a:srgbClr val="FFC54D"/>
                </a:solidFill>
                <a:latin typeface="둥근모꼴" panose="020B0500000000000000" pitchFamily="34" charset="-127"/>
                <a:ea typeface="둥근모꼴" panose="020B0500000000000000" pitchFamily="34" charset="-127"/>
                <a:cs typeface="둥근모꼴" panose="020B0500000000000000" pitchFamily="34" charset="-127"/>
              </a:rPr>
              <a:t>-</a:t>
            </a:r>
            <a:r>
              <a:rPr lang="ko-KR" altLang="en-US" sz="4000" dirty="0">
                <a:solidFill>
                  <a:srgbClr val="FFC54D"/>
                </a:solidFill>
                <a:latin typeface="둥근모꼴" panose="020B0500000000000000" pitchFamily="34" charset="-127"/>
                <a:ea typeface="둥근모꼴" panose="020B0500000000000000" pitchFamily="34" charset="-127"/>
                <a:cs typeface="둥근모꼴" panose="020B0500000000000000" pitchFamily="34" charset="-127"/>
              </a:rPr>
              <a:t>팀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34C43C-6F5E-0A37-FB8C-4B50E1B25E25}"/>
              </a:ext>
            </a:extLst>
          </p:cNvPr>
          <p:cNvSpPr txBox="1"/>
          <p:nvPr/>
        </p:nvSpPr>
        <p:spPr>
          <a:xfrm>
            <a:off x="3288208" y="4059732"/>
            <a:ext cx="37043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C54D"/>
                </a:solidFill>
                <a:latin typeface="둥근모꼴" panose="020B0500000000000000" pitchFamily="34" charset="-127"/>
                <a:ea typeface="둥근모꼴" panose="020B0500000000000000" pitchFamily="34" charset="-127"/>
                <a:cs typeface="둥근모꼴" panose="020B0500000000000000" pitchFamily="34" charset="-127"/>
              </a:rPr>
              <a:t>구장</a:t>
            </a:r>
            <a:r>
              <a:rPr lang="en-US" altLang="ko-KR" sz="4000" dirty="0">
                <a:solidFill>
                  <a:srgbClr val="FFC54D"/>
                </a:solidFill>
                <a:latin typeface="둥근모꼴" panose="020B0500000000000000" pitchFamily="34" charset="-127"/>
                <a:ea typeface="둥근모꼴" panose="020B0500000000000000" pitchFamily="34" charset="-127"/>
                <a:cs typeface="둥근모꼴" panose="020B0500000000000000" pitchFamily="34" charset="-127"/>
              </a:rPr>
              <a:t>-</a:t>
            </a:r>
            <a:r>
              <a:rPr lang="ko-KR" altLang="en-US" sz="4000" dirty="0">
                <a:solidFill>
                  <a:srgbClr val="FFC54D"/>
                </a:solidFill>
                <a:latin typeface="둥근모꼴" panose="020B0500000000000000" pitchFamily="34" charset="-127"/>
                <a:ea typeface="둥근모꼴" panose="020B0500000000000000" pitchFamily="34" charset="-127"/>
                <a:cs typeface="둥근모꼴" panose="020B0500000000000000" pitchFamily="34" charset="-127"/>
              </a:rPr>
              <a:t>예약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724DC9-F770-B8BE-E47C-03CDB8E1ADFA}"/>
              </a:ext>
            </a:extLst>
          </p:cNvPr>
          <p:cNvSpPr txBox="1"/>
          <p:nvPr/>
        </p:nvSpPr>
        <p:spPr>
          <a:xfrm>
            <a:off x="7064836" y="3690512"/>
            <a:ext cx="37043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C54D"/>
                </a:solidFill>
                <a:latin typeface="둥근모꼴" panose="020B0500000000000000" pitchFamily="34" charset="-127"/>
                <a:ea typeface="둥근모꼴" panose="020B0500000000000000" pitchFamily="34" charset="-127"/>
                <a:cs typeface="둥근모꼴" panose="020B0500000000000000" pitchFamily="34" charset="-127"/>
              </a:rPr>
              <a:t>경기</a:t>
            </a:r>
            <a:r>
              <a:rPr lang="en-US" altLang="ko-KR" sz="4000" dirty="0">
                <a:solidFill>
                  <a:srgbClr val="FFC54D"/>
                </a:solidFill>
                <a:latin typeface="둥근모꼴" panose="020B0500000000000000" pitchFamily="34" charset="-127"/>
                <a:ea typeface="둥근모꼴" panose="020B0500000000000000" pitchFamily="34" charset="-127"/>
                <a:cs typeface="둥근모꼴" panose="020B0500000000000000" pitchFamily="34" charset="-127"/>
              </a:rPr>
              <a:t>-</a:t>
            </a:r>
            <a:r>
              <a:rPr lang="ko-KR" altLang="en-US" sz="4000" dirty="0">
                <a:solidFill>
                  <a:srgbClr val="FFC54D"/>
                </a:solidFill>
                <a:latin typeface="둥근모꼴" panose="020B0500000000000000" pitchFamily="34" charset="-127"/>
                <a:ea typeface="둥근모꼴" panose="020B0500000000000000" pitchFamily="34" charset="-127"/>
                <a:cs typeface="둥근모꼴" panose="020B0500000000000000" pitchFamily="34" charset="-127"/>
              </a:rPr>
              <a:t>기록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9E3A6E-F5B3-B314-D487-C08A8BF8E779}"/>
              </a:ext>
            </a:extLst>
          </p:cNvPr>
          <p:cNvSpPr txBox="1"/>
          <p:nvPr/>
        </p:nvSpPr>
        <p:spPr>
          <a:xfrm>
            <a:off x="8245102" y="2301054"/>
            <a:ext cx="37043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C54D"/>
                </a:solidFill>
                <a:latin typeface="둥근모꼴" panose="020B0500000000000000" pitchFamily="34" charset="-127"/>
                <a:ea typeface="둥근모꼴" panose="020B0500000000000000" pitchFamily="34" charset="-127"/>
                <a:cs typeface="둥근모꼴" panose="020B0500000000000000" pitchFamily="34" charset="-127"/>
              </a:rPr>
              <a:t>사람</a:t>
            </a:r>
            <a:r>
              <a:rPr lang="en-US" altLang="ko-KR" sz="4000" dirty="0">
                <a:solidFill>
                  <a:srgbClr val="FFC54D"/>
                </a:solidFill>
                <a:latin typeface="둥근모꼴" panose="020B0500000000000000" pitchFamily="34" charset="-127"/>
                <a:ea typeface="둥근모꼴" panose="020B0500000000000000" pitchFamily="34" charset="-127"/>
                <a:cs typeface="둥근모꼴" panose="020B0500000000000000" pitchFamily="34" charset="-127"/>
              </a:rPr>
              <a:t>-</a:t>
            </a:r>
            <a:r>
              <a:rPr lang="ko-KR" altLang="en-US" sz="4000" dirty="0">
                <a:solidFill>
                  <a:srgbClr val="FFC54D"/>
                </a:solidFill>
                <a:latin typeface="둥근모꼴" panose="020B0500000000000000" pitchFamily="34" charset="-127"/>
                <a:ea typeface="둥근모꼴" panose="020B0500000000000000" pitchFamily="34" charset="-127"/>
                <a:cs typeface="둥근모꼴" panose="020B0500000000000000" pitchFamily="34" charset="-127"/>
              </a:rPr>
              <a:t>커뮤니티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299C1410-B549-4CCB-E7BA-440D87D15CA4}"/>
                  </a:ext>
                </a:extLst>
              </p14:cNvPr>
              <p14:cNvContentPartPr/>
              <p14:nvPr/>
            </p14:nvContentPartPr>
            <p14:xfrm>
              <a:off x="3003191" y="3530105"/>
              <a:ext cx="651960" cy="14040"/>
            </p14:xfrm>
          </p:contentPart>
        </mc:Choice>
        <mc:Fallback xmlns=""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299C1410-B549-4CCB-E7BA-440D87D15CA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85551" y="3512465"/>
                <a:ext cx="687600" cy="4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20" name="잉크 19">
                <a:extLst>
                  <a:ext uri="{FF2B5EF4-FFF2-40B4-BE49-F238E27FC236}">
                    <a16:creationId xmlns:a16="http://schemas.microsoft.com/office/drawing/2014/main" id="{4CBD7DEC-2DBD-74C5-D908-3C0BD51ACE1A}"/>
                  </a:ext>
                </a:extLst>
              </p14:cNvPr>
              <p14:cNvContentPartPr/>
              <p14:nvPr/>
            </p14:nvContentPartPr>
            <p14:xfrm>
              <a:off x="4812191" y="4725305"/>
              <a:ext cx="716400" cy="55800"/>
            </p14:xfrm>
          </p:contentPart>
        </mc:Choice>
        <mc:Fallback xmlns="">
          <p:pic>
            <p:nvPicPr>
              <p:cNvPr id="20" name="잉크 19">
                <a:extLst>
                  <a:ext uri="{FF2B5EF4-FFF2-40B4-BE49-F238E27FC236}">
                    <a16:creationId xmlns:a16="http://schemas.microsoft.com/office/drawing/2014/main" id="{4CBD7DEC-2DBD-74C5-D908-3C0BD51ACE1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94191" y="4707305"/>
                <a:ext cx="752040" cy="9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">
            <p14:nvContentPartPr>
              <p14:cNvPr id="21" name="잉크 20">
                <a:extLst>
                  <a:ext uri="{FF2B5EF4-FFF2-40B4-BE49-F238E27FC236}">
                    <a16:creationId xmlns:a16="http://schemas.microsoft.com/office/drawing/2014/main" id="{BC5056EF-C686-6C16-2D3E-82B05536DFB6}"/>
                  </a:ext>
                </a:extLst>
              </p14:cNvPr>
              <p14:cNvContentPartPr/>
              <p14:nvPr/>
            </p14:nvContentPartPr>
            <p14:xfrm>
              <a:off x="8576351" y="4386545"/>
              <a:ext cx="667440" cy="12240"/>
            </p14:xfrm>
          </p:contentPart>
        </mc:Choice>
        <mc:Fallback xmlns="">
          <p:pic>
            <p:nvPicPr>
              <p:cNvPr id="21" name="잉크 20">
                <a:extLst>
                  <a:ext uri="{FF2B5EF4-FFF2-40B4-BE49-F238E27FC236}">
                    <a16:creationId xmlns:a16="http://schemas.microsoft.com/office/drawing/2014/main" id="{BC5056EF-C686-6C16-2D3E-82B05536DFB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558711" y="4368545"/>
                <a:ext cx="703080" cy="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">
            <p14:nvContentPartPr>
              <p14:cNvPr id="22" name="잉크 21">
                <a:extLst>
                  <a:ext uri="{FF2B5EF4-FFF2-40B4-BE49-F238E27FC236}">
                    <a16:creationId xmlns:a16="http://schemas.microsoft.com/office/drawing/2014/main" id="{41094D1A-8F38-8BBD-028C-E8ACA0DAFB32}"/>
                  </a:ext>
                </a:extLst>
              </p14:cNvPr>
              <p14:cNvContentPartPr/>
              <p14:nvPr/>
            </p14:nvContentPartPr>
            <p14:xfrm>
              <a:off x="9791351" y="2955905"/>
              <a:ext cx="1822320" cy="41400"/>
            </p14:xfrm>
          </p:contentPart>
        </mc:Choice>
        <mc:Fallback xmlns="">
          <p:pic>
            <p:nvPicPr>
              <p:cNvPr id="22" name="잉크 21">
                <a:extLst>
                  <a:ext uri="{FF2B5EF4-FFF2-40B4-BE49-F238E27FC236}">
                    <a16:creationId xmlns:a16="http://schemas.microsoft.com/office/drawing/2014/main" id="{41094D1A-8F38-8BBD-028C-E8ACA0DAFB3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773351" y="2937905"/>
                <a:ext cx="1857960" cy="77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166828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0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5E1C8F2-868F-D79E-828E-9D69683BA0EC}"/>
              </a:ext>
            </a:extLst>
          </p:cNvPr>
          <p:cNvSpPr txBox="1"/>
          <p:nvPr/>
        </p:nvSpPr>
        <p:spPr>
          <a:xfrm>
            <a:off x="1059017" y="1120357"/>
            <a:ext cx="55153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C54D"/>
                </a:solidFill>
                <a:latin typeface="둥근모꼴" panose="020B0500000000000000" pitchFamily="34" charset="-127"/>
                <a:ea typeface="둥근모꼴" panose="020B0500000000000000" pitchFamily="34" charset="-127"/>
                <a:cs typeface="둥근모꼴" panose="020B0500000000000000" pitchFamily="34" charset="-127"/>
              </a:rPr>
              <a:t>선수</a:t>
            </a:r>
            <a:r>
              <a:rPr lang="en-US" altLang="ko-KR" sz="4000" dirty="0">
                <a:solidFill>
                  <a:srgbClr val="FFC54D"/>
                </a:solidFill>
                <a:latin typeface="둥근모꼴" panose="020B0500000000000000" pitchFamily="34" charset="-127"/>
                <a:ea typeface="둥근모꼴" panose="020B0500000000000000" pitchFamily="34" charset="-127"/>
                <a:cs typeface="둥근모꼴" panose="020B0500000000000000" pitchFamily="34" charset="-127"/>
              </a:rPr>
              <a:t>-</a:t>
            </a:r>
            <a:r>
              <a:rPr lang="ko-KR" altLang="en-US" sz="4000" dirty="0">
                <a:solidFill>
                  <a:srgbClr val="FFC54D"/>
                </a:solidFill>
                <a:latin typeface="둥근모꼴" panose="020B0500000000000000" pitchFamily="34" charset="-127"/>
                <a:ea typeface="둥근모꼴" panose="020B0500000000000000" pitchFamily="34" charset="-127"/>
                <a:cs typeface="둥근모꼴" panose="020B0500000000000000" pitchFamily="34" charset="-127"/>
              </a:rPr>
              <a:t>팀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34C43C-6F5E-0A37-FB8C-4B50E1B25E25}"/>
              </a:ext>
            </a:extLst>
          </p:cNvPr>
          <p:cNvSpPr txBox="1"/>
          <p:nvPr/>
        </p:nvSpPr>
        <p:spPr>
          <a:xfrm>
            <a:off x="1059017" y="1828243"/>
            <a:ext cx="57822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C54D"/>
                </a:solidFill>
                <a:latin typeface="둥근모꼴" panose="020B0500000000000000" pitchFamily="34" charset="-127"/>
                <a:ea typeface="둥근모꼴" panose="020B0500000000000000" pitchFamily="34" charset="-127"/>
                <a:cs typeface="둥근모꼴" panose="020B0500000000000000" pitchFamily="34" charset="-127"/>
              </a:rPr>
              <a:t>구장</a:t>
            </a:r>
            <a:r>
              <a:rPr lang="en-US" altLang="ko-KR" sz="4000" dirty="0">
                <a:solidFill>
                  <a:srgbClr val="FFC54D"/>
                </a:solidFill>
                <a:latin typeface="둥근모꼴" panose="020B0500000000000000" pitchFamily="34" charset="-127"/>
                <a:ea typeface="둥근모꼴" panose="020B0500000000000000" pitchFamily="34" charset="-127"/>
                <a:cs typeface="둥근모꼴" panose="020B0500000000000000" pitchFamily="34" charset="-127"/>
              </a:rPr>
              <a:t>-</a:t>
            </a:r>
            <a:r>
              <a:rPr lang="ko-KR" altLang="en-US" sz="4000" dirty="0">
                <a:solidFill>
                  <a:srgbClr val="FFC54D"/>
                </a:solidFill>
                <a:latin typeface="둥근모꼴" panose="020B0500000000000000" pitchFamily="34" charset="-127"/>
                <a:ea typeface="둥근모꼴" panose="020B0500000000000000" pitchFamily="34" charset="-127"/>
                <a:cs typeface="둥근모꼴" panose="020B0500000000000000" pitchFamily="34" charset="-127"/>
              </a:rPr>
              <a:t>예약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724DC9-F770-B8BE-E47C-03CDB8E1ADFA}"/>
              </a:ext>
            </a:extLst>
          </p:cNvPr>
          <p:cNvSpPr txBox="1"/>
          <p:nvPr/>
        </p:nvSpPr>
        <p:spPr>
          <a:xfrm>
            <a:off x="1059016" y="2536129"/>
            <a:ext cx="37043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C54D"/>
                </a:solidFill>
                <a:latin typeface="둥근모꼴" panose="020B0500000000000000" pitchFamily="34" charset="-127"/>
                <a:ea typeface="둥근모꼴" panose="020B0500000000000000" pitchFamily="34" charset="-127"/>
                <a:cs typeface="둥근모꼴" panose="020B0500000000000000" pitchFamily="34" charset="-127"/>
              </a:rPr>
              <a:t>경기</a:t>
            </a:r>
            <a:r>
              <a:rPr lang="en-US" altLang="ko-KR" sz="4000" dirty="0">
                <a:solidFill>
                  <a:srgbClr val="FFC54D"/>
                </a:solidFill>
                <a:latin typeface="둥근모꼴" panose="020B0500000000000000" pitchFamily="34" charset="-127"/>
                <a:ea typeface="둥근모꼴" panose="020B0500000000000000" pitchFamily="34" charset="-127"/>
                <a:cs typeface="둥근모꼴" panose="020B0500000000000000" pitchFamily="34" charset="-127"/>
              </a:rPr>
              <a:t>-</a:t>
            </a:r>
            <a:r>
              <a:rPr lang="ko-KR" altLang="en-US" sz="4000" dirty="0">
                <a:solidFill>
                  <a:srgbClr val="FFC54D"/>
                </a:solidFill>
                <a:latin typeface="둥근모꼴" panose="020B0500000000000000" pitchFamily="34" charset="-127"/>
                <a:ea typeface="둥근모꼴" panose="020B0500000000000000" pitchFamily="34" charset="-127"/>
                <a:cs typeface="둥근모꼴" panose="020B0500000000000000" pitchFamily="34" charset="-127"/>
              </a:rPr>
              <a:t>기록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9E3A6E-F5B3-B314-D487-C08A8BF8E779}"/>
              </a:ext>
            </a:extLst>
          </p:cNvPr>
          <p:cNvSpPr txBox="1"/>
          <p:nvPr/>
        </p:nvSpPr>
        <p:spPr>
          <a:xfrm>
            <a:off x="1059017" y="412471"/>
            <a:ext cx="81584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C54D"/>
                </a:solidFill>
                <a:latin typeface="둥근모꼴" panose="020B0500000000000000" pitchFamily="34" charset="-127"/>
                <a:ea typeface="둥근모꼴" panose="020B0500000000000000" pitchFamily="34" charset="-127"/>
                <a:cs typeface="둥근모꼴" panose="020B0500000000000000" pitchFamily="34" charset="-127"/>
              </a:rPr>
              <a:t>사람</a:t>
            </a:r>
            <a:r>
              <a:rPr lang="en-US" altLang="ko-KR" sz="4000" dirty="0">
                <a:solidFill>
                  <a:srgbClr val="FFC54D"/>
                </a:solidFill>
                <a:latin typeface="둥근모꼴" panose="020B0500000000000000" pitchFamily="34" charset="-127"/>
                <a:ea typeface="둥근모꼴" panose="020B0500000000000000" pitchFamily="34" charset="-127"/>
                <a:cs typeface="둥근모꼴" panose="020B0500000000000000" pitchFamily="34" charset="-127"/>
              </a:rPr>
              <a:t>-</a:t>
            </a:r>
            <a:r>
              <a:rPr lang="ko-KR" altLang="en-US" sz="4000" dirty="0">
                <a:solidFill>
                  <a:srgbClr val="FFC54D"/>
                </a:solidFill>
                <a:latin typeface="둥근모꼴" panose="020B0500000000000000" pitchFamily="34" charset="-127"/>
                <a:ea typeface="둥근모꼴" panose="020B0500000000000000" pitchFamily="34" charset="-127"/>
                <a:cs typeface="둥근모꼴" panose="020B0500000000000000" pitchFamily="34" charset="-127"/>
              </a:rPr>
              <a:t>커뮤니티</a:t>
            </a:r>
          </a:p>
        </p:txBody>
      </p:sp>
    </p:spTree>
    <p:extLst>
      <p:ext uri="{BB962C8B-B14F-4D97-AF65-F5344CB8AC3E}">
        <p14:creationId xmlns:p14="http://schemas.microsoft.com/office/powerpoint/2010/main" val="34054402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0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5E1C8F2-868F-D79E-828E-9D69683BA0EC}"/>
              </a:ext>
            </a:extLst>
          </p:cNvPr>
          <p:cNvSpPr txBox="1"/>
          <p:nvPr/>
        </p:nvSpPr>
        <p:spPr>
          <a:xfrm>
            <a:off x="1059017" y="1120357"/>
            <a:ext cx="55153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C54D"/>
                </a:solidFill>
                <a:latin typeface="둥근모꼴" panose="020B0500000000000000" pitchFamily="34" charset="-127"/>
                <a:ea typeface="둥근모꼴" panose="020B0500000000000000" pitchFamily="34" charset="-127"/>
                <a:cs typeface="둥근모꼴" panose="020B0500000000000000" pitchFamily="34" charset="-127"/>
              </a:rPr>
              <a:t>선수</a:t>
            </a:r>
            <a:r>
              <a:rPr lang="en-US" altLang="ko-KR" sz="4000" dirty="0">
                <a:solidFill>
                  <a:srgbClr val="FFC54D"/>
                </a:solidFill>
                <a:latin typeface="둥근모꼴" panose="020B0500000000000000" pitchFamily="34" charset="-127"/>
                <a:ea typeface="둥근모꼴" panose="020B0500000000000000" pitchFamily="34" charset="-127"/>
                <a:cs typeface="둥근모꼴" panose="020B0500000000000000" pitchFamily="34" charset="-127"/>
              </a:rPr>
              <a:t>-</a:t>
            </a:r>
            <a:r>
              <a:rPr lang="ko-KR" altLang="en-US" sz="4000" dirty="0">
                <a:solidFill>
                  <a:srgbClr val="FFC54D"/>
                </a:solidFill>
                <a:latin typeface="둥근모꼴" panose="020B0500000000000000" pitchFamily="34" charset="-127"/>
                <a:ea typeface="둥근모꼴" panose="020B0500000000000000" pitchFamily="34" charset="-127"/>
                <a:cs typeface="둥근모꼴" panose="020B0500000000000000" pitchFamily="34" charset="-127"/>
              </a:rPr>
              <a:t>팀 페이지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34C43C-6F5E-0A37-FB8C-4B50E1B25E25}"/>
              </a:ext>
            </a:extLst>
          </p:cNvPr>
          <p:cNvSpPr txBox="1"/>
          <p:nvPr/>
        </p:nvSpPr>
        <p:spPr>
          <a:xfrm>
            <a:off x="1059017" y="1828243"/>
            <a:ext cx="57822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C54D"/>
                </a:solidFill>
                <a:latin typeface="둥근모꼴" panose="020B0500000000000000" pitchFamily="34" charset="-127"/>
                <a:ea typeface="둥근모꼴" panose="020B0500000000000000" pitchFamily="34" charset="-127"/>
                <a:cs typeface="둥근모꼴" panose="020B0500000000000000" pitchFamily="34" charset="-127"/>
              </a:rPr>
              <a:t>구장</a:t>
            </a:r>
            <a:r>
              <a:rPr lang="en-US" altLang="ko-KR" sz="4000" dirty="0">
                <a:solidFill>
                  <a:srgbClr val="FFC54D"/>
                </a:solidFill>
                <a:latin typeface="둥근모꼴" panose="020B0500000000000000" pitchFamily="34" charset="-127"/>
                <a:ea typeface="둥근모꼴" panose="020B0500000000000000" pitchFamily="34" charset="-127"/>
                <a:cs typeface="둥근모꼴" panose="020B0500000000000000" pitchFamily="34" charset="-127"/>
              </a:rPr>
              <a:t>-</a:t>
            </a:r>
            <a:r>
              <a:rPr lang="ko-KR" altLang="en-US" sz="4000" dirty="0">
                <a:solidFill>
                  <a:srgbClr val="FFC54D"/>
                </a:solidFill>
                <a:latin typeface="둥근모꼴" panose="020B0500000000000000" pitchFamily="34" charset="-127"/>
                <a:ea typeface="둥근모꼴" panose="020B0500000000000000" pitchFamily="34" charset="-127"/>
                <a:cs typeface="둥근모꼴" panose="020B0500000000000000" pitchFamily="34" charset="-127"/>
              </a:rPr>
              <a:t>예약 페이지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724DC9-F770-B8BE-E47C-03CDB8E1ADFA}"/>
              </a:ext>
            </a:extLst>
          </p:cNvPr>
          <p:cNvSpPr txBox="1"/>
          <p:nvPr/>
        </p:nvSpPr>
        <p:spPr>
          <a:xfrm>
            <a:off x="1059016" y="2536129"/>
            <a:ext cx="67901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C54D"/>
                </a:solidFill>
                <a:latin typeface="둥근모꼴" panose="020B0500000000000000" pitchFamily="34" charset="-127"/>
                <a:ea typeface="둥근모꼴" panose="020B0500000000000000" pitchFamily="34" charset="-127"/>
                <a:cs typeface="둥근모꼴" panose="020B0500000000000000" pitchFamily="34" charset="-127"/>
              </a:rPr>
              <a:t>경기</a:t>
            </a:r>
            <a:r>
              <a:rPr lang="en-US" altLang="ko-KR" sz="4000" dirty="0">
                <a:solidFill>
                  <a:srgbClr val="FFC54D"/>
                </a:solidFill>
                <a:latin typeface="둥근모꼴" panose="020B0500000000000000" pitchFamily="34" charset="-127"/>
                <a:ea typeface="둥근모꼴" panose="020B0500000000000000" pitchFamily="34" charset="-127"/>
                <a:cs typeface="둥근모꼴" panose="020B0500000000000000" pitchFamily="34" charset="-127"/>
              </a:rPr>
              <a:t>-</a:t>
            </a:r>
            <a:r>
              <a:rPr lang="ko-KR" altLang="en-US" sz="4000" dirty="0">
                <a:solidFill>
                  <a:srgbClr val="FFC54D"/>
                </a:solidFill>
                <a:latin typeface="둥근모꼴" panose="020B0500000000000000" pitchFamily="34" charset="-127"/>
                <a:ea typeface="둥근모꼴" panose="020B0500000000000000" pitchFamily="34" charset="-127"/>
                <a:cs typeface="둥근모꼴" panose="020B0500000000000000" pitchFamily="34" charset="-127"/>
              </a:rPr>
              <a:t>기록 및 리그 페이지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9E3A6E-F5B3-B314-D487-C08A8BF8E779}"/>
              </a:ext>
            </a:extLst>
          </p:cNvPr>
          <p:cNvSpPr txBox="1"/>
          <p:nvPr/>
        </p:nvSpPr>
        <p:spPr>
          <a:xfrm>
            <a:off x="1059017" y="412471"/>
            <a:ext cx="81584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C54D"/>
                </a:solidFill>
                <a:latin typeface="둥근모꼴" panose="020B0500000000000000" pitchFamily="34" charset="-127"/>
                <a:ea typeface="둥근모꼴" panose="020B0500000000000000" pitchFamily="34" charset="-127"/>
                <a:cs typeface="둥근모꼴" panose="020B0500000000000000" pitchFamily="34" charset="-127"/>
              </a:rPr>
              <a:t>사람</a:t>
            </a:r>
            <a:r>
              <a:rPr lang="en-US" altLang="ko-KR" sz="4000" dirty="0">
                <a:solidFill>
                  <a:srgbClr val="FFC54D"/>
                </a:solidFill>
                <a:latin typeface="둥근모꼴" panose="020B0500000000000000" pitchFamily="34" charset="-127"/>
                <a:ea typeface="둥근모꼴" panose="020B0500000000000000" pitchFamily="34" charset="-127"/>
                <a:cs typeface="둥근모꼴" panose="020B0500000000000000" pitchFamily="34" charset="-127"/>
              </a:rPr>
              <a:t>-</a:t>
            </a:r>
            <a:r>
              <a:rPr lang="ko-KR" altLang="en-US" sz="4000" dirty="0">
                <a:solidFill>
                  <a:srgbClr val="FFC54D"/>
                </a:solidFill>
                <a:latin typeface="둥근모꼴" panose="020B0500000000000000" pitchFamily="34" charset="-127"/>
                <a:ea typeface="둥근모꼴" panose="020B0500000000000000" pitchFamily="34" charset="-127"/>
                <a:cs typeface="둥근모꼴" panose="020B0500000000000000" pitchFamily="34" charset="-127"/>
              </a:rPr>
              <a:t>커뮤니티 및 메인 페이지</a:t>
            </a:r>
          </a:p>
        </p:txBody>
      </p:sp>
    </p:spTree>
    <p:extLst>
      <p:ext uri="{BB962C8B-B14F-4D97-AF65-F5344CB8AC3E}">
        <p14:creationId xmlns:p14="http://schemas.microsoft.com/office/powerpoint/2010/main" val="8347175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hlinkClick r:id="rId3"/>
            <a:extLst>
              <a:ext uri="{FF2B5EF4-FFF2-40B4-BE49-F238E27FC236}">
                <a16:creationId xmlns:a16="http://schemas.microsoft.com/office/drawing/2014/main" id="{E69E3A6E-F5B3-B314-D487-C08A8BF8E779}"/>
              </a:ext>
            </a:extLst>
          </p:cNvPr>
          <p:cNvSpPr txBox="1"/>
          <p:nvPr/>
        </p:nvSpPr>
        <p:spPr>
          <a:xfrm>
            <a:off x="133489" y="2721114"/>
            <a:ext cx="11973967" cy="1323439"/>
          </a:xfrm>
          <a:prstGeom prst="rect">
            <a:avLst/>
          </a:prstGeom>
          <a:solidFill>
            <a:srgbClr val="150050"/>
          </a:solidFill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C54D"/>
                </a:solidFill>
                <a:latin typeface="둥근모꼴" panose="020B0500000000000000" pitchFamily="34" charset="-127"/>
                <a:ea typeface="둥근모꼴" panose="020B0500000000000000" pitchFamily="34" charset="-127"/>
                <a:cs typeface="둥근모꼴" panose="020B0500000000000000" pitchFamily="34" charset="-127"/>
                <a:hlinkClick r:id="rId3" tooltip="홈페이지로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https://makadamia0055.github.io/Project-0.0/baseball/mainpage.html</a:t>
            </a:r>
            <a:endParaRPr lang="ko-KR" altLang="en-US" sz="4000" dirty="0">
              <a:solidFill>
                <a:srgbClr val="FFC54D"/>
              </a:solidFill>
              <a:latin typeface="둥근모꼴" panose="020B0500000000000000" pitchFamily="34" charset="-127"/>
              <a:ea typeface="둥근모꼴" panose="020B0500000000000000" pitchFamily="34" charset="-127"/>
              <a:cs typeface="둥근모꼴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5926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0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7B018E-0FB2-2FBB-DCAA-B90768833B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07352" y="5704375"/>
            <a:ext cx="3984648" cy="1153625"/>
          </a:xfrm>
        </p:spPr>
        <p:txBody>
          <a:bodyPr>
            <a:normAutofit fontScale="90000"/>
          </a:bodyPr>
          <a:lstStyle/>
          <a:p>
            <a:r>
              <a:rPr lang="en-US" altLang="ko-KR" sz="8800" dirty="0">
                <a:solidFill>
                  <a:srgbClr val="FFC54D">
                    <a:alpha val="66000"/>
                  </a:srgbClr>
                </a:solidFill>
                <a:latin typeface="Impact" panose="020B0806030902050204" pitchFamily="34" charset="0"/>
              </a:rPr>
              <a:t>Here O!!</a:t>
            </a:r>
            <a:endParaRPr lang="ko-KR" altLang="en-US" sz="8800" dirty="0">
              <a:solidFill>
                <a:srgbClr val="FFC54D">
                  <a:alpha val="66000"/>
                </a:srgbClr>
              </a:solidFill>
              <a:latin typeface="Impact" panose="020B080603090205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DF1518-A438-0869-E0B0-27D1334E4609}"/>
              </a:ext>
            </a:extLst>
          </p:cNvPr>
          <p:cNvSpPr txBox="1"/>
          <p:nvPr/>
        </p:nvSpPr>
        <p:spPr>
          <a:xfrm>
            <a:off x="3068027" y="2847931"/>
            <a:ext cx="37043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C54D"/>
                </a:solidFill>
                <a:latin typeface="둥근모꼴" panose="020B0500000000000000" pitchFamily="34" charset="-127"/>
                <a:ea typeface="둥근모꼴" panose="020B0500000000000000" pitchFamily="34" charset="-127"/>
                <a:cs typeface="둥근모꼴" panose="020B0500000000000000" pitchFamily="34" charset="-127"/>
              </a:rPr>
              <a:t>아마추어 야구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99BE11-EACF-AF04-28FD-A3611F56AB78}"/>
              </a:ext>
            </a:extLst>
          </p:cNvPr>
          <p:cNvSpPr txBox="1"/>
          <p:nvPr/>
        </p:nvSpPr>
        <p:spPr>
          <a:xfrm>
            <a:off x="3568611" y="2226094"/>
            <a:ext cx="37043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C54D"/>
                </a:solidFill>
                <a:latin typeface="둥근모꼴" panose="020B0500000000000000" pitchFamily="34" charset="-127"/>
                <a:ea typeface="둥근모꼴" panose="020B0500000000000000" pitchFamily="34" charset="-127"/>
                <a:cs typeface="둥근모꼴" panose="020B0500000000000000" pitchFamily="34" charset="-127"/>
              </a:rPr>
              <a:t>사회인 야구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2E694D0-DC97-08A3-270B-501F241B1542}"/>
              </a:ext>
            </a:extLst>
          </p:cNvPr>
          <p:cNvCxnSpPr/>
          <p:nvPr/>
        </p:nvCxnSpPr>
        <p:spPr>
          <a:xfrm>
            <a:off x="2863343" y="3624232"/>
            <a:ext cx="4198231" cy="0"/>
          </a:xfrm>
          <a:prstGeom prst="line">
            <a:avLst/>
          </a:prstGeom>
          <a:ln w="28575">
            <a:solidFill>
              <a:srgbClr val="FFC5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9595939-FF26-5967-9268-AB1519FB1EE4}"/>
              </a:ext>
            </a:extLst>
          </p:cNvPr>
          <p:cNvSpPr txBox="1"/>
          <p:nvPr/>
        </p:nvSpPr>
        <p:spPr>
          <a:xfrm>
            <a:off x="1716450" y="3692648"/>
            <a:ext cx="88291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C54D"/>
                </a:solidFill>
                <a:latin typeface="둥근모꼴" panose="020B0500000000000000" pitchFamily="34" charset="-127"/>
                <a:ea typeface="둥근모꼴" panose="020B0500000000000000" pitchFamily="34" charset="-127"/>
                <a:cs typeface="둥근모꼴" panose="020B0500000000000000" pitchFamily="34" charset="-127"/>
              </a:rPr>
              <a:t>불편함 </a:t>
            </a:r>
            <a:r>
              <a:rPr lang="en-US" altLang="ko-KR" sz="4000" dirty="0">
                <a:solidFill>
                  <a:srgbClr val="FFC54D"/>
                </a:solidFill>
                <a:latin typeface="둥근모꼴" panose="020B0500000000000000" pitchFamily="34" charset="-127"/>
                <a:ea typeface="둥근모꼴" panose="020B0500000000000000" pitchFamily="34" charset="-127"/>
                <a:cs typeface="둥근모꼴" panose="020B0500000000000000" pitchFamily="34" charset="-127"/>
              </a:rPr>
              <a:t>: </a:t>
            </a:r>
            <a:r>
              <a:rPr lang="ko-KR" altLang="en-US" sz="4000" dirty="0">
                <a:solidFill>
                  <a:srgbClr val="FFC54D"/>
                </a:solidFill>
                <a:latin typeface="둥근모꼴" panose="020B0500000000000000" pitchFamily="34" charset="-127"/>
                <a:ea typeface="둥근모꼴" panose="020B0500000000000000" pitchFamily="34" charset="-127"/>
                <a:cs typeface="둥근모꼴" panose="020B0500000000000000" pitchFamily="34" charset="-127"/>
              </a:rPr>
              <a:t>경기장 예약 </a:t>
            </a:r>
          </a:p>
        </p:txBody>
      </p:sp>
    </p:spTree>
    <p:extLst>
      <p:ext uri="{BB962C8B-B14F-4D97-AF65-F5344CB8AC3E}">
        <p14:creationId xmlns:p14="http://schemas.microsoft.com/office/powerpoint/2010/main" val="4163082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0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7B018E-0FB2-2FBB-DCAA-B90768833B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07352" y="5704375"/>
            <a:ext cx="3984648" cy="1153625"/>
          </a:xfrm>
        </p:spPr>
        <p:txBody>
          <a:bodyPr>
            <a:normAutofit fontScale="90000"/>
          </a:bodyPr>
          <a:lstStyle/>
          <a:p>
            <a:r>
              <a:rPr lang="en-US" altLang="ko-KR" sz="8800" dirty="0">
                <a:solidFill>
                  <a:srgbClr val="FFC54D">
                    <a:alpha val="66000"/>
                  </a:srgbClr>
                </a:solidFill>
                <a:latin typeface="Impact" panose="020B0806030902050204" pitchFamily="34" charset="0"/>
              </a:rPr>
              <a:t>Here O!!</a:t>
            </a:r>
            <a:endParaRPr lang="ko-KR" altLang="en-US" sz="8800" dirty="0">
              <a:solidFill>
                <a:srgbClr val="FFC54D">
                  <a:alpha val="66000"/>
                </a:srgbClr>
              </a:solidFill>
              <a:latin typeface="Impact" panose="020B080603090205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DF1518-A438-0869-E0B0-27D1334E4609}"/>
              </a:ext>
            </a:extLst>
          </p:cNvPr>
          <p:cNvSpPr txBox="1"/>
          <p:nvPr/>
        </p:nvSpPr>
        <p:spPr>
          <a:xfrm>
            <a:off x="3068027" y="2847931"/>
            <a:ext cx="37043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C54D"/>
                </a:solidFill>
                <a:latin typeface="둥근모꼴" panose="020B0500000000000000" pitchFamily="34" charset="-127"/>
                <a:ea typeface="둥근모꼴" panose="020B0500000000000000" pitchFamily="34" charset="-127"/>
                <a:cs typeface="둥근모꼴" panose="020B0500000000000000" pitchFamily="34" charset="-127"/>
              </a:rPr>
              <a:t>아마추어 야구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99BE11-EACF-AF04-28FD-A3611F56AB78}"/>
              </a:ext>
            </a:extLst>
          </p:cNvPr>
          <p:cNvSpPr txBox="1"/>
          <p:nvPr/>
        </p:nvSpPr>
        <p:spPr>
          <a:xfrm>
            <a:off x="3568611" y="2226094"/>
            <a:ext cx="37043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C54D"/>
                </a:solidFill>
                <a:latin typeface="둥근모꼴" panose="020B0500000000000000" pitchFamily="34" charset="-127"/>
                <a:ea typeface="둥근모꼴" panose="020B0500000000000000" pitchFamily="34" charset="-127"/>
                <a:cs typeface="둥근모꼴" panose="020B0500000000000000" pitchFamily="34" charset="-127"/>
              </a:rPr>
              <a:t>사회인 야구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2E694D0-DC97-08A3-270B-501F241B1542}"/>
              </a:ext>
            </a:extLst>
          </p:cNvPr>
          <p:cNvCxnSpPr/>
          <p:nvPr/>
        </p:nvCxnSpPr>
        <p:spPr>
          <a:xfrm>
            <a:off x="2863343" y="3624232"/>
            <a:ext cx="4198231" cy="0"/>
          </a:xfrm>
          <a:prstGeom prst="line">
            <a:avLst/>
          </a:prstGeom>
          <a:ln w="28575">
            <a:solidFill>
              <a:srgbClr val="FFC5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9595939-FF26-5967-9268-AB1519FB1EE4}"/>
              </a:ext>
            </a:extLst>
          </p:cNvPr>
          <p:cNvSpPr txBox="1"/>
          <p:nvPr/>
        </p:nvSpPr>
        <p:spPr>
          <a:xfrm>
            <a:off x="1716450" y="3692648"/>
            <a:ext cx="88291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C54D"/>
                </a:solidFill>
                <a:latin typeface="둥근모꼴" panose="020B0500000000000000" pitchFamily="34" charset="-127"/>
                <a:ea typeface="둥근모꼴" panose="020B0500000000000000" pitchFamily="34" charset="-127"/>
                <a:cs typeface="둥근모꼴" panose="020B0500000000000000" pitchFamily="34" charset="-127"/>
              </a:rPr>
              <a:t>불편함 </a:t>
            </a:r>
            <a:r>
              <a:rPr lang="en-US" altLang="ko-KR" sz="4000" dirty="0">
                <a:solidFill>
                  <a:srgbClr val="FFC54D"/>
                </a:solidFill>
                <a:latin typeface="둥근모꼴" panose="020B0500000000000000" pitchFamily="34" charset="-127"/>
                <a:ea typeface="둥근모꼴" panose="020B0500000000000000" pitchFamily="34" charset="-127"/>
                <a:cs typeface="둥근모꼴" panose="020B0500000000000000" pitchFamily="34" charset="-127"/>
              </a:rPr>
              <a:t>: </a:t>
            </a:r>
            <a:r>
              <a:rPr lang="ko-KR" altLang="en-US" sz="4000" dirty="0">
                <a:solidFill>
                  <a:srgbClr val="FFC54D"/>
                </a:solidFill>
                <a:latin typeface="둥근모꼴" panose="020B0500000000000000" pitchFamily="34" charset="-127"/>
                <a:ea typeface="둥근모꼴" panose="020B0500000000000000" pitchFamily="34" charset="-127"/>
                <a:cs typeface="둥근모꼴" panose="020B0500000000000000" pitchFamily="34" charset="-127"/>
              </a:rPr>
              <a:t>경기장 예약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E91078-630C-ADA0-1A37-EE31CF57A8BF}"/>
              </a:ext>
            </a:extLst>
          </p:cNvPr>
          <p:cNvSpPr txBox="1"/>
          <p:nvPr/>
        </p:nvSpPr>
        <p:spPr>
          <a:xfrm>
            <a:off x="4038047" y="4512575"/>
            <a:ext cx="88291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FFC54D"/>
                </a:solidFill>
                <a:latin typeface="둥근모꼴" panose="020B0500000000000000" pitchFamily="34" charset="-127"/>
                <a:ea typeface="둥근모꼴" panose="020B0500000000000000" pitchFamily="34" charset="-127"/>
                <a:cs typeface="둥근모꼴" panose="020B0500000000000000" pitchFamily="34" charset="-127"/>
              </a:rPr>
              <a:t>예약을 구장마다 </a:t>
            </a:r>
            <a:br>
              <a:rPr lang="en-US" altLang="ko-KR" sz="2400" dirty="0">
                <a:solidFill>
                  <a:srgbClr val="FFC54D"/>
                </a:solidFill>
                <a:latin typeface="둥근모꼴" panose="020B0500000000000000" pitchFamily="34" charset="-127"/>
                <a:ea typeface="둥근모꼴" panose="020B0500000000000000" pitchFamily="34" charset="-127"/>
                <a:cs typeface="둥근모꼴" panose="020B0500000000000000" pitchFamily="34" charset="-127"/>
              </a:rPr>
            </a:br>
            <a:r>
              <a:rPr lang="ko-KR" altLang="en-US" sz="2400" dirty="0">
                <a:solidFill>
                  <a:srgbClr val="FFC54D"/>
                </a:solidFill>
                <a:latin typeface="둥근모꼴" panose="020B0500000000000000" pitchFamily="34" charset="-127"/>
                <a:ea typeface="둥근모꼴" panose="020B0500000000000000" pitchFamily="34" charset="-127"/>
                <a:cs typeface="둥근모꼴" panose="020B0500000000000000" pitchFamily="34" charset="-127"/>
              </a:rPr>
              <a:t>개별로 연락하여 진행해야 한다</a:t>
            </a:r>
            <a:r>
              <a:rPr lang="en-US" altLang="ko-KR" sz="2400" dirty="0">
                <a:solidFill>
                  <a:srgbClr val="FFC54D"/>
                </a:solidFill>
                <a:latin typeface="둥근모꼴" panose="020B0500000000000000" pitchFamily="34" charset="-127"/>
                <a:ea typeface="둥근모꼴" panose="020B0500000000000000" pitchFamily="34" charset="-127"/>
                <a:cs typeface="둥근모꼴" panose="020B0500000000000000" pitchFamily="34" charset="-127"/>
              </a:rPr>
              <a:t>.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F97DDD1-2484-238B-7982-874B319F44F8}"/>
              </a:ext>
            </a:extLst>
          </p:cNvPr>
          <p:cNvCxnSpPr/>
          <p:nvPr/>
        </p:nvCxnSpPr>
        <p:spPr>
          <a:xfrm>
            <a:off x="4124812" y="5343572"/>
            <a:ext cx="3937927" cy="0"/>
          </a:xfrm>
          <a:prstGeom prst="line">
            <a:avLst/>
          </a:prstGeom>
          <a:ln w="9525">
            <a:solidFill>
              <a:srgbClr val="FFC5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8EFC00F-2C25-61CD-28D3-FE32083C942D}"/>
              </a:ext>
            </a:extLst>
          </p:cNvPr>
          <p:cNvCxnSpPr/>
          <p:nvPr/>
        </p:nvCxnSpPr>
        <p:spPr>
          <a:xfrm>
            <a:off x="4130378" y="5395862"/>
            <a:ext cx="3937927" cy="0"/>
          </a:xfrm>
          <a:prstGeom prst="line">
            <a:avLst/>
          </a:prstGeom>
          <a:ln w="9525">
            <a:solidFill>
              <a:srgbClr val="FFC5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39977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0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7B018E-0FB2-2FBB-DCAA-B90768833B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07352" y="5704375"/>
            <a:ext cx="3984648" cy="1153625"/>
          </a:xfrm>
        </p:spPr>
        <p:txBody>
          <a:bodyPr>
            <a:normAutofit fontScale="90000"/>
          </a:bodyPr>
          <a:lstStyle/>
          <a:p>
            <a:r>
              <a:rPr lang="en-US" altLang="ko-KR" sz="8800" dirty="0">
                <a:solidFill>
                  <a:srgbClr val="FFC54D">
                    <a:alpha val="66000"/>
                  </a:srgbClr>
                </a:solidFill>
                <a:latin typeface="Impact" panose="020B0806030902050204" pitchFamily="34" charset="0"/>
              </a:rPr>
              <a:t>Here O!!</a:t>
            </a:r>
            <a:endParaRPr lang="ko-KR" altLang="en-US" sz="8800" dirty="0">
              <a:solidFill>
                <a:srgbClr val="FFC54D">
                  <a:alpha val="66000"/>
                </a:srgbClr>
              </a:solidFill>
              <a:latin typeface="Impact" panose="020B080603090205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DF1518-A438-0869-E0B0-27D1334E4609}"/>
              </a:ext>
            </a:extLst>
          </p:cNvPr>
          <p:cNvSpPr txBox="1"/>
          <p:nvPr/>
        </p:nvSpPr>
        <p:spPr>
          <a:xfrm>
            <a:off x="3068027" y="2847931"/>
            <a:ext cx="37043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C54D"/>
                </a:solidFill>
                <a:latin typeface="둥근모꼴" panose="020B0500000000000000" pitchFamily="34" charset="-127"/>
                <a:ea typeface="둥근모꼴" panose="020B0500000000000000" pitchFamily="34" charset="-127"/>
                <a:cs typeface="둥근모꼴" panose="020B0500000000000000" pitchFamily="34" charset="-127"/>
              </a:rPr>
              <a:t>아마추어 야구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99BE11-EACF-AF04-28FD-A3611F56AB78}"/>
              </a:ext>
            </a:extLst>
          </p:cNvPr>
          <p:cNvSpPr txBox="1"/>
          <p:nvPr/>
        </p:nvSpPr>
        <p:spPr>
          <a:xfrm>
            <a:off x="3568611" y="2226094"/>
            <a:ext cx="37043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C54D"/>
                </a:solidFill>
                <a:latin typeface="둥근모꼴" panose="020B0500000000000000" pitchFamily="34" charset="-127"/>
                <a:ea typeface="둥근모꼴" panose="020B0500000000000000" pitchFamily="34" charset="-127"/>
                <a:cs typeface="둥근모꼴" panose="020B0500000000000000" pitchFamily="34" charset="-127"/>
              </a:rPr>
              <a:t>사회인 야구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2E694D0-DC97-08A3-270B-501F241B1542}"/>
              </a:ext>
            </a:extLst>
          </p:cNvPr>
          <p:cNvCxnSpPr/>
          <p:nvPr/>
        </p:nvCxnSpPr>
        <p:spPr>
          <a:xfrm>
            <a:off x="2863343" y="3624232"/>
            <a:ext cx="4198231" cy="0"/>
          </a:xfrm>
          <a:prstGeom prst="line">
            <a:avLst/>
          </a:prstGeom>
          <a:ln w="28575">
            <a:solidFill>
              <a:srgbClr val="FFC5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9595939-FF26-5967-9268-AB1519FB1EE4}"/>
              </a:ext>
            </a:extLst>
          </p:cNvPr>
          <p:cNvSpPr txBox="1"/>
          <p:nvPr/>
        </p:nvSpPr>
        <p:spPr>
          <a:xfrm>
            <a:off x="1716450" y="3692648"/>
            <a:ext cx="88291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C54D"/>
                </a:solidFill>
                <a:latin typeface="둥근모꼴" panose="020B0500000000000000" pitchFamily="34" charset="-127"/>
                <a:ea typeface="둥근모꼴" panose="020B0500000000000000" pitchFamily="34" charset="-127"/>
                <a:cs typeface="둥근모꼴" panose="020B0500000000000000" pitchFamily="34" charset="-127"/>
              </a:rPr>
              <a:t>불편함 </a:t>
            </a:r>
            <a:r>
              <a:rPr lang="en-US" altLang="ko-KR" sz="4000" dirty="0">
                <a:solidFill>
                  <a:srgbClr val="FFC54D"/>
                </a:solidFill>
                <a:latin typeface="둥근모꼴" panose="020B0500000000000000" pitchFamily="34" charset="-127"/>
                <a:ea typeface="둥근모꼴" panose="020B0500000000000000" pitchFamily="34" charset="-127"/>
                <a:cs typeface="둥근모꼴" panose="020B0500000000000000" pitchFamily="34" charset="-127"/>
              </a:rPr>
              <a:t>: </a:t>
            </a:r>
            <a:r>
              <a:rPr lang="ko-KR" altLang="en-US" sz="4000" dirty="0">
                <a:solidFill>
                  <a:srgbClr val="FFC54D"/>
                </a:solidFill>
                <a:latin typeface="둥근모꼴" panose="020B0500000000000000" pitchFamily="34" charset="-127"/>
                <a:ea typeface="둥근모꼴" panose="020B0500000000000000" pitchFamily="34" charset="-127"/>
                <a:cs typeface="둥근모꼴" panose="020B0500000000000000" pitchFamily="34" charset="-127"/>
              </a:rPr>
              <a:t>경기장 예약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E91078-630C-ADA0-1A37-EE31CF57A8BF}"/>
              </a:ext>
            </a:extLst>
          </p:cNvPr>
          <p:cNvSpPr txBox="1"/>
          <p:nvPr/>
        </p:nvSpPr>
        <p:spPr>
          <a:xfrm>
            <a:off x="4038047" y="4512575"/>
            <a:ext cx="88291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FFC54D"/>
                </a:solidFill>
                <a:latin typeface="둥근모꼴" panose="020B0500000000000000" pitchFamily="34" charset="-127"/>
                <a:ea typeface="둥근모꼴" panose="020B0500000000000000" pitchFamily="34" charset="-127"/>
                <a:cs typeface="둥근모꼴" panose="020B0500000000000000" pitchFamily="34" charset="-127"/>
              </a:rPr>
              <a:t>예약을 구장마다 </a:t>
            </a:r>
            <a:br>
              <a:rPr lang="en-US" altLang="ko-KR" sz="2400" dirty="0">
                <a:solidFill>
                  <a:srgbClr val="FFC54D"/>
                </a:solidFill>
                <a:latin typeface="둥근모꼴" panose="020B0500000000000000" pitchFamily="34" charset="-127"/>
                <a:ea typeface="둥근모꼴" panose="020B0500000000000000" pitchFamily="34" charset="-127"/>
                <a:cs typeface="둥근모꼴" panose="020B0500000000000000" pitchFamily="34" charset="-127"/>
              </a:rPr>
            </a:br>
            <a:r>
              <a:rPr lang="ko-KR" altLang="en-US" sz="2400" dirty="0">
                <a:solidFill>
                  <a:srgbClr val="FFC54D"/>
                </a:solidFill>
                <a:latin typeface="둥근모꼴" panose="020B0500000000000000" pitchFamily="34" charset="-127"/>
                <a:ea typeface="둥근모꼴" panose="020B0500000000000000" pitchFamily="34" charset="-127"/>
                <a:cs typeface="둥근모꼴" panose="020B0500000000000000" pitchFamily="34" charset="-127"/>
              </a:rPr>
              <a:t>개별로 연락하여 진행해야 한다</a:t>
            </a:r>
            <a:r>
              <a:rPr lang="en-US" altLang="ko-KR" sz="2400" dirty="0">
                <a:solidFill>
                  <a:srgbClr val="FFC54D"/>
                </a:solidFill>
                <a:latin typeface="둥근모꼴" panose="020B0500000000000000" pitchFamily="34" charset="-127"/>
                <a:ea typeface="둥근모꼴" panose="020B0500000000000000" pitchFamily="34" charset="-127"/>
                <a:cs typeface="둥근모꼴" panose="020B0500000000000000" pitchFamily="34" charset="-127"/>
              </a:rPr>
              <a:t>.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F97DDD1-2484-238B-7982-874B319F44F8}"/>
              </a:ext>
            </a:extLst>
          </p:cNvPr>
          <p:cNvCxnSpPr/>
          <p:nvPr/>
        </p:nvCxnSpPr>
        <p:spPr>
          <a:xfrm>
            <a:off x="4124812" y="5343572"/>
            <a:ext cx="3937927" cy="0"/>
          </a:xfrm>
          <a:prstGeom prst="line">
            <a:avLst/>
          </a:prstGeom>
          <a:ln w="9525">
            <a:solidFill>
              <a:srgbClr val="FFC5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8EFC00F-2C25-61CD-28D3-FE32083C942D}"/>
              </a:ext>
            </a:extLst>
          </p:cNvPr>
          <p:cNvCxnSpPr/>
          <p:nvPr/>
        </p:nvCxnSpPr>
        <p:spPr>
          <a:xfrm>
            <a:off x="4130378" y="5395862"/>
            <a:ext cx="3937927" cy="0"/>
          </a:xfrm>
          <a:prstGeom prst="line">
            <a:avLst/>
          </a:prstGeom>
          <a:ln w="9525">
            <a:solidFill>
              <a:srgbClr val="FFC5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33" name="잉크 32">
                <a:extLst>
                  <a:ext uri="{FF2B5EF4-FFF2-40B4-BE49-F238E27FC236}">
                    <a16:creationId xmlns:a16="http://schemas.microsoft.com/office/drawing/2014/main" id="{0FF3CD37-F121-47FD-E4C3-C7143232F150}"/>
                  </a:ext>
                </a:extLst>
              </p14:cNvPr>
              <p14:cNvContentPartPr/>
              <p14:nvPr/>
            </p14:nvContentPartPr>
            <p14:xfrm>
              <a:off x="4081974" y="4843955"/>
              <a:ext cx="857520" cy="724680"/>
            </p14:xfrm>
          </p:contentPart>
        </mc:Choice>
        <mc:Fallback xmlns="">
          <p:pic>
            <p:nvPicPr>
              <p:cNvPr id="33" name="잉크 32">
                <a:extLst>
                  <a:ext uri="{FF2B5EF4-FFF2-40B4-BE49-F238E27FC236}">
                    <a16:creationId xmlns:a16="http://schemas.microsoft.com/office/drawing/2014/main" id="{0FF3CD37-F121-47FD-E4C3-C7143232F15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64334" y="4825955"/>
                <a:ext cx="893160" cy="760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033060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0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7B018E-0FB2-2FBB-DCAA-B90768833B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07352" y="5704375"/>
            <a:ext cx="3984648" cy="1153625"/>
          </a:xfrm>
        </p:spPr>
        <p:txBody>
          <a:bodyPr>
            <a:normAutofit fontScale="90000"/>
          </a:bodyPr>
          <a:lstStyle/>
          <a:p>
            <a:r>
              <a:rPr lang="en-US" altLang="ko-KR" sz="8800" dirty="0">
                <a:solidFill>
                  <a:srgbClr val="FFC54D">
                    <a:alpha val="66000"/>
                  </a:srgbClr>
                </a:solidFill>
                <a:latin typeface="Impact" panose="020B0806030902050204" pitchFamily="34" charset="0"/>
              </a:rPr>
              <a:t>Here O!!</a:t>
            </a:r>
            <a:endParaRPr lang="ko-KR" altLang="en-US" sz="8800" dirty="0">
              <a:solidFill>
                <a:srgbClr val="FFC54D">
                  <a:alpha val="66000"/>
                </a:srgbClr>
              </a:solidFill>
              <a:latin typeface="Impact" panose="020B080603090205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DF1518-A438-0869-E0B0-27D1334E4609}"/>
              </a:ext>
            </a:extLst>
          </p:cNvPr>
          <p:cNvSpPr txBox="1"/>
          <p:nvPr/>
        </p:nvSpPr>
        <p:spPr>
          <a:xfrm>
            <a:off x="3068027" y="2847931"/>
            <a:ext cx="37043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C54D"/>
                </a:solidFill>
                <a:latin typeface="둥근모꼴" panose="020B0500000000000000" pitchFamily="34" charset="-127"/>
                <a:ea typeface="둥근모꼴" panose="020B0500000000000000" pitchFamily="34" charset="-127"/>
                <a:cs typeface="둥근모꼴" panose="020B0500000000000000" pitchFamily="34" charset="-127"/>
              </a:rPr>
              <a:t>아마추어 야구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99BE11-EACF-AF04-28FD-A3611F56AB78}"/>
              </a:ext>
            </a:extLst>
          </p:cNvPr>
          <p:cNvSpPr txBox="1"/>
          <p:nvPr/>
        </p:nvSpPr>
        <p:spPr>
          <a:xfrm>
            <a:off x="3568611" y="2226094"/>
            <a:ext cx="37043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C54D"/>
                </a:solidFill>
                <a:latin typeface="둥근모꼴" panose="020B0500000000000000" pitchFamily="34" charset="-127"/>
                <a:ea typeface="둥근모꼴" panose="020B0500000000000000" pitchFamily="34" charset="-127"/>
                <a:cs typeface="둥근모꼴" panose="020B0500000000000000" pitchFamily="34" charset="-127"/>
              </a:rPr>
              <a:t>사회인 야구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2E694D0-DC97-08A3-270B-501F241B1542}"/>
              </a:ext>
            </a:extLst>
          </p:cNvPr>
          <p:cNvCxnSpPr/>
          <p:nvPr/>
        </p:nvCxnSpPr>
        <p:spPr>
          <a:xfrm>
            <a:off x="2863343" y="3624232"/>
            <a:ext cx="4198231" cy="0"/>
          </a:xfrm>
          <a:prstGeom prst="line">
            <a:avLst/>
          </a:prstGeom>
          <a:ln w="28575">
            <a:solidFill>
              <a:srgbClr val="FFC5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9595939-FF26-5967-9268-AB1519FB1EE4}"/>
              </a:ext>
            </a:extLst>
          </p:cNvPr>
          <p:cNvSpPr txBox="1"/>
          <p:nvPr/>
        </p:nvSpPr>
        <p:spPr>
          <a:xfrm>
            <a:off x="1716450" y="3692648"/>
            <a:ext cx="88291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C54D"/>
                </a:solidFill>
                <a:latin typeface="둥근모꼴" panose="020B0500000000000000" pitchFamily="34" charset="-127"/>
                <a:ea typeface="둥근모꼴" panose="020B0500000000000000" pitchFamily="34" charset="-127"/>
                <a:cs typeface="둥근모꼴" panose="020B0500000000000000" pitchFamily="34" charset="-127"/>
              </a:rPr>
              <a:t>불편함 </a:t>
            </a:r>
            <a:r>
              <a:rPr lang="en-US" altLang="ko-KR" sz="4000" dirty="0">
                <a:solidFill>
                  <a:srgbClr val="FFC54D"/>
                </a:solidFill>
                <a:latin typeface="둥근모꼴" panose="020B0500000000000000" pitchFamily="34" charset="-127"/>
                <a:ea typeface="둥근모꼴" panose="020B0500000000000000" pitchFamily="34" charset="-127"/>
                <a:cs typeface="둥근모꼴" panose="020B0500000000000000" pitchFamily="34" charset="-127"/>
              </a:rPr>
              <a:t>: </a:t>
            </a:r>
            <a:r>
              <a:rPr lang="ko-KR" altLang="en-US" sz="4000" dirty="0">
                <a:solidFill>
                  <a:srgbClr val="FFC54D"/>
                </a:solidFill>
                <a:latin typeface="둥근모꼴" panose="020B0500000000000000" pitchFamily="34" charset="-127"/>
                <a:ea typeface="둥근모꼴" panose="020B0500000000000000" pitchFamily="34" charset="-127"/>
                <a:cs typeface="둥근모꼴" panose="020B0500000000000000" pitchFamily="34" charset="-127"/>
              </a:rPr>
              <a:t>경기장 예약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834913-AFA2-8A21-CF57-C37A20B3B79A}"/>
              </a:ext>
            </a:extLst>
          </p:cNvPr>
          <p:cNvSpPr txBox="1"/>
          <p:nvPr/>
        </p:nvSpPr>
        <p:spPr>
          <a:xfrm rot="19405049">
            <a:off x="1265368" y="2373096"/>
            <a:ext cx="8036038" cy="1323439"/>
          </a:xfrm>
          <a:prstGeom prst="rect">
            <a:avLst/>
          </a:prstGeom>
          <a:solidFill>
            <a:srgbClr val="150050">
              <a:alpha val="91000"/>
            </a:srgbClr>
          </a:solidFill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accent5">
                    <a:lumMod val="20000"/>
                    <a:lumOff val="80000"/>
                  </a:schemeClr>
                </a:solidFill>
                <a:latin typeface="둥근모꼴" panose="020B0500000000000000" pitchFamily="34" charset="-127"/>
                <a:ea typeface="둥근모꼴" panose="020B0500000000000000" pitchFamily="34" charset="-127"/>
                <a:cs typeface="둥근모꼴" panose="020B0500000000000000" pitchFamily="34" charset="-127"/>
              </a:rPr>
              <a:t>경기장 예약을 쉽게 할 수 있는 </a:t>
            </a:r>
            <a:endParaRPr lang="en-US" altLang="ko-KR" sz="4000" dirty="0">
              <a:solidFill>
                <a:schemeClr val="accent5">
                  <a:lumMod val="20000"/>
                  <a:lumOff val="80000"/>
                </a:schemeClr>
              </a:solidFill>
              <a:latin typeface="둥근모꼴" panose="020B0500000000000000" pitchFamily="34" charset="-127"/>
              <a:ea typeface="둥근모꼴" panose="020B0500000000000000" pitchFamily="34" charset="-127"/>
              <a:cs typeface="둥근모꼴" panose="020B0500000000000000" pitchFamily="34" charset="-127"/>
            </a:endParaRPr>
          </a:p>
          <a:p>
            <a:r>
              <a:rPr lang="en-US" altLang="ko-KR" sz="4000" dirty="0">
                <a:solidFill>
                  <a:schemeClr val="accent5">
                    <a:lumMod val="20000"/>
                    <a:lumOff val="80000"/>
                  </a:schemeClr>
                </a:solidFill>
                <a:latin typeface="둥근모꼴" panose="020B0500000000000000" pitchFamily="34" charset="-127"/>
                <a:ea typeface="둥근모꼴" panose="020B0500000000000000" pitchFamily="34" charset="-127"/>
                <a:cs typeface="둥근모꼴" panose="020B0500000000000000" pitchFamily="34" charset="-127"/>
              </a:rPr>
              <a:t>	</a:t>
            </a:r>
            <a:r>
              <a:rPr lang="ko-KR" altLang="en-US" sz="4000" dirty="0">
                <a:solidFill>
                  <a:schemeClr val="accent5">
                    <a:lumMod val="20000"/>
                    <a:lumOff val="80000"/>
                  </a:schemeClr>
                </a:solidFill>
                <a:latin typeface="둥근모꼴" panose="020B0500000000000000" pitchFamily="34" charset="-127"/>
                <a:ea typeface="둥근모꼴" panose="020B0500000000000000" pitchFamily="34" charset="-127"/>
                <a:cs typeface="둥근모꼴" panose="020B0500000000000000" pitchFamily="34" charset="-127"/>
              </a:rPr>
              <a:t>사이트는 없을까</a:t>
            </a:r>
            <a:r>
              <a:rPr lang="en-US" altLang="ko-KR" sz="4000" dirty="0">
                <a:solidFill>
                  <a:schemeClr val="accent5">
                    <a:lumMod val="20000"/>
                    <a:lumOff val="80000"/>
                  </a:schemeClr>
                </a:solidFill>
                <a:latin typeface="둥근모꼴" panose="020B0500000000000000" pitchFamily="34" charset="-127"/>
                <a:ea typeface="둥근모꼴" panose="020B0500000000000000" pitchFamily="34" charset="-127"/>
                <a:cs typeface="둥근모꼴" panose="020B0500000000000000" pitchFamily="34" charset="-127"/>
              </a:rPr>
              <a:t>?</a:t>
            </a:r>
            <a:endParaRPr lang="ko-KR" altLang="en-US" sz="4000" dirty="0">
              <a:solidFill>
                <a:schemeClr val="accent5">
                  <a:lumMod val="20000"/>
                  <a:lumOff val="80000"/>
                </a:schemeClr>
              </a:solidFill>
              <a:latin typeface="둥근모꼴" panose="020B0500000000000000" pitchFamily="34" charset="-127"/>
              <a:ea typeface="둥근모꼴" panose="020B0500000000000000" pitchFamily="34" charset="-127"/>
              <a:cs typeface="둥근모꼴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28823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0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7B018E-0FB2-2FBB-DCAA-B90768833B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07352" y="5704375"/>
            <a:ext cx="3984648" cy="1153625"/>
          </a:xfrm>
        </p:spPr>
        <p:txBody>
          <a:bodyPr>
            <a:normAutofit fontScale="90000"/>
          </a:bodyPr>
          <a:lstStyle/>
          <a:p>
            <a:r>
              <a:rPr lang="en-US" altLang="ko-KR" sz="8800" dirty="0">
                <a:solidFill>
                  <a:srgbClr val="FFC54D">
                    <a:alpha val="66000"/>
                  </a:srgbClr>
                </a:solidFill>
                <a:latin typeface="Impact" panose="020B0806030902050204" pitchFamily="34" charset="0"/>
              </a:rPr>
              <a:t>Here O!!</a:t>
            </a:r>
            <a:endParaRPr lang="ko-KR" altLang="en-US" sz="8800" dirty="0">
              <a:solidFill>
                <a:srgbClr val="FFC54D">
                  <a:alpha val="66000"/>
                </a:srgbClr>
              </a:solidFill>
              <a:latin typeface="Impact" panose="020B080603090205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DF1518-A438-0869-E0B0-27D1334E4609}"/>
              </a:ext>
            </a:extLst>
          </p:cNvPr>
          <p:cNvSpPr txBox="1"/>
          <p:nvPr/>
        </p:nvSpPr>
        <p:spPr>
          <a:xfrm>
            <a:off x="3068027" y="2847931"/>
            <a:ext cx="37043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C54D"/>
                </a:solidFill>
                <a:latin typeface="둥근모꼴" panose="020B0500000000000000" pitchFamily="34" charset="-127"/>
                <a:ea typeface="둥근모꼴" panose="020B0500000000000000" pitchFamily="34" charset="-127"/>
                <a:cs typeface="둥근모꼴" panose="020B0500000000000000" pitchFamily="34" charset="-127"/>
              </a:rPr>
              <a:t>아마추어 야구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99BE11-EACF-AF04-28FD-A3611F56AB78}"/>
              </a:ext>
            </a:extLst>
          </p:cNvPr>
          <p:cNvSpPr txBox="1"/>
          <p:nvPr/>
        </p:nvSpPr>
        <p:spPr>
          <a:xfrm>
            <a:off x="3568611" y="2226094"/>
            <a:ext cx="37043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C54D"/>
                </a:solidFill>
                <a:latin typeface="둥근모꼴" panose="020B0500000000000000" pitchFamily="34" charset="-127"/>
                <a:ea typeface="둥근모꼴" panose="020B0500000000000000" pitchFamily="34" charset="-127"/>
                <a:cs typeface="둥근모꼴" panose="020B0500000000000000" pitchFamily="34" charset="-127"/>
              </a:rPr>
              <a:t>사회인 야구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2E694D0-DC97-08A3-270B-501F241B1542}"/>
              </a:ext>
            </a:extLst>
          </p:cNvPr>
          <p:cNvCxnSpPr/>
          <p:nvPr/>
        </p:nvCxnSpPr>
        <p:spPr>
          <a:xfrm>
            <a:off x="2863343" y="3624232"/>
            <a:ext cx="4198231" cy="0"/>
          </a:xfrm>
          <a:prstGeom prst="line">
            <a:avLst/>
          </a:prstGeom>
          <a:ln w="28575">
            <a:solidFill>
              <a:srgbClr val="FFC5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9595939-FF26-5967-9268-AB1519FB1EE4}"/>
              </a:ext>
            </a:extLst>
          </p:cNvPr>
          <p:cNvSpPr txBox="1"/>
          <p:nvPr/>
        </p:nvSpPr>
        <p:spPr>
          <a:xfrm>
            <a:off x="1716450" y="3692648"/>
            <a:ext cx="88291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C54D"/>
                </a:solidFill>
                <a:latin typeface="둥근모꼴" panose="020B0500000000000000" pitchFamily="34" charset="-127"/>
                <a:ea typeface="둥근모꼴" panose="020B0500000000000000" pitchFamily="34" charset="-127"/>
                <a:cs typeface="둥근모꼴" panose="020B0500000000000000" pitchFamily="34" charset="-127"/>
              </a:rPr>
              <a:t>불편함</a:t>
            </a:r>
            <a:r>
              <a:rPr lang="en-US" altLang="ko-KR" sz="4000" dirty="0">
                <a:solidFill>
                  <a:srgbClr val="FFC54D"/>
                </a:solidFill>
                <a:latin typeface="둥근모꼴" panose="020B0500000000000000" pitchFamily="34" charset="-127"/>
                <a:ea typeface="둥근모꼴" panose="020B0500000000000000" pitchFamily="34" charset="-127"/>
                <a:cs typeface="둥근모꼴" panose="020B0500000000000000" pitchFamily="34" charset="-127"/>
              </a:rPr>
              <a:t>2</a:t>
            </a:r>
            <a:r>
              <a:rPr lang="ko-KR" altLang="en-US" sz="4000" dirty="0">
                <a:solidFill>
                  <a:srgbClr val="FFC54D"/>
                </a:solidFill>
                <a:latin typeface="둥근모꼴" panose="020B0500000000000000" pitchFamily="34" charset="-127"/>
                <a:ea typeface="둥근모꼴" panose="020B0500000000000000" pitchFamily="34" charset="-127"/>
                <a:cs typeface="둥근모꼴" panose="020B0500000000000000" pitchFamily="34" charset="-127"/>
              </a:rPr>
              <a:t> </a:t>
            </a:r>
            <a:r>
              <a:rPr lang="en-US" altLang="ko-KR" sz="4000" dirty="0">
                <a:solidFill>
                  <a:srgbClr val="FFC54D"/>
                </a:solidFill>
                <a:latin typeface="둥근모꼴" panose="020B0500000000000000" pitchFamily="34" charset="-127"/>
                <a:ea typeface="둥근모꼴" panose="020B0500000000000000" pitchFamily="34" charset="-127"/>
                <a:cs typeface="둥근모꼴" panose="020B0500000000000000" pitchFamily="34" charset="-127"/>
              </a:rPr>
              <a:t>: ???</a:t>
            </a:r>
            <a:endParaRPr lang="ko-KR" altLang="en-US" sz="4000" dirty="0">
              <a:solidFill>
                <a:srgbClr val="FFC54D"/>
              </a:solidFill>
              <a:latin typeface="둥근모꼴" panose="020B0500000000000000" pitchFamily="34" charset="-127"/>
              <a:ea typeface="둥근모꼴" panose="020B0500000000000000" pitchFamily="34" charset="-127"/>
              <a:cs typeface="둥근모꼴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41502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0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7B018E-0FB2-2FBB-DCAA-B90768833B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07352" y="5704375"/>
            <a:ext cx="3984648" cy="1153625"/>
          </a:xfrm>
        </p:spPr>
        <p:txBody>
          <a:bodyPr>
            <a:normAutofit fontScale="90000"/>
          </a:bodyPr>
          <a:lstStyle/>
          <a:p>
            <a:r>
              <a:rPr lang="en-US" altLang="ko-KR" sz="8800" dirty="0">
                <a:solidFill>
                  <a:srgbClr val="FFC54D">
                    <a:alpha val="66000"/>
                  </a:srgbClr>
                </a:solidFill>
                <a:latin typeface="Impact" panose="020B0806030902050204" pitchFamily="34" charset="0"/>
              </a:rPr>
              <a:t>Here O!!</a:t>
            </a:r>
            <a:endParaRPr lang="ko-KR" altLang="en-US" sz="8800" dirty="0">
              <a:solidFill>
                <a:srgbClr val="FFC54D">
                  <a:alpha val="66000"/>
                </a:srgbClr>
              </a:solidFill>
              <a:latin typeface="Impact" panose="020B080603090205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DF1518-A438-0869-E0B0-27D1334E4609}"/>
              </a:ext>
            </a:extLst>
          </p:cNvPr>
          <p:cNvSpPr txBox="1"/>
          <p:nvPr/>
        </p:nvSpPr>
        <p:spPr>
          <a:xfrm>
            <a:off x="3068027" y="2847931"/>
            <a:ext cx="37043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C54D"/>
                </a:solidFill>
                <a:latin typeface="둥근모꼴" panose="020B0500000000000000" pitchFamily="34" charset="-127"/>
                <a:ea typeface="둥근모꼴" panose="020B0500000000000000" pitchFamily="34" charset="-127"/>
                <a:cs typeface="둥근모꼴" panose="020B0500000000000000" pitchFamily="34" charset="-127"/>
              </a:rPr>
              <a:t>아마추어 야구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99BE11-EACF-AF04-28FD-A3611F56AB78}"/>
              </a:ext>
            </a:extLst>
          </p:cNvPr>
          <p:cNvSpPr txBox="1"/>
          <p:nvPr/>
        </p:nvSpPr>
        <p:spPr>
          <a:xfrm>
            <a:off x="3568611" y="2226094"/>
            <a:ext cx="37043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C54D"/>
                </a:solidFill>
                <a:latin typeface="둥근모꼴" panose="020B0500000000000000" pitchFamily="34" charset="-127"/>
                <a:ea typeface="둥근모꼴" panose="020B0500000000000000" pitchFamily="34" charset="-127"/>
                <a:cs typeface="둥근모꼴" panose="020B0500000000000000" pitchFamily="34" charset="-127"/>
              </a:rPr>
              <a:t>사회인 야구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2E694D0-DC97-08A3-270B-501F241B1542}"/>
              </a:ext>
            </a:extLst>
          </p:cNvPr>
          <p:cNvCxnSpPr/>
          <p:nvPr/>
        </p:nvCxnSpPr>
        <p:spPr>
          <a:xfrm>
            <a:off x="2863343" y="3624232"/>
            <a:ext cx="4198231" cy="0"/>
          </a:xfrm>
          <a:prstGeom prst="line">
            <a:avLst/>
          </a:prstGeom>
          <a:ln w="28575">
            <a:solidFill>
              <a:srgbClr val="FFC5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9595939-FF26-5967-9268-AB1519FB1EE4}"/>
              </a:ext>
            </a:extLst>
          </p:cNvPr>
          <p:cNvSpPr txBox="1"/>
          <p:nvPr/>
        </p:nvSpPr>
        <p:spPr>
          <a:xfrm>
            <a:off x="1716450" y="3692648"/>
            <a:ext cx="88291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C54D"/>
                </a:solidFill>
                <a:latin typeface="둥근모꼴" panose="020B0500000000000000" pitchFamily="34" charset="-127"/>
                <a:ea typeface="둥근모꼴" panose="020B0500000000000000" pitchFamily="34" charset="-127"/>
                <a:cs typeface="둥근모꼴" panose="020B0500000000000000" pitchFamily="34" charset="-127"/>
              </a:rPr>
              <a:t>불편함</a:t>
            </a:r>
            <a:r>
              <a:rPr lang="en-US" altLang="ko-KR" sz="4000" dirty="0">
                <a:solidFill>
                  <a:srgbClr val="FFC54D"/>
                </a:solidFill>
                <a:latin typeface="둥근모꼴" panose="020B0500000000000000" pitchFamily="34" charset="-127"/>
                <a:ea typeface="둥근모꼴" panose="020B0500000000000000" pitchFamily="34" charset="-127"/>
                <a:cs typeface="둥근모꼴" panose="020B0500000000000000" pitchFamily="34" charset="-127"/>
              </a:rPr>
              <a:t>2</a:t>
            </a:r>
            <a:r>
              <a:rPr lang="ko-KR" altLang="en-US" sz="4000" dirty="0">
                <a:solidFill>
                  <a:srgbClr val="FFC54D"/>
                </a:solidFill>
                <a:latin typeface="둥근모꼴" panose="020B0500000000000000" pitchFamily="34" charset="-127"/>
                <a:ea typeface="둥근모꼴" panose="020B0500000000000000" pitchFamily="34" charset="-127"/>
                <a:cs typeface="둥근모꼴" panose="020B0500000000000000" pitchFamily="34" charset="-127"/>
              </a:rPr>
              <a:t> </a:t>
            </a:r>
            <a:r>
              <a:rPr lang="en-US" altLang="ko-KR" sz="4000" dirty="0">
                <a:solidFill>
                  <a:srgbClr val="FFC54D"/>
                </a:solidFill>
                <a:latin typeface="둥근모꼴" panose="020B0500000000000000" pitchFamily="34" charset="-127"/>
                <a:ea typeface="둥근모꼴" panose="020B0500000000000000" pitchFamily="34" charset="-127"/>
                <a:cs typeface="둥근모꼴" panose="020B0500000000000000" pitchFamily="34" charset="-127"/>
              </a:rPr>
              <a:t>: ???</a:t>
            </a:r>
            <a:endParaRPr lang="ko-KR" altLang="en-US" sz="4000" dirty="0">
              <a:solidFill>
                <a:srgbClr val="FFC54D"/>
              </a:solidFill>
              <a:latin typeface="둥근모꼴" panose="020B0500000000000000" pitchFamily="34" charset="-127"/>
              <a:ea typeface="둥근모꼴" panose="020B0500000000000000" pitchFamily="34" charset="-127"/>
              <a:cs typeface="둥근모꼴" panose="020B0500000000000000" pitchFamily="34" charset="-127"/>
            </a:endParaRP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B62950BD-5D2D-D385-C5FB-52CFE6566B3A}"/>
                  </a:ext>
                </a:extLst>
              </p14:cNvPr>
              <p14:cNvContentPartPr/>
              <p14:nvPr/>
            </p14:nvContentPartPr>
            <p14:xfrm>
              <a:off x="4833339" y="2052515"/>
              <a:ext cx="1922040" cy="157932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B62950BD-5D2D-D385-C5FB-52CFE6566B3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15699" y="2034875"/>
                <a:ext cx="1957680" cy="1614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476655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0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7B018E-0FB2-2FBB-DCAA-B90768833B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07352" y="5704375"/>
            <a:ext cx="3984648" cy="1153625"/>
          </a:xfrm>
        </p:spPr>
        <p:txBody>
          <a:bodyPr>
            <a:normAutofit fontScale="90000"/>
          </a:bodyPr>
          <a:lstStyle/>
          <a:p>
            <a:r>
              <a:rPr lang="en-US" altLang="ko-KR" sz="8800" dirty="0">
                <a:solidFill>
                  <a:srgbClr val="FFC54D">
                    <a:alpha val="66000"/>
                  </a:srgbClr>
                </a:solidFill>
                <a:latin typeface="Impact" panose="020B0806030902050204" pitchFamily="34" charset="0"/>
              </a:rPr>
              <a:t>Here O!!</a:t>
            </a:r>
            <a:endParaRPr lang="ko-KR" altLang="en-US" sz="8800" dirty="0">
              <a:solidFill>
                <a:srgbClr val="FFC54D">
                  <a:alpha val="66000"/>
                </a:srgbClr>
              </a:solidFill>
              <a:latin typeface="Impact" panose="020B080603090205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DF1518-A438-0869-E0B0-27D1334E4609}"/>
              </a:ext>
            </a:extLst>
          </p:cNvPr>
          <p:cNvSpPr txBox="1"/>
          <p:nvPr/>
        </p:nvSpPr>
        <p:spPr>
          <a:xfrm>
            <a:off x="3068027" y="2847931"/>
            <a:ext cx="37043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C54D"/>
                </a:solidFill>
                <a:latin typeface="둥근모꼴" panose="020B0500000000000000" pitchFamily="34" charset="-127"/>
                <a:ea typeface="둥근모꼴" panose="020B0500000000000000" pitchFamily="34" charset="-127"/>
                <a:cs typeface="둥근모꼴" panose="020B0500000000000000" pitchFamily="34" charset="-127"/>
              </a:rPr>
              <a:t>아마추어 야구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99BE11-EACF-AF04-28FD-A3611F56AB78}"/>
              </a:ext>
            </a:extLst>
          </p:cNvPr>
          <p:cNvSpPr txBox="1"/>
          <p:nvPr/>
        </p:nvSpPr>
        <p:spPr>
          <a:xfrm>
            <a:off x="3568611" y="2226094"/>
            <a:ext cx="37043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C54D"/>
                </a:solidFill>
                <a:latin typeface="둥근모꼴" panose="020B0500000000000000" pitchFamily="34" charset="-127"/>
                <a:ea typeface="둥근모꼴" panose="020B0500000000000000" pitchFamily="34" charset="-127"/>
                <a:cs typeface="둥근모꼴" panose="020B0500000000000000" pitchFamily="34" charset="-127"/>
              </a:rPr>
              <a:t>사회인 야구 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2E694D0-DC97-08A3-270B-501F241B1542}"/>
              </a:ext>
            </a:extLst>
          </p:cNvPr>
          <p:cNvCxnSpPr/>
          <p:nvPr/>
        </p:nvCxnSpPr>
        <p:spPr>
          <a:xfrm>
            <a:off x="2863343" y="3624232"/>
            <a:ext cx="4198231" cy="0"/>
          </a:xfrm>
          <a:prstGeom prst="line">
            <a:avLst/>
          </a:prstGeom>
          <a:ln w="28575">
            <a:solidFill>
              <a:srgbClr val="FFC5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9595939-FF26-5967-9268-AB1519FB1EE4}"/>
              </a:ext>
            </a:extLst>
          </p:cNvPr>
          <p:cNvSpPr txBox="1"/>
          <p:nvPr/>
        </p:nvSpPr>
        <p:spPr>
          <a:xfrm>
            <a:off x="1716450" y="3692648"/>
            <a:ext cx="88291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rgbClr val="FFC54D"/>
                </a:solidFill>
                <a:latin typeface="둥근모꼴" panose="020B0500000000000000" pitchFamily="34" charset="-127"/>
                <a:ea typeface="둥근모꼴" panose="020B0500000000000000" pitchFamily="34" charset="-127"/>
                <a:cs typeface="둥근모꼴" panose="020B0500000000000000" pitchFamily="34" charset="-127"/>
              </a:rPr>
              <a:t>불편함</a:t>
            </a:r>
            <a:r>
              <a:rPr lang="en-US" altLang="ko-KR" sz="4000" dirty="0">
                <a:solidFill>
                  <a:srgbClr val="FFC54D"/>
                </a:solidFill>
                <a:latin typeface="둥근모꼴" panose="020B0500000000000000" pitchFamily="34" charset="-127"/>
                <a:ea typeface="둥근모꼴" panose="020B0500000000000000" pitchFamily="34" charset="-127"/>
                <a:cs typeface="둥근모꼴" panose="020B0500000000000000" pitchFamily="34" charset="-127"/>
              </a:rPr>
              <a:t>2</a:t>
            </a:r>
            <a:r>
              <a:rPr lang="ko-KR" altLang="en-US" sz="4000" dirty="0">
                <a:solidFill>
                  <a:srgbClr val="FFC54D"/>
                </a:solidFill>
                <a:latin typeface="둥근모꼴" panose="020B0500000000000000" pitchFamily="34" charset="-127"/>
                <a:ea typeface="둥근모꼴" panose="020B0500000000000000" pitchFamily="34" charset="-127"/>
                <a:cs typeface="둥근모꼴" panose="020B0500000000000000" pitchFamily="34" charset="-127"/>
              </a:rPr>
              <a:t> </a:t>
            </a:r>
            <a:r>
              <a:rPr lang="en-US" altLang="ko-KR" sz="4000" dirty="0">
                <a:solidFill>
                  <a:srgbClr val="FFC54D"/>
                </a:solidFill>
                <a:latin typeface="둥근모꼴" panose="020B0500000000000000" pitchFamily="34" charset="-127"/>
                <a:ea typeface="둥근모꼴" panose="020B0500000000000000" pitchFamily="34" charset="-127"/>
                <a:cs typeface="둥근모꼴" panose="020B0500000000000000" pitchFamily="34" charset="-127"/>
              </a:rPr>
              <a:t>: ???</a:t>
            </a:r>
            <a:endParaRPr lang="ko-KR" altLang="en-US" sz="4000" dirty="0">
              <a:solidFill>
                <a:srgbClr val="FFC54D"/>
              </a:solidFill>
              <a:latin typeface="둥근모꼴" panose="020B0500000000000000" pitchFamily="34" charset="-127"/>
              <a:ea typeface="둥근모꼴" panose="020B0500000000000000" pitchFamily="34" charset="-127"/>
              <a:cs typeface="둥근모꼴" panose="020B0500000000000000" pitchFamily="34" charset="-127"/>
            </a:endParaRP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B62950BD-5D2D-D385-C5FB-52CFE6566B3A}"/>
                  </a:ext>
                </a:extLst>
              </p14:cNvPr>
              <p14:cNvContentPartPr/>
              <p14:nvPr/>
            </p14:nvContentPartPr>
            <p14:xfrm>
              <a:off x="4833339" y="2052515"/>
              <a:ext cx="1922040" cy="157932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B62950BD-5D2D-D385-C5FB-52CFE6566B3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15339" y="2034515"/>
                <a:ext cx="1957680" cy="161496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2312C877-46AD-DE53-589B-3AB45DD5BA7F}"/>
              </a:ext>
            </a:extLst>
          </p:cNvPr>
          <p:cNvSpPr txBox="1"/>
          <p:nvPr/>
        </p:nvSpPr>
        <p:spPr>
          <a:xfrm>
            <a:off x="6888038" y="2488232"/>
            <a:ext cx="88291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C54D"/>
                </a:solidFill>
                <a:latin typeface="둥근모꼴" panose="020B0500000000000000" pitchFamily="34" charset="-127"/>
                <a:ea typeface="둥근모꼴" panose="020B0500000000000000" pitchFamily="34" charset="-127"/>
                <a:cs typeface="둥근모꼴" panose="020B0500000000000000" pitchFamily="34" charset="-127"/>
              </a:rPr>
              <a:t>:</a:t>
            </a:r>
            <a:r>
              <a:rPr lang="ko-KR" altLang="en-US" sz="4000" dirty="0">
                <a:solidFill>
                  <a:srgbClr val="FFC54D"/>
                </a:solidFill>
                <a:latin typeface="둥근모꼴" panose="020B0500000000000000" pitchFamily="34" charset="-127"/>
                <a:ea typeface="둥근모꼴" panose="020B0500000000000000" pitchFamily="34" charset="-127"/>
                <a:cs typeface="둥근모꼴" panose="020B0500000000000000" pitchFamily="34" charset="-127"/>
              </a:rPr>
              <a:t>기록의 스포츠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500F8F2-30BA-ABAA-5092-1944614525B3}"/>
              </a:ext>
            </a:extLst>
          </p:cNvPr>
          <p:cNvCxnSpPr/>
          <p:nvPr/>
        </p:nvCxnSpPr>
        <p:spPr>
          <a:xfrm>
            <a:off x="7114966" y="3207747"/>
            <a:ext cx="3937927" cy="0"/>
          </a:xfrm>
          <a:prstGeom prst="line">
            <a:avLst/>
          </a:prstGeom>
          <a:ln w="9525">
            <a:solidFill>
              <a:srgbClr val="FFC5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E0B1E4F-1D9D-B8E4-E54F-29A0AA4AAEE9}"/>
              </a:ext>
            </a:extLst>
          </p:cNvPr>
          <p:cNvCxnSpPr/>
          <p:nvPr/>
        </p:nvCxnSpPr>
        <p:spPr>
          <a:xfrm>
            <a:off x="7120532" y="3260037"/>
            <a:ext cx="3937927" cy="0"/>
          </a:xfrm>
          <a:prstGeom prst="line">
            <a:avLst/>
          </a:prstGeom>
          <a:ln w="9525">
            <a:solidFill>
              <a:srgbClr val="FFC5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19572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94</TotalTime>
  <Words>324</Words>
  <Application>Microsoft Office PowerPoint</Application>
  <PresentationFormat>와이드스크린</PresentationFormat>
  <Paragraphs>116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3" baseType="lpstr">
      <vt:lpstr>맑은 고딕</vt:lpstr>
      <vt:lpstr>둥근모꼴</vt:lpstr>
      <vt:lpstr>Impact</vt:lpstr>
      <vt:lpstr>Arial</vt:lpstr>
      <vt:lpstr>Office 테마</vt:lpstr>
      <vt:lpstr>Here O!!</vt:lpstr>
      <vt:lpstr>Here O!!</vt:lpstr>
      <vt:lpstr>Here O!!</vt:lpstr>
      <vt:lpstr>Here O!!</vt:lpstr>
      <vt:lpstr>Here O!!</vt:lpstr>
      <vt:lpstr>Here O!!</vt:lpstr>
      <vt:lpstr>Here O!!</vt:lpstr>
      <vt:lpstr>Here O!!</vt:lpstr>
      <vt:lpstr>Here O!!</vt:lpstr>
      <vt:lpstr>Here O!!</vt:lpstr>
      <vt:lpstr>Here O!!</vt:lpstr>
      <vt:lpstr>Here O!!</vt:lpstr>
      <vt:lpstr>Here O!!</vt:lpstr>
      <vt:lpstr>Here O!!</vt:lpstr>
      <vt:lpstr>Here O!!</vt:lpstr>
      <vt:lpstr>Here O!!</vt:lpstr>
      <vt:lpstr>Here O!!</vt:lpstr>
      <vt:lpstr>Here O!!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Here O!!</dc:title>
  <dc:creator>gongseungbae</dc:creator>
  <cp:lastModifiedBy>gongseungbae</cp:lastModifiedBy>
  <cp:revision>4</cp:revision>
  <dcterms:created xsi:type="dcterms:W3CDTF">2023-02-26T09:55:57Z</dcterms:created>
  <dcterms:modified xsi:type="dcterms:W3CDTF">2023-02-26T11:39:30Z</dcterms:modified>
</cp:coreProperties>
</file>