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437890" cy="2572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2385"/>
            <a:ext cx="5447030" cy="4076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030" y="2572385"/>
            <a:ext cx="5447030" cy="4076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562600" cy="4162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0"/>
            <a:ext cx="5562600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712585" cy="50374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555,&quot;width&quot;:876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ShinAKKK</cp:lastModifiedBy>
  <cp:revision>6</cp:revision>
  <dcterms:created xsi:type="dcterms:W3CDTF">2021-11-13T11:41:00Z</dcterms:created>
  <dcterms:modified xsi:type="dcterms:W3CDTF">2021-11-13T11:51:38Z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688F6DB83D6C406F84C692E021FEED02</vt:lpwstr>
  </property>
  <property fmtid="{D5CDD505-2E9C-101B-9397-08002B2CF9AE}" pid="3" name="KSOProductBuildVer">
    <vt:lpwstr>2052-11.1.0.11045</vt:lpwstr>
  </property>
</Properties>
</file>