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73" r:id="rId7"/>
    <p:sldId id="270" r:id="rId8"/>
    <p:sldId id="269" r:id="rId9"/>
    <p:sldId id="262" r:id="rId10"/>
    <p:sldId id="266" r:id="rId11"/>
    <p:sldId id="277" r:id="rId12"/>
    <p:sldId id="279" r:id="rId13"/>
    <p:sldId id="278" r:id="rId14"/>
    <p:sldId id="282" r:id="rId15"/>
    <p:sldId id="274" r:id="rId16"/>
    <p:sldId id="280" r:id="rId17"/>
    <p:sldId id="281" r:id="rId18"/>
    <p:sldId id="272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90" y="3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3A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32087" y="-404762"/>
            <a:ext cx="8321318" cy="11095238"/>
            <a:chOff x="-1532087" y="-404762"/>
            <a:chExt cx="8321318" cy="11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32087" y="-404762"/>
              <a:ext cx="8321318" cy="11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6732" y="1566667"/>
            <a:ext cx="15732250" cy="7152381"/>
            <a:chOff x="1276732" y="1566667"/>
            <a:chExt cx="15732250" cy="7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732" y="1566667"/>
              <a:ext cx="15732250" cy="7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90476" y="5090998"/>
            <a:ext cx="2044444" cy="141813"/>
            <a:chOff x="8390476" y="5090998"/>
            <a:chExt cx="2044444" cy="141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390476" y="5090998"/>
              <a:ext cx="2044444" cy="14181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04762" y="3405873"/>
            <a:ext cx="9628571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700" kern="0" spc="-50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C# </a:t>
            </a:r>
          </a:p>
          <a:p>
            <a:r>
              <a:rPr lang="ko-KR" altLang="en-US" sz="7700" kern="0" spc="-5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주차관리</a:t>
            </a:r>
            <a:endParaRPr lang="en-US" sz="7700" kern="0" spc="-500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571" y="6096002"/>
            <a:ext cx="847770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100" dirty="0" err="1">
                <a:solidFill>
                  <a:srgbClr val="585251"/>
                </a:solidFill>
                <a:latin typeface="NanumMyeongjo" pitchFamily="34" charset="0"/>
              </a:rPr>
              <a:t>신봉규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421450" y="2011164"/>
            <a:ext cx="170833" cy="732606"/>
            <a:chOff x="16421450" y="2011164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2011164"/>
              <a:ext cx="170833" cy="170833"/>
              <a:chOff x="16421450" y="2011164"/>
              <a:chExt cx="170833" cy="17083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201116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2287818"/>
              <a:ext cx="170833" cy="170833"/>
              <a:chOff x="16421450" y="2287818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2287818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2572937"/>
              <a:ext cx="170833" cy="170833"/>
              <a:chOff x="16421450" y="2572937"/>
              <a:chExt cx="170833" cy="17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2572937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61606" y="304350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코드 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(</a:t>
            </a:r>
            <a:r>
              <a:rPr lang="en-US" altLang="ko-KR" sz="5000" kern="0" spc="-400" dirty="0" err="1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DBHelper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)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54980" y="1095217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9D00C95-FEFF-40E6-B7DF-1EFDC116C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355594"/>
            <a:ext cx="8270579" cy="5575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DDE454-F6E6-443A-8804-2DDBB51E1750}"/>
              </a:ext>
            </a:extLst>
          </p:cNvPr>
          <p:cNvSpPr txBox="1"/>
          <p:nvPr/>
        </p:nvSpPr>
        <p:spPr>
          <a:xfrm>
            <a:off x="1448354" y="1648334"/>
            <a:ext cx="236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DB</a:t>
            </a:r>
            <a:r>
              <a:rPr lang="ko-KR" altLang="en-US" sz="2500" dirty="0"/>
              <a:t>연결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906DFA-0A07-46D1-89D2-96A204FED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6688" y="3717223"/>
            <a:ext cx="8941312" cy="64185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A516CF-E7B4-4F92-9E08-B17FCA3C82BD}"/>
              </a:ext>
            </a:extLst>
          </p:cNvPr>
          <p:cNvSpPr txBox="1"/>
          <p:nvPr/>
        </p:nvSpPr>
        <p:spPr>
          <a:xfrm>
            <a:off x="12170254" y="3228573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주차공간 전체 및 부분조회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54980" y="1095217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DDE454-F6E6-443A-8804-2DDBB51E1750}"/>
              </a:ext>
            </a:extLst>
          </p:cNvPr>
          <p:cNvSpPr txBox="1"/>
          <p:nvPr/>
        </p:nvSpPr>
        <p:spPr>
          <a:xfrm>
            <a:off x="1448354" y="1648334"/>
            <a:ext cx="236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 공간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073B4-A2A8-4D88-9084-6246A5579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415" y="2324100"/>
            <a:ext cx="11455948" cy="7111480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DAAE5941-994E-4410-909D-C70D66690FE2}"/>
              </a:ext>
            </a:extLst>
          </p:cNvPr>
          <p:cNvSpPr txBox="1"/>
          <p:nvPr/>
        </p:nvSpPr>
        <p:spPr>
          <a:xfrm>
            <a:off x="1438415" y="251509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코드 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(</a:t>
            </a:r>
            <a:r>
              <a:rPr lang="en-US" altLang="ko-KR" sz="5000" kern="0" spc="-400" dirty="0" err="1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DBHelper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54980" y="1095217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DDE454-F6E6-443A-8804-2DDBB51E1750}"/>
              </a:ext>
            </a:extLst>
          </p:cNvPr>
          <p:cNvSpPr txBox="1"/>
          <p:nvPr/>
        </p:nvSpPr>
        <p:spPr>
          <a:xfrm>
            <a:off x="1448354" y="1648334"/>
            <a:ext cx="236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 및 </a:t>
            </a:r>
            <a:r>
              <a:rPr lang="ko-KR" altLang="en-US" sz="2500" dirty="0" err="1"/>
              <a:t>출차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AF029D-E4E8-4A3C-A48A-590228597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265862"/>
            <a:ext cx="13492163" cy="8716788"/>
          </a:xfrm>
          <a:prstGeom prst="rect">
            <a:avLst/>
          </a:prstGeom>
        </p:spPr>
      </p:pic>
      <p:sp>
        <p:nvSpPr>
          <p:cNvPr id="18" name="Object 17">
            <a:extLst>
              <a:ext uri="{FF2B5EF4-FFF2-40B4-BE49-F238E27FC236}">
                <a16:creationId xmlns:a16="http://schemas.microsoft.com/office/drawing/2014/main" id="{F610C89D-3062-4AD4-8602-30ED8FC62FE2}"/>
              </a:ext>
            </a:extLst>
          </p:cNvPr>
          <p:cNvSpPr txBox="1"/>
          <p:nvPr/>
        </p:nvSpPr>
        <p:spPr>
          <a:xfrm>
            <a:off x="1461606" y="304350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코드 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(</a:t>
            </a:r>
            <a:r>
              <a:rPr lang="en-US" altLang="ko-KR" sz="5000" kern="0" spc="-400" dirty="0" err="1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DBHelper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61606" y="304350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코드 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(</a:t>
            </a:r>
            <a:r>
              <a:rPr lang="en-US" altLang="ko-KR" sz="5000" kern="0" spc="-400" dirty="0" err="1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DataManager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)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54980" y="1095217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D06316-A708-4ED5-B7CB-16EC6D919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933453"/>
            <a:ext cx="16946233" cy="72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2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61606" y="304350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코드 </a:t>
            </a:r>
            <a:r>
              <a:rPr lang="en-US" altLang="ko-KR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(Form)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54980" y="1095217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7C087B-2BC7-44C2-87E9-A16702846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1462067"/>
            <a:ext cx="10125075" cy="3438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BE6E9-DC7C-42FF-B7F0-C6F53C31E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972500"/>
            <a:ext cx="11591925" cy="5010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E0E87-F0DC-40FA-BECD-27DB7DBAC272}"/>
              </a:ext>
            </a:extLst>
          </p:cNvPr>
          <p:cNvSpPr txBox="1"/>
          <p:nvPr/>
        </p:nvSpPr>
        <p:spPr>
          <a:xfrm>
            <a:off x="9140645" y="1231180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26782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4858" y="1939551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</a:rPr>
              <a:t>실행화면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B60107-D76A-4485-87F3-9B28A7D44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773" y="1820824"/>
            <a:ext cx="10782650" cy="7640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178EF-EE40-470C-8AA3-A31C500B6636}"/>
              </a:ext>
            </a:extLst>
          </p:cNvPr>
          <p:cNvSpPr txBox="1"/>
          <p:nvPr/>
        </p:nvSpPr>
        <p:spPr>
          <a:xfrm>
            <a:off x="1474858" y="3207682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 정보 </a:t>
            </a:r>
            <a:r>
              <a:rPr lang="ko-KR" altLang="en-US" sz="2500" dirty="0" err="1"/>
              <a:t>입력후</a:t>
            </a:r>
            <a:r>
              <a:rPr lang="ko-KR" altLang="en-US" sz="2500" dirty="0"/>
              <a:t> </a:t>
            </a:r>
            <a:r>
              <a:rPr lang="ko-KR" altLang="en-US" sz="2500" dirty="0" err="1"/>
              <a:t>클릭시</a:t>
            </a:r>
            <a:endParaRPr lang="en-US" altLang="ko-KR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C1299-7A38-4505-B104-1EE287BB8743}"/>
              </a:ext>
            </a:extLst>
          </p:cNvPr>
          <p:cNvSpPr/>
          <p:nvPr/>
        </p:nvSpPr>
        <p:spPr>
          <a:xfrm>
            <a:off x="5687773" y="9055696"/>
            <a:ext cx="2618027" cy="41596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92955-A0CB-4646-A41D-B17413D43CF9}"/>
              </a:ext>
            </a:extLst>
          </p:cNvPr>
          <p:cNvSpPr txBox="1"/>
          <p:nvPr/>
        </p:nvSpPr>
        <p:spPr>
          <a:xfrm>
            <a:off x="3733800" y="9110999"/>
            <a:ext cx="29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 시간 출력</a:t>
            </a:r>
          </a:p>
        </p:txBody>
      </p:sp>
    </p:spTree>
    <p:extLst>
      <p:ext uri="{BB962C8B-B14F-4D97-AF65-F5344CB8AC3E}">
        <p14:creationId xmlns:p14="http://schemas.microsoft.com/office/powerpoint/2010/main" val="39124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4858" y="1939551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</a:rPr>
              <a:t>실행화면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178EF-EE40-470C-8AA3-A31C500B6636}"/>
              </a:ext>
            </a:extLst>
          </p:cNvPr>
          <p:cNvSpPr txBox="1"/>
          <p:nvPr/>
        </p:nvSpPr>
        <p:spPr>
          <a:xfrm>
            <a:off x="1474858" y="2875550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출차</a:t>
            </a:r>
            <a:r>
              <a:rPr lang="ko-KR" altLang="en-US" sz="2500" dirty="0"/>
              <a:t> 시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0073D-8843-49D5-8AE5-D3DA5943E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626799"/>
            <a:ext cx="11125200" cy="78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428301" y="7711905"/>
            <a:ext cx="19104762" cy="2840476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4858" y="1939551"/>
            <a:ext cx="934526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</a:rPr>
              <a:t>실행화면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178EF-EE40-470C-8AA3-A31C500B6636}"/>
              </a:ext>
            </a:extLst>
          </p:cNvPr>
          <p:cNvSpPr txBox="1"/>
          <p:nvPr/>
        </p:nvSpPr>
        <p:spPr>
          <a:xfrm>
            <a:off x="1521903" y="2904310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공간 조회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42F735-32F1-46DD-925A-00B78E227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448" y="1807570"/>
            <a:ext cx="11481352" cy="8135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F3DEE9-9BB9-4DE6-98DD-3CBFA8E5A0EF}"/>
              </a:ext>
            </a:extLst>
          </p:cNvPr>
          <p:cNvSpPr/>
          <p:nvPr/>
        </p:nvSpPr>
        <p:spPr>
          <a:xfrm>
            <a:off x="4953000" y="7485676"/>
            <a:ext cx="11049000" cy="20012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674B7-0E6A-4C2A-AD7A-8E1E6CD7E063}"/>
              </a:ext>
            </a:extLst>
          </p:cNvPr>
          <p:cNvSpPr txBox="1"/>
          <p:nvPr/>
        </p:nvSpPr>
        <p:spPr>
          <a:xfrm>
            <a:off x="1665008" y="7759551"/>
            <a:ext cx="3045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주차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출차</a:t>
            </a:r>
            <a:r>
              <a:rPr lang="en-US" altLang="ko-KR" sz="2500" dirty="0"/>
              <a:t>/</a:t>
            </a:r>
            <a:r>
              <a:rPr lang="ko-KR" altLang="en-US" sz="2500" dirty="0"/>
              <a:t>조회 로그</a:t>
            </a:r>
          </a:p>
        </p:txBody>
      </p:sp>
    </p:spTree>
    <p:extLst>
      <p:ext uri="{BB962C8B-B14F-4D97-AF65-F5344CB8AC3E}">
        <p14:creationId xmlns:p14="http://schemas.microsoft.com/office/powerpoint/2010/main" val="360396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C3A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78268" y="-200000"/>
            <a:ext cx="8321318" cy="11095238"/>
            <a:chOff x="12078268" y="-200000"/>
            <a:chExt cx="8321318" cy="11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8268" y="-200000"/>
              <a:ext cx="8321318" cy="11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6732" y="1566667"/>
            <a:ext cx="15732250" cy="7152381"/>
            <a:chOff x="1276732" y="1566667"/>
            <a:chExt cx="15732250" cy="7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732" y="1566667"/>
              <a:ext cx="15732250" cy="715238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04762" y="4637144"/>
            <a:ext cx="9628571" cy="2060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700" kern="0" spc="-5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421450" y="2011164"/>
            <a:ext cx="170833" cy="732606"/>
            <a:chOff x="16421450" y="2011164"/>
            <a:chExt cx="170833" cy="7326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421450" y="2011164"/>
              <a:ext cx="170833" cy="170833"/>
              <a:chOff x="16421450" y="2011164"/>
              <a:chExt cx="170833" cy="1708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201116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421450" y="2287818"/>
              <a:ext cx="170833" cy="170833"/>
              <a:chOff x="16421450" y="2287818"/>
              <a:chExt cx="170833" cy="17083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2287818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2572937"/>
              <a:ext cx="170833" cy="170833"/>
              <a:chOff x="16421450" y="2572937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2572937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90476" y="5513032"/>
            <a:ext cx="2044444" cy="141813"/>
            <a:chOff x="8390476" y="5513032"/>
            <a:chExt cx="2044444" cy="1418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390476" y="5513032"/>
              <a:ext cx="2044444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09143" y="3698501"/>
            <a:ext cx="3193651" cy="141813"/>
            <a:chOff x="13409143" y="3698501"/>
            <a:chExt cx="3193651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9143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1048" y="3698501"/>
            <a:ext cx="3193651" cy="141813"/>
            <a:chOff x="9171048" y="3698501"/>
            <a:chExt cx="3193651" cy="1418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1048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5397" y="3698501"/>
            <a:ext cx="3193651" cy="141813"/>
            <a:chOff x="4825397" y="3698501"/>
            <a:chExt cx="3193651" cy="141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397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159545" y="-358047"/>
            <a:ext cx="5512467" cy="11024714"/>
            <a:chOff x="-4159545" y="-358047"/>
            <a:chExt cx="5512467" cy="11024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159545" y="-358047"/>
              <a:ext cx="5512467" cy="1102471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04762" y="1068251"/>
            <a:ext cx="6695729" cy="215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100" kern="0" spc="-6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Contents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93815" y="3823978"/>
            <a:ext cx="2208527" cy="2681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100" kern="0" spc="-700" dirty="0">
                <a:solidFill>
                  <a:srgbClr val="BEAC9C"/>
                </a:solidFill>
                <a:latin typeface="NanumMyeongjo" pitchFamily="34" charset="0"/>
                <a:cs typeface="NanumMyeongjo" pitchFamily="34" charset="0"/>
              </a:rPr>
              <a:t>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822386" y="5486149"/>
            <a:ext cx="43736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개요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142477" y="3823978"/>
            <a:ext cx="2208527" cy="2681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100" kern="0" spc="-700" dirty="0">
                <a:solidFill>
                  <a:srgbClr val="A09997"/>
                </a:solidFill>
                <a:latin typeface="NanumMyeongjo" pitchFamily="34" charset="0"/>
                <a:cs typeface="NanumMyeongjo" pitchFamily="34" charset="0"/>
              </a:rPr>
              <a:t>2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142857" y="5486149"/>
            <a:ext cx="43736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구조</a:t>
            </a:r>
            <a:endParaRPr lang="en-US" sz="2800" kern="0" spc="-100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2381" y="7255598"/>
            <a:ext cx="43298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3E3E3E"/>
                </a:solidFill>
                <a:latin typeface="NanumMyeongjo" pitchFamily="34" charset="0"/>
                <a:cs typeface="NanumMyeongjo" pitchFamily="34" charset="0"/>
              </a:rPr>
              <a:t>전체구조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152381" y="7707013"/>
            <a:ext cx="428224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/>
              <a:t>DB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371048" y="3823978"/>
            <a:ext cx="2208527" cy="2681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100" kern="0" spc="-700" dirty="0">
                <a:solidFill>
                  <a:srgbClr val="B8C2BA"/>
                </a:solidFill>
                <a:latin typeface="NanumMyeongjo" pitchFamily="34" charset="0"/>
                <a:cs typeface="NanumMyeongjo" pitchFamily="34" charset="0"/>
              </a:rPr>
              <a:t>3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3399620" y="5486149"/>
            <a:ext cx="43736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상세기능</a:t>
            </a:r>
            <a:endParaRPr lang="en-US" sz="2800" kern="0" spc="-100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09143" y="7255598"/>
            <a:ext cx="43298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3E3E3E"/>
                </a:solidFill>
                <a:latin typeface="NanumMyeongjo" pitchFamily="34" charset="0"/>
              </a:rPr>
              <a:t>전체 소개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36" name="Object 29">
            <a:extLst>
              <a:ext uri="{FF2B5EF4-FFF2-40B4-BE49-F238E27FC236}">
                <a16:creationId xmlns:a16="http://schemas.microsoft.com/office/drawing/2014/main" id="{50A4BE63-F8A3-4951-A92B-8643700169F4}"/>
              </a:ext>
            </a:extLst>
          </p:cNvPr>
          <p:cNvSpPr txBox="1"/>
          <p:nvPr/>
        </p:nvSpPr>
        <p:spPr>
          <a:xfrm>
            <a:off x="13393794" y="7727540"/>
            <a:ext cx="43298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3E3E3E"/>
                </a:solidFill>
                <a:latin typeface="NanumMyeongjo" pitchFamily="34" charset="0"/>
              </a:rPr>
              <a:t>코드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3A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38095" y="6483269"/>
            <a:ext cx="1984127" cy="141813"/>
            <a:chOff x="8238095" y="6483269"/>
            <a:chExt cx="1984127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238095" y="6483269"/>
              <a:ext cx="1984127" cy="14181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12108" y="1589239"/>
            <a:ext cx="3365747" cy="5919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200" kern="0" spc="-16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14934" y="4863410"/>
            <a:ext cx="814229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2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개요</a:t>
            </a:r>
            <a:endParaRPr lang="en-US" sz="6400" kern="0" spc="-200" dirty="0">
              <a:solidFill>
                <a:srgbClr val="FFFFFF"/>
              </a:solidFill>
              <a:latin typeface="NanumMyeongjo" pitchFamily="34" charset="0"/>
              <a:cs typeface="NanumMyeongjo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443" y="2057785"/>
            <a:ext cx="2079174" cy="6171429"/>
            <a:chOff x="-413081" y="2057143"/>
            <a:chExt cx="2079174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3081" y="2057143"/>
              <a:ext cx="2079174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5400" y="-91979"/>
            <a:ext cx="4722131" cy="3822291"/>
            <a:chOff x="2966529" y="-434956"/>
            <a:chExt cx="4722131" cy="38222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6529" y="-434956"/>
              <a:ext cx="4722131" cy="38222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931D7D84-35D0-4F6F-A4E7-D9AB21BA755C}"/>
              </a:ext>
            </a:extLst>
          </p:cNvPr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DD0CDE69-A71A-4C54-99A2-8E0E9C38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29" name="Object 2">
            <a:extLst>
              <a:ext uri="{FF2B5EF4-FFF2-40B4-BE49-F238E27FC236}">
                <a16:creationId xmlns:a16="http://schemas.microsoft.com/office/drawing/2014/main" id="{F6716698-98C5-4C4D-B10B-D1A2043D3C21}"/>
              </a:ext>
            </a:extLst>
          </p:cNvPr>
          <p:cNvSpPr txBox="1"/>
          <p:nvPr/>
        </p:nvSpPr>
        <p:spPr>
          <a:xfrm>
            <a:off x="1474858" y="1939550"/>
            <a:ext cx="766914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개요</a:t>
            </a:r>
            <a:endParaRPr lang="en-US" sz="5000" kern="0" spc="-400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</p:txBody>
      </p:sp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80076ED3-A8D0-4685-9F97-66D78CEF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43300"/>
            <a:ext cx="8722753" cy="812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0F75ED22-68B3-4014-A3DA-3E01776D2070}"/>
              </a:ext>
            </a:extLst>
          </p:cNvPr>
          <p:cNvSpPr txBox="1"/>
          <p:nvPr/>
        </p:nvSpPr>
        <p:spPr>
          <a:xfrm>
            <a:off x="2039418" y="4640626"/>
            <a:ext cx="633310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주차 시 주차 공간 번호</a:t>
            </a:r>
            <a:r>
              <a:rPr lang="en-US" altLang="ko-KR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, </a:t>
            </a:r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차량번호</a:t>
            </a:r>
            <a:r>
              <a:rPr lang="en-US" altLang="ko-KR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, </a:t>
            </a:r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차주이름</a:t>
            </a:r>
            <a:r>
              <a:rPr lang="en-US" altLang="ko-KR" sz="2000" kern="0" spc="-1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,</a:t>
            </a:r>
          </a:p>
          <a:p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</a:rPr>
              <a:t>전화번호를 등록하여 주차공간과 </a:t>
            </a:r>
            <a:r>
              <a:rPr lang="ko-KR" altLang="en-US" sz="2000" kern="0" spc="-100" dirty="0" err="1">
                <a:solidFill>
                  <a:srgbClr val="585251"/>
                </a:solidFill>
                <a:latin typeface="NanumMyeongjo" pitchFamily="34" charset="0"/>
              </a:rPr>
              <a:t>입차시간</a:t>
            </a:r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</a:rPr>
              <a:t> 등을</a:t>
            </a:r>
            <a:endParaRPr lang="en-US" altLang="ko-KR" sz="2000" kern="0" spc="-100" dirty="0">
              <a:solidFill>
                <a:srgbClr val="585251"/>
              </a:solidFill>
              <a:latin typeface="NanumMyeongjo" pitchFamily="34" charset="0"/>
            </a:endParaRPr>
          </a:p>
          <a:p>
            <a:r>
              <a:rPr lang="ko-KR" altLang="en-US" sz="2000" kern="0" spc="-100" dirty="0">
                <a:solidFill>
                  <a:srgbClr val="585251"/>
                </a:solidFill>
                <a:latin typeface="NanumMyeongjo" pitchFamily="34" charset="0"/>
              </a:rPr>
              <a:t>표시하여 주차를 관리하는 프로그램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A0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079" y="6259040"/>
            <a:ext cx="7531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                                       01  </a:t>
            </a:r>
            <a:r>
              <a:rPr lang="ko-KR" alt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전체구조</a:t>
            </a:r>
            <a:r>
              <a:rPr lang="en-US" altLang="ko-KR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 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12108" y="1589239"/>
            <a:ext cx="3365747" cy="5919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200" kern="0" spc="-16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2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95886" y="4863410"/>
            <a:ext cx="814229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2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구조</a:t>
            </a:r>
            <a:endParaRPr lang="en-US" sz="6400" kern="0" spc="-200" dirty="0">
              <a:solidFill>
                <a:srgbClr val="FFFFFF"/>
              </a:solidFill>
              <a:latin typeface="NanumMyeongjo" pitchFamily="34" charset="0"/>
              <a:cs typeface="NanumMyeongjo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4079" y="6887548"/>
            <a:ext cx="7531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                                       02  DB 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38095" y="6464221"/>
            <a:ext cx="1984127" cy="141813"/>
            <a:chOff x="8238095" y="6464221"/>
            <a:chExt cx="1984127" cy="1418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238095" y="6464221"/>
              <a:ext cx="1984127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5CD863B6-A5F9-470C-9E75-166513CAB881}"/>
              </a:ext>
            </a:extLst>
          </p:cNvPr>
          <p:cNvGrpSpPr/>
          <p:nvPr/>
        </p:nvGrpSpPr>
        <p:grpSpPr>
          <a:xfrm>
            <a:off x="11114557" y="-180303"/>
            <a:ext cx="7342586" cy="10659199"/>
            <a:chOff x="11114557" y="-180303"/>
            <a:chExt cx="7342586" cy="10659199"/>
          </a:xfrm>
        </p:grpSpPr>
        <p:pic>
          <p:nvPicPr>
            <p:cNvPr id="21" name="Object 3">
              <a:extLst>
                <a:ext uri="{FF2B5EF4-FFF2-40B4-BE49-F238E27FC236}">
                  <a16:creationId xmlns:a16="http://schemas.microsoft.com/office/drawing/2014/main" id="{6324F593-7C89-4044-B698-A4C41D820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4557" y="-180303"/>
              <a:ext cx="7342586" cy="10659199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1474858" y="1939550"/>
            <a:ext cx="766914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전체 구조</a:t>
            </a:r>
            <a:endParaRPr lang="en-US" sz="5000" kern="0" spc="-400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748EB7F-93F0-4048-A82A-D2C3F1A29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9" y="3261305"/>
            <a:ext cx="12698342" cy="63582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437451-6508-48BC-A7F9-670E00AC02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5448300"/>
            <a:ext cx="4343400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5CD863B6-A5F9-470C-9E75-166513CAB881}"/>
              </a:ext>
            </a:extLst>
          </p:cNvPr>
          <p:cNvGrpSpPr/>
          <p:nvPr/>
        </p:nvGrpSpPr>
        <p:grpSpPr>
          <a:xfrm>
            <a:off x="11114557" y="-180303"/>
            <a:ext cx="7342586" cy="10659199"/>
            <a:chOff x="11114557" y="-180303"/>
            <a:chExt cx="7342586" cy="10659199"/>
          </a:xfrm>
        </p:grpSpPr>
        <p:pic>
          <p:nvPicPr>
            <p:cNvPr id="21" name="Object 3">
              <a:extLst>
                <a:ext uri="{FF2B5EF4-FFF2-40B4-BE49-F238E27FC236}">
                  <a16:creationId xmlns:a16="http://schemas.microsoft.com/office/drawing/2014/main" id="{6324F593-7C89-4044-B698-A4C41D820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4557" y="-180303"/>
              <a:ext cx="7342586" cy="10659199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1474858" y="1939550"/>
            <a:ext cx="766914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DB TABLE 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C566069-D863-40EA-8A1B-17E66030B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858" y="3238500"/>
            <a:ext cx="7059319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B71F89-6FFE-4E66-8AA6-AEA318E33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484" y="5830811"/>
            <a:ext cx="10246145" cy="23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079" y="6259040"/>
            <a:ext cx="7531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 01  </a:t>
            </a:r>
            <a:r>
              <a:rPr lang="ko-KR" alt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전체소개</a:t>
            </a:r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 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12108" y="1589239"/>
            <a:ext cx="3365747" cy="5919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200" kern="0" spc="-16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3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714934" y="4863410"/>
            <a:ext cx="814229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2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상세 기능</a:t>
            </a:r>
            <a:endParaRPr lang="en-US" sz="6400" kern="0" spc="-200" dirty="0">
              <a:solidFill>
                <a:srgbClr val="FFFFFF"/>
              </a:solidFill>
              <a:latin typeface="NanumMyeongjo" pitchFamily="34" charset="0"/>
              <a:cs typeface="NanumMyeongjo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4079" y="6887548"/>
            <a:ext cx="7531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02  </a:t>
            </a:r>
            <a:r>
              <a:rPr lang="ko-KR" alt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코드  </a:t>
            </a:r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421450" y="1371681"/>
            <a:ext cx="170833" cy="732606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38095" y="6464221"/>
            <a:ext cx="1984127" cy="141813"/>
            <a:chOff x="8238095" y="6464221"/>
            <a:chExt cx="1984127" cy="141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238095" y="6464221"/>
              <a:ext cx="1984127" cy="141813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C10D206C-203D-403F-A114-E28BE934F864}"/>
              </a:ext>
            </a:extLst>
          </p:cNvPr>
          <p:cNvSpPr txBox="1"/>
          <p:nvPr/>
        </p:nvSpPr>
        <p:spPr>
          <a:xfrm>
            <a:off x="8204079" y="7422364"/>
            <a:ext cx="7531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03  </a:t>
            </a:r>
            <a:r>
              <a:rPr lang="ko-KR" alt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실행  </a:t>
            </a:r>
            <a:r>
              <a:rPr lang="en-US" sz="2800" kern="0" spc="-100" dirty="0">
                <a:solidFill>
                  <a:srgbClr val="FFFFFF"/>
                </a:solidFill>
                <a:latin typeface="NanumMyeongjo" pitchFamily="34" charset="0"/>
                <a:cs typeface="NanumMyeongjo" pitchFamily="34" charset="0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4858" y="1326159"/>
            <a:ext cx="1984127" cy="141813"/>
            <a:chOff x="1474858" y="1326159"/>
            <a:chExt cx="1984127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714500"/>
            <a:ext cx="767102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400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전체 소개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8AFFE-DD37-4E0A-A425-B41E50E7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14500"/>
            <a:ext cx="11828005" cy="76108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7390E-4F26-498B-BADA-81BFDBC1E315}"/>
              </a:ext>
            </a:extLst>
          </p:cNvPr>
          <p:cNvSpPr/>
          <p:nvPr/>
        </p:nvSpPr>
        <p:spPr>
          <a:xfrm>
            <a:off x="4965921" y="2145387"/>
            <a:ext cx="5304073" cy="193131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F443F-14C9-457D-A6A6-9DCA15A0041E}"/>
              </a:ext>
            </a:extLst>
          </p:cNvPr>
          <p:cNvSpPr txBox="1"/>
          <p:nvPr/>
        </p:nvSpPr>
        <p:spPr>
          <a:xfrm>
            <a:off x="1644761" y="35110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</a:t>
            </a:r>
            <a:r>
              <a:rPr lang="en-US" altLang="ko-KR" dirty="0"/>
              <a:t>/</a:t>
            </a:r>
            <a:r>
              <a:rPr lang="ko-KR" altLang="en-US" dirty="0" err="1"/>
              <a:t>출차</a:t>
            </a:r>
            <a:r>
              <a:rPr lang="ko-KR" altLang="en-US" dirty="0"/>
              <a:t> 정보 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04ABA0-41F8-4BD6-93DE-739EBB6B0978}"/>
              </a:ext>
            </a:extLst>
          </p:cNvPr>
          <p:cNvCxnSpPr>
            <a:cxnSpLocks/>
          </p:cNvCxnSpPr>
          <p:nvPr/>
        </p:nvCxnSpPr>
        <p:spPr>
          <a:xfrm flipH="1">
            <a:off x="3962399" y="3695700"/>
            <a:ext cx="10035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3EB5B1-6444-4B49-8DB2-669D1FB59E1F}"/>
              </a:ext>
            </a:extLst>
          </p:cNvPr>
          <p:cNvSpPr/>
          <p:nvPr/>
        </p:nvSpPr>
        <p:spPr>
          <a:xfrm>
            <a:off x="11049000" y="2145387"/>
            <a:ext cx="4876800" cy="193131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358EE-11FB-4727-8640-5D0D66054F5C}"/>
              </a:ext>
            </a:extLst>
          </p:cNvPr>
          <p:cNvSpPr txBox="1"/>
          <p:nvPr/>
        </p:nvSpPr>
        <p:spPr>
          <a:xfrm>
            <a:off x="16078200" y="29263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공간 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91D426-DFDF-4744-8D06-CD4542D941D3}"/>
              </a:ext>
            </a:extLst>
          </p:cNvPr>
          <p:cNvSpPr/>
          <p:nvPr/>
        </p:nvSpPr>
        <p:spPr>
          <a:xfrm>
            <a:off x="5012194" y="4229100"/>
            <a:ext cx="11066006" cy="27621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45AC17-D900-4096-AA63-4E41C7F8A652}"/>
              </a:ext>
            </a:extLst>
          </p:cNvPr>
          <p:cNvCxnSpPr>
            <a:cxnSpLocks/>
          </p:cNvCxnSpPr>
          <p:nvPr/>
        </p:nvCxnSpPr>
        <p:spPr>
          <a:xfrm flipH="1">
            <a:off x="4191000" y="5448300"/>
            <a:ext cx="10035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A6B476-E622-4074-9438-60557A217C45}"/>
              </a:ext>
            </a:extLst>
          </p:cNvPr>
          <p:cNvSpPr txBox="1"/>
          <p:nvPr/>
        </p:nvSpPr>
        <p:spPr>
          <a:xfrm>
            <a:off x="2508139" y="52636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정보 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96EDE-4CBA-4D2F-8678-C8727FC83EEC}"/>
              </a:ext>
            </a:extLst>
          </p:cNvPr>
          <p:cNvSpPr txBox="1"/>
          <p:nvPr/>
        </p:nvSpPr>
        <p:spPr>
          <a:xfrm>
            <a:off x="5327539" y="7429500"/>
            <a:ext cx="70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및 주차</a:t>
            </a:r>
            <a:r>
              <a:rPr lang="en-US" altLang="ko-KR" dirty="0"/>
              <a:t>/</a:t>
            </a:r>
            <a:r>
              <a:rPr lang="ko-KR" altLang="en-US" dirty="0" err="1"/>
              <a:t>출차</a:t>
            </a:r>
            <a:r>
              <a:rPr lang="ko-KR" altLang="en-US" dirty="0"/>
              <a:t> 현황  </a:t>
            </a:r>
            <a:r>
              <a:rPr lang="en-US" altLang="ko-KR" dirty="0"/>
              <a:t>log</a:t>
            </a:r>
            <a:r>
              <a:rPr lang="ko-KR" altLang="en-US" dirty="0"/>
              <a:t>출력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5578F4-5399-4532-A466-88DF7F106B04}"/>
              </a:ext>
            </a:extLst>
          </p:cNvPr>
          <p:cNvCxnSpPr>
            <a:cxnSpLocks/>
          </p:cNvCxnSpPr>
          <p:nvPr/>
        </p:nvCxnSpPr>
        <p:spPr>
          <a:xfrm flipH="1">
            <a:off x="3873278" y="9182100"/>
            <a:ext cx="10035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BE5689-4539-4044-B614-062A7F1488D6}"/>
              </a:ext>
            </a:extLst>
          </p:cNvPr>
          <p:cNvSpPr txBox="1"/>
          <p:nvPr/>
        </p:nvSpPr>
        <p:spPr>
          <a:xfrm>
            <a:off x="2552699" y="89974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시간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140</Words>
  <Application>Microsoft Office PowerPoint</Application>
  <PresentationFormat>사용자 지정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NanumMyeongjo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good0344@naver.com</cp:lastModifiedBy>
  <cp:revision>2</cp:revision>
  <dcterms:created xsi:type="dcterms:W3CDTF">2022-02-19T15:12:54Z</dcterms:created>
  <dcterms:modified xsi:type="dcterms:W3CDTF">2022-02-19T08:39:41Z</dcterms:modified>
</cp:coreProperties>
</file>