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3" r:id="rId4"/>
    <p:sldId id="284" r:id="rId5"/>
    <p:sldId id="283" r:id="rId6"/>
    <p:sldId id="258" r:id="rId7"/>
    <p:sldId id="271" r:id="rId8"/>
    <p:sldId id="280" r:id="rId9"/>
    <p:sldId id="285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72" r:id="rId18"/>
    <p:sldId id="281" r:id="rId19"/>
  </p:sldIdLst>
  <p:sldSz cx="12192000" cy="6858000"/>
  <p:notesSz cx="6858000" cy="9144000"/>
  <p:embeddedFontLst>
    <p:embeddedFont>
      <p:font typeface="나눔스퀘어" panose="020B0600000101010101" charset="-127"/>
      <p:regular r:id="rId21"/>
    </p:embeddedFont>
    <p:embeddedFont>
      <p:font typeface="나눔스퀘어 ExtraBold" panose="020B0600000101010101" charset="-127"/>
      <p:bold r:id="rId22"/>
    </p:embeddedFont>
    <p:embeddedFont>
      <p:font typeface="Arial Bold" panose="020B0704020202020204" pitchFamily="34" charset="0"/>
      <p:bold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lvl="0">
      <a:defRPr lang="ko-KR"/>
    </a:defPPr>
    <a:lvl1pPr marL="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FB95A-34AF-4496-AFCC-E0551386590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3F20-568F-4C21-9EB7-1C5005B03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7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8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4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9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0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18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27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37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92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0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2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6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1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2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5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1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0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마스터 1 레이아웃 1 형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zh-CN" altLang="en-US"/>
          </a:p>
        </p:txBody>
      </p:sp>
      <p:sp>
        <p:nvSpPr>
          <p:cNvPr id="4" name="마스터 1 레이아웃 1 형태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제목을 입력하세요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1 레이아웃 1 형태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마스터 1 레이아웃 1 형태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텍스트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9" name="마스터 1 레이아웃 1 형태 6" descr="图片包含 文字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2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마스터 1 레이아웃 6 형태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마스터 1 레이아웃 6 형태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마스터 1 레이아웃 7 형태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마스터 1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  <a:endParaRPr lang="zh-CN" altLang="en-US" dirty="0"/>
          </a:p>
          <a:p>
            <a:pPr lvl="1"/>
            <a:r>
              <a:rPr lang="ko-KR" altLang="en-US" dirty="0"/>
              <a:t>둘째 수준</a:t>
            </a:r>
            <a:endParaRPr lang="zh-CN" altLang="en-US" dirty="0"/>
          </a:p>
          <a:p>
            <a:pPr lvl="2"/>
            <a:r>
              <a:rPr lang="ko-KR" altLang="en-US" dirty="0"/>
              <a:t>셋째 수준</a:t>
            </a:r>
            <a:endParaRPr lang="zh-CN" altLang="en-US" dirty="0"/>
          </a:p>
          <a:p>
            <a:pPr lvl="3"/>
            <a:r>
              <a:rPr lang="ko-KR" altLang="en-US" dirty="0"/>
              <a:t>넷째 수준</a:t>
            </a:r>
            <a:endParaRPr lang="zh-CN" altLang="en-US" dirty="0"/>
          </a:p>
          <a:p>
            <a:pPr lvl="4"/>
            <a:r>
              <a:rPr lang="ko-KR" altLang="en-US" dirty="0"/>
              <a:t>다섯째 수준</a:t>
            </a:r>
            <a:endParaRPr lang="zh-CN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2445D-DFF3-415E-8017-8B96E37C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4128-7BC0-4972-8786-166F1A906C55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0D4557-86CB-4CB1-A7F3-A9E5D6F39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7BFAFF-E915-4C4C-94F7-AD72BD719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A9AD-8B1F-4E19-AD5C-7EF8E1C9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2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ko/%EC%B1%85-%EB%82%B4-%EC%A3%BC%EC%8B%9D-2462293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1 형태 1"/>
          <p:cNvSpPr txBox="1"/>
          <p:nvPr/>
        </p:nvSpPr>
        <p:spPr>
          <a:xfrm>
            <a:off x="281452" y="1903187"/>
            <a:ext cx="1150000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JAVA-DB</a:t>
            </a:r>
            <a:r>
              <a:rPr kumimoji="0" lang="ko-KR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연동 개인 프로젝트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도서관리 프로그램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슬라이드 1 형태 2"/>
          <p:cNvSpPr txBox="1"/>
          <p:nvPr/>
        </p:nvSpPr>
        <p:spPr>
          <a:xfrm>
            <a:off x="4316730" y="4137809"/>
            <a:ext cx="35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ko-KR" altLang="en-US" dirty="0" err="1">
                <a:solidFill>
                  <a:srgbClr val="32A4D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신봉규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슬라이드 1 형태 3"/>
          <p:cNvSpPr/>
          <p:nvPr/>
        </p:nvSpPr>
        <p:spPr>
          <a:xfrm>
            <a:off x="4625340" y="4084320"/>
            <a:ext cx="2941320" cy="476310"/>
          </a:xfrm>
          <a:prstGeom prst="rect">
            <a:avLst/>
          </a:prstGeom>
          <a:noFill/>
          <a:ln>
            <a:solidFill>
              <a:srgbClr val="39A7D8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모두검색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39EB29-B3EE-446D-86A5-FE41B74D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" y="945969"/>
            <a:ext cx="9089388" cy="45759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877106-FE78-434A-9072-27A5A55C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22" y="847725"/>
            <a:ext cx="46101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제목검색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F05AB-C49A-4FFB-A5E7-3E521BDB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3" y="741057"/>
            <a:ext cx="10130483" cy="55561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C56DF1-9CAF-4E86-90FC-6691072BF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11" y="217837"/>
            <a:ext cx="4165430" cy="37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자료실조회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0C090-A89A-49DE-8A97-4C01BE93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4" y="834334"/>
            <a:ext cx="9863091" cy="5375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73B020-E667-452D-95B1-EAF5C86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14" y="1420012"/>
            <a:ext cx="4825846" cy="29458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81DE2-B6E9-4CBD-83D5-5FFB56218040}"/>
              </a:ext>
            </a:extLst>
          </p:cNvPr>
          <p:cNvSpPr/>
          <p:nvPr/>
        </p:nvSpPr>
        <p:spPr>
          <a:xfrm>
            <a:off x="4638582" y="1375208"/>
            <a:ext cx="1890943" cy="116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오라클의 문자열 연결 연산자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||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E16F63-56D9-4DC7-9D2B-19E81861E872}"/>
              </a:ext>
            </a:extLst>
          </p:cNvPr>
          <p:cNvCxnSpPr/>
          <p:nvPr/>
        </p:nvCxnSpPr>
        <p:spPr>
          <a:xfrm>
            <a:off x="5140171" y="1269507"/>
            <a:ext cx="8877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4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관리자 로그인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ED711-C575-4898-B4BF-DFBA497D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4" y="741057"/>
            <a:ext cx="6475475" cy="5782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38E148-6A10-4663-BE2B-80A5C8DD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66" y="479447"/>
            <a:ext cx="5364513" cy="21394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2FA550-5DB2-4A2F-9FB8-4612ABBE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166" y="3050449"/>
            <a:ext cx="5119121" cy="757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950C0C-5FD8-4E1E-925D-74977A97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864" y="3716643"/>
            <a:ext cx="2343150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10EBDC-7DD7-407E-A857-E5B30AC72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870" y="3797470"/>
            <a:ext cx="4029075" cy="1352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E47EF8-DB91-4C8E-835F-24B2BAECC4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6018" y="3807273"/>
            <a:ext cx="25527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0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도서정보 추가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76E895-F50E-43FA-B755-EA7C6C63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9" y="790367"/>
            <a:ext cx="10553895" cy="50156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DADA3A-0501-403B-ACD3-A396FD214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18" y="1888481"/>
            <a:ext cx="3028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도서정보 수정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64419-3F99-4D9B-B499-B889E884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9" y="1020933"/>
            <a:ext cx="9915525" cy="3657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734EE3-A3AA-4ACD-A3CF-3C5CB504A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96" y="4789317"/>
            <a:ext cx="3943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4 형태 2"/>
          <p:cNvSpPr txBox="1"/>
          <p:nvPr/>
        </p:nvSpPr>
        <p:spPr>
          <a:xfrm>
            <a:off x="1421421" y="3251276"/>
            <a:ext cx="7574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보완할 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슬라이드 4 형태 3"/>
          <p:cNvSpPr txBox="1"/>
          <p:nvPr/>
        </p:nvSpPr>
        <p:spPr>
          <a:xfrm>
            <a:off x="1421433" y="2420278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Part 04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3" name="슬라이드 4 형태 4"/>
          <p:cNvCxnSpPr/>
          <p:nvPr/>
        </p:nvCxnSpPr>
        <p:spPr>
          <a:xfrm>
            <a:off x="1500389" y="3251276"/>
            <a:ext cx="6400800" cy="0"/>
          </a:xfrm>
          <a:prstGeom prst="line">
            <a:avLst/>
          </a:prstGeom>
          <a:ln w="19050">
            <a:solidFill>
              <a:srgbClr val="32A4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8 형태 1"/>
          <p:cNvSpPr txBox="1"/>
          <p:nvPr/>
        </p:nvSpPr>
        <p:spPr>
          <a:xfrm>
            <a:off x="462959" y="21783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보완할 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슬라이드 8 형태 2"/>
          <p:cNvSpPr txBox="1"/>
          <p:nvPr/>
        </p:nvSpPr>
        <p:spPr>
          <a:xfrm>
            <a:off x="2672785" y="1644321"/>
            <a:ext cx="3910819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로그인 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도서관별로 관리자 아이디를 추가하고 해당 도서관의 자료만 수정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추가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삭제 가능하도록 변경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슬라이드 8 형태 3"/>
          <p:cNvSpPr txBox="1"/>
          <p:nvPr/>
        </p:nvSpPr>
        <p:spPr>
          <a:xfrm>
            <a:off x="2672785" y="3228380"/>
            <a:ext cx="3910819" cy="11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도서</a:t>
            </a:r>
            <a:r>
              <a:rPr lang="ko-KR" altLang="en-US" b="1" dirty="0">
                <a:solidFill>
                  <a:srgbClr val="32A4D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수정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제목</a:t>
            </a:r>
            <a:r>
              <a:rPr lang="en-US" altLang="ko-KR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작가</a:t>
            </a:r>
            <a:r>
              <a:rPr lang="en-US" altLang="ko-KR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출판사 등도 수정할 수 있게 추가</a:t>
            </a:r>
            <a:br>
              <a:rPr lang="ko-KR" altLang="en-US" sz="1400" dirty="0"/>
            </a:br>
            <a:r>
              <a:rPr lang="ko-KR" altLang="en-US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도서관별로 관리자 아이디 연결하여 도서 번호만으로 대출 상태를 변경할 수 있게 보완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6" name="슬라이드 8 형태 6"/>
          <p:cNvGrpSpPr/>
          <p:nvPr/>
        </p:nvGrpSpPr>
        <p:grpSpPr>
          <a:xfrm>
            <a:off x="1241377" y="3067690"/>
            <a:ext cx="1245928" cy="1245928"/>
            <a:chOff x="1251901" y="1526503"/>
            <a:chExt cx="1245928" cy="1245928"/>
          </a:xfrm>
        </p:grpSpPr>
        <p:grpSp>
          <p:nvGrpSpPr>
            <p:cNvPr id="2" name="组合 1"/>
            <p:cNvGrpSpPr/>
            <p:nvPr/>
          </p:nvGrpSpPr>
          <p:grpSpPr>
            <a:xfrm>
              <a:off x="1251901" y="1526503"/>
              <a:ext cx="1245928" cy="1245928"/>
              <a:chOff x="1251901" y="1526503"/>
              <a:chExt cx="1245928" cy="1245928"/>
            </a:xfrm>
          </p:grpSpPr>
          <p:sp>
            <p:nvSpPr>
              <p:cNvPr id="29" name="슬라이드 8 형태 6 그룹 1"/>
              <p:cNvSpPr/>
              <p:nvPr/>
            </p:nvSpPr>
            <p:spPr>
              <a:xfrm>
                <a:off x="1251901" y="1526503"/>
                <a:ext cx="1245928" cy="1245928"/>
              </a:xfrm>
              <a:prstGeom prst="ellipse">
                <a:avLst/>
              </a:prstGeom>
              <a:gradFill>
                <a:gsLst>
                  <a:gs pos="31290">
                    <a:srgbClr val="77D6EC"/>
                  </a:gs>
                  <a:gs pos="0">
                    <a:srgbClr val="6FD3EB">
                      <a:lumMod val="45000"/>
                      <a:lumOff val="55000"/>
                    </a:srgbClr>
                  </a:gs>
                  <a:gs pos="35000">
                    <a:srgbClr val="6FD3EB"/>
                  </a:gs>
                  <a:gs pos="78000">
                    <a:srgbClr val="39A7D8"/>
                  </a:gs>
                  <a:gs pos="100000">
                    <a:srgbClr val="32A4D6"/>
                  </a:gs>
                </a:gsLst>
                <a:lin ang="5400000" scaled="1"/>
              </a:gradFill>
              <a:ln>
                <a:noFill/>
              </a:ln>
              <a:effectLst>
                <a:outerShdw blurRad="4572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" name="슬라이드 8 형태 6 그룹 2"/>
              <p:cNvSpPr/>
              <p:nvPr/>
            </p:nvSpPr>
            <p:spPr>
              <a:xfrm>
                <a:off x="1288854" y="1563456"/>
                <a:ext cx="1172022" cy="1172022"/>
              </a:xfrm>
              <a:prstGeom prst="donut">
                <a:avLst>
                  <a:gd name="adj" fmla="val 3238"/>
                </a:avLst>
              </a:prstGeom>
              <a:gradFill>
                <a:gsLst>
                  <a:gs pos="21000">
                    <a:srgbClr val="77D6EC"/>
                  </a:gs>
                  <a:gs pos="0">
                    <a:srgbClr val="6FD3EB">
                      <a:lumMod val="45000"/>
                      <a:lumOff val="55000"/>
                    </a:srgbClr>
                  </a:gs>
                  <a:gs pos="78000">
                    <a:srgbClr val="39A7D8"/>
                  </a:gs>
                  <a:gs pos="100000">
                    <a:srgbClr val="32A4D6"/>
                  </a:gs>
                </a:gsLst>
                <a:lin ang="5400000" scaled="1"/>
              </a:gradFill>
              <a:ln w="6350">
                <a:noFill/>
              </a:ln>
              <a:effectLst>
                <a:outerShdw blurRad="4572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슬라이드 8 형태 6 그룹 3"/>
            <p:cNvSpPr/>
            <p:nvPr/>
          </p:nvSpPr>
          <p:spPr>
            <a:xfrm>
              <a:off x="1617261" y="1858635"/>
              <a:ext cx="553908" cy="60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68" y="0"/>
                  </a:moveTo>
                  <a:cubicBezTo>
                    <a:pt x="14040" y="0"/>
                    <a:pt x="14040" y="0"/>
                    <a:pt x="14040" y="0"/>
                  </a:cubicBezTo>
                  <a:cubicBezTo>
                    <a:pt x="14688" y="0"/>
                    <a:pt x="15336" y="196"/>
                    <a:pt x="15984" y="785"/>
                  </a:cubicBezTo>
                  <a:cubicBezTo>
                    <a:pt x="16416" y="1178"/>
                    <a:pt x="16632" y="1767"/>
                    <a:pt x="16632" y="2356"/>
                  </a:cubicBezTo>
                  <a:cubicBezTo>
                    <a:pt x="16632" y="6873"/>
                    <a:pt x="16632" y="6873"/>
                    <a:pt x="16632" y="6873"/>
                  </a:cubicBezTo>
                  <a:cubicBezTo>
                    <a:pt x="14688" y="7855"/>
                    <a:pt x="14688" y="7855"/>
                    <a:pt x="14688" y="7855"/>
                  </a:cubicBezTo>
                  <a:cubicBezTo>
                    <a:pt x="14688" y="2356"/>
                    <a:pt x="14688" y="2356"/>
                    <a:pt x="14688" y="2356"/>
                  </a:cubicBezTo>
                  <a:cubicBezTo>
                    <a:pt x="14688" y="2160"/>
                    <a:pt x="14688" y="2160"/>
                    <a:pt x="14472" y="1964"/>
                  </a:cubicBezTo>
                  <a:cubicBezTo>
                    <a:pt x="14472" y="1964"/>
                    <a:pt x="14256" y="1767"/>
                    <a:pt x="14040" y="1767"/>
                  </a:cubicBezTo>
                  <a:cubicBezTo>
                    <a:pt x="6048" y="1767"/>
                    <a:pt x="6048" y="1767"/>
                    <a:pt x="6048" y="1767"/>
                  </a:cubicBezTo>
                  <a:cubicBezTo>
                    <a:pt x="6048" y="2356"/>
                    <a:pt x="6048" y="2356"/>
                    <a:pt x="6048" y="2356"/>
                  </a:cubicBezTo>
                  <a:cubicBezTo>
                    <a:pt x="6048" y="3142"/>
                    <a:pt x="6048" y="3142"/>
                    <a:pt x="6048" y="3142"/>
                  </a:cubicBezTo>
                  <a:cubicBezTo>
                    <a:pt x="6048" y="3338"/>
                    <a:pt x="6048" y="3535"/>
                    <a:pt x="6048" y="3731"/>
                  </a:cubicBezTo>
                  <a:cubicBezTo>
                    <a:pt x="6048" y="4124"/>
                    <a:pt x="5832" y="4516"/>
                    <a:pt x="5400" y="4713"/>
                  </a:cubicBezTo>
                  <a:cubicBezTo>
                    <a:pt x="5184" y="4909"/>
                    <a:pt x="4968" y="5105"/>
                    <a:pt x="4536" y="5105"/>
                  </a:cubicBezTo>
                  <a:cubicBezTo>
                    <a:pt x="4320" y="5105"/>
                    <a:pt x="4104" y="5105"/>
                    <a:pt x="3888" y="5105"/>
                  </a:cubicBezTo>
                  <a:cubicBezTo>
                    <a:pt x="3024" y="5105"/>
                    <a:pt x="3024" y="5105"/>
                    <a:pt x="3024" y="5105"/>
                  </a:cubicBezTo>
                  <a:cubicBezTo>
                    <a:pt x="1944" y="4909"/>
                    <a:pt x="1944" y="4909"/>
                    <a:pt x="1944" y="4909"/>
                  </a:cubicBezTo>
                  <a:cubicBezTo>
                    <a:pt x="1944" y="16691"/>
                    <a:pt x="1944" y="16691"/>
                    <a:pt x="1944" y="16691"/>
                  </a:cubicBezTo>
                  <a:cubicBezTo>
                    <a:pt x="1944" y="16887"/>
                    <a:pt x="2160" y="16887"/>
                    <a:pt x="2160" y="17084"/>
                  </a:cubicBezTo>
                  <a:cubicBezTo>
                    <a:pt x="2160" y="17084"/>
                    <a:pt x="2160" y="17084"/>
                    <a:pt x="2160" y="17084"/>
                  </a:cubicBezTo>
                  <a:cubicBezTo>
                    <a:pt x="2376" y="17084"/>
                    <a:pt x="2376" y="17280"/>
                    <a:pt x="2592" y="17280"/>
                  </a:cubicBezTo>
                  <a:cubicBezTo>
                    <a:pt x="9720" y="17280"/>
                    <a:pt x="9720" y="17280"/>
                    <a:pt x="9720" y="17280"/>
                  </a:cubicBezTo>
                  <a:cubicBezTo>
                    <a:pt x="9504" y="19047"/>
                    <a:pt x="9504" y="19047"/>
                    <a:pt x="9504" y="19047"/>
                  </a:cubicBezTo>
                  <a:cubicBezTo>
                    <a:pt x="2592" y="19047"/>
                    <a:pt x="2592" y="19047"/>
                    <a:pt x="2592" y="19047"/>
                  </a:cubicBezTo>
                  <a:cubicBezTo>
                    <a:pt x="1944" y="19047"/>
                    <a:pt x="1296" y="18851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432" y="17869"/>
                    <a:pt x="0" y="17280"/>
                    <a:pt x="0" y="16691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3927"/>
                    <a:pt x="0" y="3927"/>
                    <a:pt x="0" y="3927"/>
                  </a:cubicBezTo>
                  <a:cubicBezTo>
                    <a:pt x="432" y="3731"/>
                    <a:pt x="432" y="3731"/>
                    <a:pt x="432" y="3731"/>
                  </a:cubicBezTo>
                  <a:cubicBezTo>
                    <a:pt x="4320" y="196"/>
                    <a:pt x="4320" y="196"/>
                    <a:pt x="4320" y="196"/>
                  </a:cubicBezTo>
                  <a:cubicBezTo>
                    <a:pt x="4536" y="0"/>
                    <a:pt x="4536" y="0"/>
                    <a:pt x="4536" y="0"/>
                  </a:cubicBezTo>
                  <a:cubicBezTo>
                    <a:pt x="4968" y="0"/>
                    <a:pt x="4968" y="0"/>
                    <a:pt x="4968" y="0"/>
                  </a:cubicBezTo>
                  <a:close/>
                  <a:moveTo>
                    <a:pt x="19440" y="8836"/>
                  </a:moveTo>
                  <a:cubicBezTo>
                    <a:pt x="19440" y="8444"/>
                    <a:pt x="19440" y="8444"/>
                    <a:pt x="19440" y="8444"/>
                  </a:cubicBezTo>
                  <a:cubicBezTo>
                    <a:pt x="18144" y="7658"/>
                    <a:pt x="18144" y="7658"/>
                    <a:pt x="18144" y="7658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7928" y="9229"/>
                    <a:pt x="17928" y="9229"/>
                    <a:pt x="17928" y="9229"/>
                  </a:cubicBezTo>
                  <a:cubicBezTo>
                    <a:pt x="19656" y="10211"/>
                    <a:pt x="19656" y="10211"/>
                    <a:pt x="19656" y="10211"/>
                  </a:cubicBezTo>
                  <a:cubicBezTo>
                    <a:pt x="20304" y="10407"/>
                    <a:pt x="20304" y="10407"/>
                    <a:pt x="20304" y="10407"/>
                  </a:cubicBezTo>
                  <a:cubicBezTo>
                    <a:pt x="19872" y="12175"/>
                    <a:pt x="19008" y="13745"/>
                    <a:pt x="17712" y="15120"/>
                  </a:cubicBezTo>
                  <a:cubicBezTo>
                    <a:pt x="18576" y="15905"/>
                    <a:pt x="18576" y="15905"/>
                    <a:pt x="18576" y="15905"/>
                  </a:cubicBezTo>
                  <a:cubicBezTo>
                    <a:pt x="20088" y="14335"/>
                    <a:pt x="21168" y="12371"/>
                    <a:pt x="21600" y="10407"/>
                  </a:cubicBezTo>
                  <a:cubicBezTo>
                    <a:pt x="21600" y="10015"/>
                    <a:pt x="21600" y="10015"/>
                    <a:pt x="21600" y="10015"/>
                  </a:cubicBezTo>
                  <a:cubicBezTo>
                    <a:pt x="21168" y="9818"/>
                    <a:pt x="21168" y="9818"/>
                    <a:pt x="21168" y="9818"/>
                  </a:cubicBezTo>
                  <a:cubicBezTo>
                    <a:pt x="19440" y="8836"/>
                    <a:pt x="19440" y="8836"/>
                    <a:pt x="19440" y="8836"/>
                  </a:cubicBezTo>
                  <a:close/>
                  <a:moveTo>
                    <a:pt x="15984" y="9229"/>
                  </a:moveTo>
                  <a:cubicBezTo>
                    <a:pt x="13824" y="11389"/>
                    <a:pt x="12528" y="13745"/>
                    <a:pt x="11664" y="16495"/>
                  </a:cubicBezTo>
                  <a:cubicBezTo>
                    <a:pt x="12744" y="16887"/>
                    <a:pt x="13824" y="17476"/>
                    <a:pt x="15120" y="18065"/>
                  </a:cubicBezTo>
                  <a:cubicBezTo>
                    <a:pt x="16848" y="15905"/>
                    <a:pt x="18360" y="13353"/>
                    <a:pt x="19440" y="10800"/>
                  </a:cubicBezTo>
                  <a:cubicBezTo>
                    <a:pt x="18144" y="10211"/>
                    <a:pt x="17064" y="9818"/>
                    <a:pt x="15984" y="9229"/>
                  </a:cubicBezTo>
                  <a:close/>
                  <a:moveTo>
                    <a:pt x="11232" y="17084"/>
                  </a:moveTo>
                  <a:cubicBezTo>
                    <a:pt x="10800" y="20225"/>
                    <a:pt x="10800" y="20225"/>
                    <a:pt x="10800" y="20225"/>
                  </a:cubicBezTo>
                  <a:cubicBezTo>
                    <a:pt x="11016" y="20225"/>
                    <a:pt x="11016" y="20225"/>
                    <a:pt x="11016" y="20225"/>
                  </a:cubicBezTo>
                  <a:cubicBezTo>
                    <a:pt x="10800" y="21207"/>
                    <a:pt x="10800" y="21207"/>
                    <a:pt x="10800" y="21207"/>
                  </a:cubicBezTo>
                  <a:cubicBezTo>
                    <a:pt x="11232" y="21600"/>
                    <a:pt x="11232" y="21600"/>
                    <a:pt x="11232" y="21600"/>
                  </a:cubicBezTo>
                  <a:cubicBezTo>
                    <a:pt x="11880" y="20815"/>
                    <a:pt x="11880" y="20815"/>
                    <a:pt x="11880" y="20815"/>
                  </a:cubicBezTo>
                  <a:cubicBezTo>
                    <a:pt x="12096" y="20815"/>
                    <a:pt x="12096" y="20815"/>
                    <a:pt x="12096" y="20815"/>
                  </a:cubicBezTo>
                  <a:cubicBezTo>
                    <a:pt x="14688" y="18655"/>
                    <a:pt x="14688" y="18655"/>
                    <a:pt x="14688" y="18655"/>
                  </a:cubicBezTo>
                  <a:cubicBezTo>
                    <a:pt x="11232" y="17084"/>
                    <a:pt x="11232" y="17084"/>
                    <a:pt x="11232" y="17084"/>
                  </a:cubicBezTo>
                  <a:close/>
                  <a:moveTo>
                    <a:pt x="3888" y="10996"/>
                  </a:moveTo>
                  <a:cubicBezTo>
                    <a:pt x="3888" y="11782"/>
                    <a:pt x="3888" y="11782"/>
                    <a:pt x="3888" y="11782"/>
                  </a:cubicBezTo>
                  <a:cubicBezTo>
                    <a:pt x="6480" y="11782"/>
                    <a:pt x="6480" y="11782"/>
                    <a:pt x="6480" y="11782"/>
                  </a:cubicBezTo>
                  <a:cubicBezTo>
                    <a:pt x="6480" y="10996"/>
                    <a:pt x="6480" y="10996"/>
                    <a:pt x="6480" y="10996"/>
                  </a:cubicBezTo>
                  <a:cubicBezTo>
                    <a:pt x="3888" y="10996"/>
                    <a:pt x="3888" y="10996"/>
                    <a:pt x="3888" y="10996"/>
                  </a:cubicBezTo>
                  <a:close/>
                  <a:moveTo>
                    <a:pt x="3888" y="8444"/>
                  </a:moveTo>
                  <a:cubicBezTo>
                    <a:pt x="3888" y="9425"/>
                    <a:pt x="3888" y="9425"/>
                    <a:pt x="3888" y="9425"/>
                  </a:cubicBezTo>
                  <a:cubicBezTo>
                    <a:pt x="12960" y="9425"/>
                    <a:pt x="12960" y="9425"/>
                    <a:pt x="12960" y="9425"/>
                  </a:cubicBezTo>
                  <a:cubicBezTo>
                    <a:pt x="12960" y="8444"/>
                    <a:pt x="12960" y="8444"/>
                    <a:pt x="12960" y="8444"/>
                  </a:cubicBezTo>
                  <a:cubicBezTo>
                    <a:pt x="3888" y="8444"/>
                    <a:pt x="3888" y="8444"/>
                    <a:pt x="3888" y="8444"/>
                  </a:cubicBezTo>
                  <a:close/>
                  <a:moveTo>
                    <a:pt x="3888" y="6087"/>
                  </a:moveTo>
                  <a:cubicBezTo>
                    <a:pt x="3888" y="7069"/>
                    <a:pt x="3888" y="7069"/>
                    <a:pt x="3888" y="7069"/>
                  </a:cubicBezTo>
                  <a:cubicBezTo>
                    <a:pt x="12960" y="7069"/>
                    <a:pt x="12960" y="7069"/>
                    <a:pt x="12960" y="7069"/>
                  </a:cubicBezTo>
                  <a:cubicBezTo>
                    <a:pt x="12960" y="6087"/>
                    <a:pt x="12960" y="6087"/>
                    <a:pt x="12960" y="6087"/>
                  </a:cubicBezTo>
                  <a:cubicBezTo>
                    <a:pt x="3888" y="6087"/>
                    <a:pt x="3888" y="6087"/>
                    <a:pt x="3888" y="6087"/>
                  </a:cubicBezTo>
                  <a:close/>
                  <a:moveTo>
                    <a:pt x="7992" y="3731"/>
                  </a:moveTo>
                  <a:cubicBezTo>
                    <a:pt x="7992" y="4713"/>
                    <a:pt x="7992" y="4713"/>
                    <a:pt x="7992" y="4713"/>
                  </a:cubicBezTo>
                  <a:cubicBezTo>
                    <a:pt x="12960" y="4713"/>
                    <a:pt x="12960" y="4713"/>
                    <a:pt x="12960" y="4713"/>
                  </a:cubicBezTo>
                  <a:cubicBezTo>
                    <a:pt x="12960" y="3731"/>
                    <a:pt x="12960" y="3731"/>
                    <a:pt x="12960" y="3731"/>
                  </a:cubicBezTo>
                  <a:cubicBezTo>
                    <a:pt x="7992" y="3731"/>
                    <a:pt x="7992" y="3731"/>
                    <a:pt x="7992" y="3731"/>
                  </a:cubicBezTo>
                  <a:close/>
                  <a:moveTo>
                    <a:pt x="2592" y="4124"/>
                  </a:moveTo>
                  <a:cubicBezTo>
                    <a:pt x="3024" y="4124"/>
                    <a:pt x="3024" y="4124"/>
                    <a:pt x="3024" y="4124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4104" y="4320"/>
                    <a:pt x="4104" y="4320"/>
                    <a:pt x="4104" y="4320"/>
                  </a:cubicBezTo>
                  <a:cubicBezTo>
                    <a:pt x="4104" y="4320"/>
                    <a:pt x="4104" y="4320"/>
                    <a:pt x="4320" y="4320"/>
                  </a:cubicBezTo>
                  <a:cubicBezTo>
                    <a:pt x="4536" y="4320"/>
                    <a:pt x="4752" y="4124"/>
                    <a:pt x="4752" y="3927"/>
                  </a:cubicBezTo>
                  <a:cubicBezTo>
                    <a:pt x="4968" y="3927"/>
                    <a:pt x="5184" y="3731"/>
                    <a:pt x="5184" y="3535"/>
                  </a:cubicBezTo>
                  <a:cubicBezTo>
                    <a:pt x="5184" y="3535"/>
                    <a:pt x="5184" y="3338"/>
                    <a:pt x="5184" y="3338"/>
                  </a:cubicBezTo>
                  <a:cubicBezTo>
                    <a:pt x="5184" y="3338"/>
                    <a:pt x="5184" y="3338"/>
                    <a:pt x="5184" y="3338"/>
                  </a:cubicBezTo>
                  <a:cubicBezTo>
                    <a:pt x="5184" y="3142"/>
                    <a:pt x="5184" y="3142"/>
                    <a:pt x="5184" y="3142"/>
                  </a:cubicBezTo>
                  <a:cubicBezTo>
                    <a:pt x="4968" y="2356"/>
                    <a:pt x="4968" y="2356"/>
                    <a:pt x="4968" y="2356"/>
                  </a:cubicBezTo>
                  <a:cubicBezTo>
                    <a:pt x="4968" y="2160"/>
                    <a:pt x="4968" y="2160"/>
                    <a:pt x="4968" y="2160"/>
                  </a:cubicBezTo>
                  <a:lnTo>
                    <a:pt x="2592" y="412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  <a:effectLst>
              <a:outerShdw blurRad="3429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슬라이드 8 형태 8"/>
          <p:cNvGrpSpPr/>
          <p:nvPr/>
        </p:nvGrpSpPr>
        <p:grpSpPr>
          <a:xfrm>
            <a:off x="1251900" y="1644321"/>
            <a:ext cx="1245928" cy="1245928"/>
            <a:chOff x="1251899" y="4595589"/>
            <a:chExt cx="1245928" cy="1245928"/>
          </a:xfrm>
        </p:grpSpPr>
        <p:grpSp>
          <p:nvGrpSpPr>
            <p:cNvPr id="58" name="组合 57"/>
            <p:cNvGrpSpPr/>
            <p:nvPr/>
          </p:nvGrpSpPr>
          <p:grpSpPr>
            <a:xfrm>
              <a:off x="1251899" y="4595589"/>
              <a:ext cx="1245928" cy="1245928"/>
              <a:chOff x="1251901" y="1526503"/>
              <a:chExt cx="1245928" cy="1245928"/>
            </a:xfrm>
          </p:grpSpPr>
          <p:sp>
            <p:nvSpPr>
              <p:cNvPr id="59" name="슬라이드 8 형태 8 그룹 1"/>
              <p:cNvSpPr/>
              <p:nvPr/>
            </p:nvSpPr>
            <p:spPr>
              <a:xfrm>
                <a:off x="1251901" y="1526503"/>
                <a:ext cx="1245928" cy="1245928"/>
              </a:xfrm>
              <a:prstGeom prst="ellipse">
                <a:avLst/>
              </a:prstGeom>
              <a:gradFill>
                <a:gsLst>
                  <a:gs pos="31290">
                    <a:srgbClr val="77D6EC"/>
                  </a:gs>
                  <a:gs pos="0">
                    <a:srgbClr val="6FD3EB">
                      <a:lumMod val="45000"/>
                      <a:lumOff val="55000"/>
                    </a:srgbClr>
                  </a:gs>
                  <a:gs pos="35000">
                    <a:srgbClr val="6FD3EB"/>
                  </a:gs>
                  <a:gs pos="78000">
                    <a:srgbClr val="39A7D8"/>
                  </a:gs>
                  <a:gs pos="100000">
                    <a:srgbClr val="32A4D6"/>
                  </a:gs>
                </a:gsLst>
                <a:lin ang="5400000" scaled="1"/>
              </a:gradFill>
              <a:ln>
                <a:noFill/>
              </a:ln>
              <a:effectLst>
                <a:outerShdw blurRad="4572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0" name="슬라이드 8 형태 8 그룹 2"/>
              <p:cNvSpPr/>
              <p:nvPr/>
            </p:nvSpPr>
            <p:spPr>
              <a:xfrm>
                <a:off x="1288854" y="1563456"/>
                <a:ext cx="1172022" cy="1172022"/>
              </a:xfrm>
              <a:prstGeom prst="donut">
                <a:avLst>
                  <a:gd name="adj" fmla="val 3238"/>
                </a:avLst>
              </a:prstGeom>
              <a:gradFill>
                <a:gsLst>
                  <a:gs pos="21000">
                    <a:srgbClr val="77D6EC"/>
                  </a:gs>
                  <a:gs pos="0">
                    <a:srgbClr val="6FD3EB">
                      <a:lumMod val="45000"/>
                      <a:lumOff val="55000"/>
                    </a:srgbClr>
                  </a:gs>
                  <a:gs pos="78000">
                    <a:srgbClr val="39A7D8"/>
                  </a:gs>
                  <a:gs pos="100000">
                    <a:srgbClr val="32A4D6"/>
                  </a:gs>
                </a:gsLst>
                <a:lin ang="5400000" scaled="1"/>
              </a:gradFill>
              <a:ln w="6350">
                <a:noFill/>
              </a:ln>
              <a:effectLst>
                <a:outerShdw blurRad="4572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슬라이드 8 형태 8 그룹 3"/>
            <p:cNvSpPr/>
            <p:nvPr/>
          </p:nvSpPr>
          <p:spPr>
            <a:xfrm>
              <a:off x="1574284" y="4947921"/>
              <a:ext cx="596885" cy="43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extrusionOk="0">
                  <a:moveTo>
                    <a:pt x="600" y="13902"/>
                  </a:moveTo>
                  <a:cubicBezTo>
                    <a:pt x="1800" y="13369"/>
                    <a:pt x="3000" y="12569"/>
                    <a:pt x="4200" y="12035"/>
                  </a:cubicBezTo>
                  <a:cubicBezTo>
                    <a:pt x="4400" y="11769"/>
                    <a:pt x="4800" y="11502"/>
                    <a:pt x="5000" y="11235"/>
                  </a:cubicBezTo>
                  <a:cubicBezTo>
                    <a:pt x="7000" y="16035"/>
                    <a:pt x="7000" y="16035"/>
                    <a:pt x="7000" y="16035"/>
                  </a:cubicBezTo>
                  <a:cubicBezTo>
                    <a:pt x="8600" y="11235"/>
                    <a:pt x="8600" y="11235"/>
                    <a:pt x="8600" y="11235"/>
                  </a:cubicBezTo>
                  <a:cubicBezTo>
                    <a:pt x="9000" y="11502"/>
                    <a:pt x="9200" y="11769"/>
                    <a:pt x="9600" y="12035"/>
                  </a:cubicBezTo>
                  <a:cubicBezTo>
                    <a:pt x="12000" y="13369"/>
                    <a:pt x="12000" y="13369"/>
                    <a:pt x="12000" y="13369"/>
                  </a:cubicBezTo>
                  <a:cubicBezTo>
                    <a:pt x="12000" y="13102"/>
                    <a:pt x="12000" y="13102"/>
                    <a:pt x="12000" y="13102"/>
                  </a:cubicBezTo>
                  <a:cubicBezTo>
                    <a:pt x="13000" y="12569"/>
                    <a:pt x="13800" y="12035"/>
                    <a:pt x="14400" y="12035"/>
                  </a:cubicBezTo>
                  <a:cubicBezTo>
                    <a:pt x="14800" y="13635"/>
                    <a:pt x="15600" y="14702"/>
                    <a:pt x="16600" y="15769"/>
                  </a:cubicBezTo>
                  <a:cubicBezTo>
                    <a:pt x="17800" y="14702"/>
                    <a:pt x="18600" y="13369"/>
                    <a:pt x="19200" y="12035"/>
                  </a:cubicBezTo>
                  <a:cubicBezTo>
                    <a:pt x="19600" y="12035"/>
                    <a:pt x="20400" y="12302"/>
                    <a:pt x="21000" y="12569"/>
                  </a:cubicBezTo>
                  <a:cubicBezTo>
                    <a:pt x="21600" y="13902"/>
                    <a:pt x="21600" y="16835"/>
                    <a:pt x="21600" y="18702"/>
                  </a:cubicBezTo>
                  <a:cubicBezTo>
                    <a:pt x="13800" y="18702"/>
                    <a:pt x="13800" y="18702"/>
                    <a:pt x="13800" y="18702"/>
                  </a:cubicBezTo>
                  <a:cubicBezTo>
                    <a:pt x="14000" y="19502"/>
                    <a:pt x="14000" y="20302"/>
                    <a:pt x="13800" y="21102"/>
                  </a:cubicBezTo>
                  <a:cubicBezTo>
                    <a:pt x="9200" y="21102"/>
                    <a:pt x="4600" y="21102"/>
                    <a:pt x="0" y="21102"/>
                  </a:cubicBezTo>
                  <a:cubicBezTo>
                    <a:pt x="0" y="17635"/>
                    <a:pt x="0" y="15235"/>
                    <a:pt x="600" y="13902"/>
                  </a:cubicBezTo>
                  <a:close/>
                  <a:moveTo>
                    <a:pt x="14600" y="6702"/>
                  </a:moveTo>
                  <a:cubicBezTo>
                    <a:pt x="15800" y="6969"/>
                    <a:pt x="17800" y="6702"/>
                    <a:pt x="18600" y="6169"/>
                  </a:cubicBezTo>
                  <a:cubicBezTo>
                    <a:pt x="18600" y="6702"/>
                    <a:pt x="18600" y="8302"/>
                    <a:pt x="18400" y="9369"/>
                  </a:cubicBezTo>
                  <a:cubicBezTo>
                    <a:pt x="18200" y="9902"/>
                    <a:pt x="18000" y="10435"/>
                    <a:pt x="17600" y="10702"/>
                  </a:cubicBezTo>
                  <a:cubicBezTo>
                    <a:pt x="19800" y="10702"/>
                    <a:pt x="19800" y="10702"/>
                    <a:pt x="19800" y="10702"/>
                  </a:cubicBezTo>
                  <a:cubicBezTo>
                    <a:pt x="19800" y="10702"/>
                    <a:pt x="19600" y="8569"/>
                    <a:pt x="19600" y="8035"/>
                  </a:cubicBezTo>
                  <a:cubicBezTo>
                    <a:pt x="20400" y="302"/>
                    <a:pt x="12800" y="302"/>
                    <a:pt x="13800" y="8035"/>
                  </a:cubicBezTo>
                  <a:cubicBezTo>
                    <a:pt x="13800" y="8569"/>
                    <a:pt x="13600" y="10702"/>
                    <a:pt x="13600" y="10702"/>
                  </a:cubicBezTo>
                  <a:cubicBezTo>
                    <a:pt x="15600" y="10702"/>
                    <a:pt x="15600" y="10702"/>
                    <a:pt x="15600" y="10702"/>
                  </a:cubicBezTo>
                  <a:cubicBezTo>
                    <a:pt x="15400" y="10435"/>
                    <a:pt x="15200" y="9902"/>
                    <a:pt x="15000" y="9369"/>
                  </a:cubicBezTo>
                  <a:cubicBezTo>
                    <a:pt x="14600" y="8569"/>
                    <a:pt x="14600" y="7502"/>
                    <a:pt x="14600" y="6702"/>
                  </a:cubicBezTo>
                  <a:cubicBezTo>
                    <a:pt x="14600" y="6702"/>
                    <a:pt x="14600" y="6702"/>
                    <a:pt x="14600" y="6702"/>
                  </a:cubicBezTo>
                  <a:close/>
                  <a:moveTo>
                    <a:pt x="4200" y="7769"/>
                  </a:moveTo>
                  <a:cubicBezTo>
                    <a:pt x="4200" y="6169"/>
                    <a:pt x="4200" y="5102"/>
                    <a:pt x="4400" y="3769"/>
                  </a:cubicBezTo>
                  <a:cubicBezTo>
                    <a:pt x="5800" y="2702"/>
                    <a:pt x="7400" y="4302"/>
                    <a:pt x="9200" y="3769"/>
                  </a:cubicBezTo>
                  <a:cubicBezTo>
                    <a:pt x="9400" y="4835"/>
                    <a:pt x="9600" y="6169"/>
                    <a:pt x="9400" y="7769"/>
                  </a:cubicBezTo>
                  <a:cubicBezTo>
                    <a:pt x="9400" y="7769"/>
                    <a:pt x="10200" y="6969"/>
                    <a:pt x="10400" y="6169"/>
                  </a:cubicBezTo>
                  <a:cubicBezTo>
                    <a:pt x="10400" y="5369"/>
                    <a:pt x="10200" y="2169"/>
                    <a:pt x="10000" y="1635"/>
                  </a:cubicBezTo>
                  <a:cubicBezTo>
                    <a:pt x="9000" y="-498"/>
                    <a:pt x="5000" y="-498"/>
                    <a:pt x="3800" y="1369"/>
                  </a:cubicBezTo>
                  <a:cubicBezTo>
                    <a:pt x="3600" y="1902"/>
                    <a:pt x="3200" y="6169"/>
                    <a:pt x="3600" y="6969"/>
                  </a:cubicBezTo>
                  <a:cubicBezTo>
                    <a:pt x="3800" y="7502"/>
                    <a:pt x="4200" y="7769"/>
                    <a:pt x="4200" y="776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  <a:effectLst>
              <a:outerShdw blurRad="3429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31331DC-D8C4-49B5-A6E3-0326F559AF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94268" y="741057"/>
            <a:ext cx="5782322" cy="4101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1 형태 1"/>
          <p:cNvSpPr txBox="1"/>
          <p:nvPr/>
        </p:nvSpPr>
        <p:spPr>
          <a:xfrm>
            <a:off x="2528356" y="2076656"/>
            <a:ext cx="7135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>
              <a:defRPr/>
            </a:pPr>
            <a:r>
              <a:rPr lang="ko-KR" altLang="en-US" sz="7200" dirty="0">
                <a:solidFill>
                  <a:srgbClr val="32A4D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대단히 감사합니다</a:t>
            </a:r>
          </a:p>
        </p:txBody>
      </p:sp>
      <p:sp>
        <p:nvSpPr>
          <p:cNvPr id="8" name="슬라이드 1 형태 2"/>
          <p:cNvSpPr txBox="1"/>
          <p:nvPr/>
        </p:nvSpPr>
        <p:spPr>
          <a:xfrm>
            <a:off x="4316730" y="4137809"/>
            <a:ext cx="35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신봉규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슬라이드 1 형태 3"/>
          <p:cNvSpPr/>
          <p:nvPr/>
        </p:nvSpPr>
        <p:spPr>
          <a:xfrm>
            <a:off x="4625340" y="4084320"/>
            <a:ext cx="2941320" cy="476310"/>
          </a:xfrm>
          <a:prstGeom prst="rect">
            <a:avLst/>
          </a:prstGeom>
          <a:noFill/>
          <a:ln>
            <a:solidFill>
              <a:srgbClr val="39A7D8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2 형태 1"/>
          <p:cNvSpPr txBox="1"/>
          <p:nvPr/>
        </p:nvSpPr>
        <p:spPr>
          <a:xfrm>
            <a:off x="2800582" y="185359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1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순서도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슬라이드 2 형태 2"/>
          <p:cNvSpPr txBox="1"/>
          <p:nvPr/>
        </p:nvSpPr>
        <p:spPr>
          <a:xfrm>
            <a:off x="2800582" y="2803735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DB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테이블 코드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슬라이드 2 형태 3"/>
          <p:cNvSpPr txBox="1"/>
          <p:nvPr/>
        </p:nvSpPr>
        <p:spPr>
          <a:xfrm>
            <a:off x="2800582" y="3753873"/>
            <a:ext cx="17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JAVA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코드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슬라이드 2 형태 5"/>
          <p:cNvSpPr txBox="1"/>
          <p:nvPr/>
        </p:nvSpPr>
        <p:spPr>
          <a:xfrm>
            <a:off x="760028" y="1292214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Arial Bold" panose="020B07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Arial Bold" panose="020B07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슬라이드 2 형태 6"/>
          <p:cNvSpPr txBox="1"/>
          <p:nvPr/>
        </p:nvSpPr>
        <p:spPr>
          <a:xfrm>
            <a:off x="760028" y="771515"/>
            <a:ext cx="152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목   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슬라이드 2 형태 3">
            <a:extLst>
              <a:ext uri="{FF2B5EF4-FFF2-40B4-BE49-F238E27FC236}">
                <a16:creationId xmlns:a16="http://schemas.microsoft.com/office/drawing/2014/main" id="{74865AE7-2002-4FD9-AEFA-1638CF1100C4}"/>
              </a:ext>
            </a:extLst>
          </p:cNvPr>
          <p:cNvSpPr txBox="1"/>
          <p:nvPr/>
        </p:nvSpPr>
        <p:spPr>
          <a:xfrm>
            <a:off x="2800582" y="4693752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4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보완할 점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 txBox="1"/>
          <p:nvPr/>
        </p:nvSpPr>
        <p:spPr>
          <a:xfrm>
            <a:off x="462959" y="217837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개요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" name="슬라이드 3 형태 2"/>
          <p:cNvGrpSpPr/>
          <p:nvPr/>
        </p:nvGrpSpPr>
        <p:grpSpPr>
          <a:xfrm>
            <a:off x="5048867" y="2498142"/>
            <a:ext cx="2094267" cy="2094267"/>
            <a:chOff x="3681451" y="2319196"/>
            <a:chExt cx="2174905" cy="2174905"/>
          </a:xfrm>
        </p:grpSpPr>
        <p:grpSp>
          <p:nvGrpSpPr>
            <p:cNvPr id="5" name="组合 4"/>
            <p:cNvGrpSpPr/>
            <p:nvPr/>
          </p:nvGrpSpPr>
          <p:grpSpPr>
            <a:xfrm>
              <a:off x="3681451" y="2319196"/>
              <a:ext cx="2174905" cy="2174905"/>
              <a:chOff x="3739822" y="2440887"/>
              <a:chExt cx="1970936" cy="1970936"/>
            </a:xfrm>
          </p:grpSpPr>
          <p:sp>
            <p:nvSpPr>
              <p:cNvPr id="7" name="슬라이드 3 형태 2 그룹 1"/>
              <p:cNvSpPr/>
              <p:nvPr/>
            </p:nvSpPr>
            <p:spPr>
              <a:xfrm>
                <a:off x="3739822" y="2440887"/>
                <a:ext cx="1970936" cy="19709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" name="슬라이드 3 형태 2 그룹 2"/>
              <p:cNvSpPr>
                <a:spLocks noChangeAspect="1"/>
              </p:cNvSpPr>
              <p:nvPr/>
            </p:nvSpPr>
            <p:spPr>
              <a:xfrm>
                <a:off x="3837054" y="2549460"/>
                <a:ext cx="1776466" cy="1776466"/>
              </a:xfrm>
              <a:prstGeom prst="ellipse">
                <a:avLst/>
              </a:prstGeom>
              <a:solidFill>
                <a:srgbClr val="32A4D6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" name="슬라이드 3 형태 2 그룹 3"/>
            <p:cNvSpPr txBox="1">
              <a:spLocks noChangeArrowheads="1"/>
            </p:cNvSpPr>
            <p:nvPr/>
          </p:nvSpPr>
          <p:spPr bwMode="auto">
            <a:xfrm>
              <a:off x="3922584" y="3103002"/>
              <a:ext cx="1755775" cy="607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도서관리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슬라이드 3 형태 3"/>
          <p:cNvSpPr>
            <a:spLocks noChangeArrowheads="1"/>
          </p:cNvSpPr>
          <p:nvPr/>
        </p:nvSpPr>
        <p:spPr bwMode="auto">
          <a:xfrm>
            <a:off x="3345994" y="2139622"/>
            <a:ext cx="30163" cy="3175"/>
          </a:xfrm>
          <a:custGeom>
            <a:avLst/>
            <a:gdLst>
              <a:gd name="T0" fmla="*/ 0 w 43"/>
              <a:gd name="T1" fmla="*/ 0 h 5"/>
              <a:gd name="T2" fmla="*/ 1 w 43"/>
              <a:gd name="T3" fmla="*/ 5 h 5"/>
              <a:gd name="T4" fmla="*/ 43 w 43"/>
              <a:gd name="T5" fmla="*/ 3 h 5"/>
              <a:gd name="T6" fmla="*/ 0 w 43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5">
                <a:moveTo>
                  <a:pt x="0" y="0"/>
                </a:moveTo>
                <a:lnTo>
                  <a:pt x="1" y="5"/>
                </a:lnTo>
                <a:lnTo>
                  <a:pt x="4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0" name="슬라이드 3 형태 4"/>
          <p:cNvGrpSpPr/>
          <p:nvPr/>
        </p:nvGrpSpPr>
        <p:grpSpPr>
          <a:xfrm>
            <a:off x="1782034" y="1888963"/>
            <a:ext cx="2872587" cy="667881"/>
            <a:chOff x="3960470" y="1381066"/>
            <a:chExt cx="8350057" cy="667881"/>
          </a:xfrm>
        </p:grpSpPr>
        <p:sp>
          <p:nvSpPr>
            <p:cNvPr id="11" name="슬라이드 3 형태 4 그룹 1"/>
            <p:cNvSpPr txBox="1">
              <a:spLocks noChangeArrowheads="1"/>
            </p:cNvSpPr>
            <p:nvPr/>
          </p:nvSpPr>
          <p:spPr bwMode="auto">
            <a:xfrm>
              <a:off x="3960470" y="1381066"/>
              <a:ext cx="7582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84849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조회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2" name="슬라이드 3 형태 4 그룹 2"/>
            <p:cNvSpPr txBox="1">
              <a:spLocks noChangeArrowheads="1"/>
            </p:cNvSpPr>
            <p:nvPr/>
          </p:nvSpPr>
          <p:spPr bwMode="auto">
            <a:xfrm>
              <a:off x="3985108" y="1741170"/>
              <a:ext cx="83254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400" dirty="0">
                  <a:solidFill>
                    <a:srgbClr val="48484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소장 도서를 조건별로 조회하는 기능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슬라이드 3 형태 5"/>
          <p:cNvGrpSpPr/>
          <p:nvPr/>
        </p:nvGrpSpPr>
        <p:grpSpPr>
          <a:xfrm>
            <a:off x="8165632" y="4018935"/>
            <a:ext cx="3480372" cy="667689"/>
            <a:chOff x="3879380" y="5324513"/>
            <a:chExt cx="3480372" cy="667689"/>
          </a:xfrm>
        </p:grpSpPr>
        <p:sp>
          <p:nvSpPr>
            <p:cNvPr id="14" name="슬라이드 3 형태 5 그룹 1"/>
            <p:cNvSpPr txBox="1">
              <a:spLocks noChangeArrowheads="1"/>
            </p:cNvSpPr>
            <p:nvPr/>
          </p:nvSpPr>
          <p:spPr bwMode="auto">
            <a:xfrm>
              <a:off x="3879380" y="5324513"/>
              <a:ext cx="348037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000" b="1" dirty="0">
                  <a:solidFill>
                    <a:srgbClr val="48484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삭제</a:t>
              </a:r>
              <a:endParaRPr lang="zh-CN" altLang="en-US" sz="2000" b="1" dirty="0">
                <a:solidFill>
                  <a:srgbClr val="48484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5" name="슬라이드 3 형태 5 그룹 2"/>
            <p:cNvSpPr txBox="1">
              <a:spLocks noChangeArrowheads="1"/>
            </p:cNvSpPr>
            <p:nvPr/>
          </p:nvSpPr>
          <p:spPr bwMode="auto">
            <a:xfrm>
              <a:off x="3891886" y="5684425"/>
              <a:ext cx="3271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dirty="0">
                  <a:solidFill>
                    <a:srgbClr val="48484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도서 정보를 삭제하는 기능</a:t>
              </a:r>
              <a:endParaRPr lang="zh-CN" altLang="en-US" sz="1400" dirty="0">
                <a:solidFill>
                  <a:srgbClr val="48484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슬라이드 3 형태 6"/>
          <p:cNvGrpSpPr/>
          <p:nvPr/>
        </p:nvGrpSpPr>
        <p:grpSpPr>
          <a:xfrm>
            <a:off x="8125536" y="2084568"/>
            <a:ext cx="4105750" cy="646330"/>
            <a:chOff x="4642758" y="3935258"/>
            <a:chExt cx="4105750" cy="646330"/>
          </a:xfrm>
        </p:grpSpPr>
        <p:sp>
          <p:nvSpPr>
            <p:cNvPr id="17" name="슬라이드 3 형태 6 그룹 1"/>
            <p:cNvSpPr txBox="1">
              <a:spLocks noChangeArrowheads="1"/>
            </p:cNvSpPr>
            <p:nvPr/>
          </p:nvSpPr>
          <p:spPr bwMode="auto">
            <a:xfrm>
              <a:off x="4644820" y="3935258"/>
              <a:ext cx="4103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000" b="1" dirty="0">
                  <a:solidFill>
                    <a:srgbClr val="48484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수정</a:t>
              </a:r>
              <a:endParaRPr lang="zh-CN" altLang="en-US" sz="2000" b="1" dirty="0">
                <a:solidFill>
                  <a:srgbClr val="48484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8" name="슬라이드 3 형태 6 그룹 2"/>
            <p:cNvSpPr txBox="1">
              <a:spLocks noChangeArrowheads="1"/>
            </p:cNvSpPr>
            <p:nvPr/>
          </p:nvSpPr>
          <p:spPr bwMode="auto">
            <a:xfrm>
              <a:off x="4642758" y="4273811"/>
              <a:ext cx="35204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dirty="0">
                  <a:solidFill>
                    <a:srgbClr val="48484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도서 정보를 수정하는 기능</a:t>
              </a:r>
              <a:endParaRPr lang="zh-CN" altLang="en-US" sz="1400" dirty="0">
                <a:solidFill>
                  <a:srgbClr val="48484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슬라이드 3 형태 7"/>
          <p:cNvGrpSpPr/>
          <p:nvPr/>
        </p:nvGrpSpPr>
        <p:grpSpPr>
          <a:xfrm>
            <a:off x="1772928" y="3739710"/>
            <a:ext cx="3959225" cy="662720"/>
            <a:chOff x="4588381" y="2645384"/>
            <a:chExt cx="3959225" cy="662720"/>
          </a:xfrm>
        </p:grpSpPr>
        <p:sp>
          <p:nvSpPr>
            <p:cNvPr id="20" name="슬라이드 3 형태 7 그룹 1"/>
            <p:cNvSpPr txBox="1">
              <a:spLocks noChangeArrowheads="1"/>
            </p:cNvSpPr>
            <p:nvPr/>
          </p:nvSpPr>
          <p:spPr bwMode="auto">
            <a:xfrm>
              <a:off x="4588381" y="2645384"/>
              <a:ext cx="3959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000" b="1" dirty="0">
                  <a:solidFill>
                    <a:srgbClr val="48484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추가</a:t>
              </a:r>
              <a:endParaRPr lang="zh-CN" altLang="en-US" sz="2000" b="1" dirty="0">
                <a:solidFill>
                  <a:srgbClr val="48484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1" name="슬라이드 3 형태 7 그룹 2"/>
            <p:cNvSpPr txBox="1">
              <a:spLocks noChangeArrowheads="1"/>
            </p:cNvSpPr>
            <p:nvPr/>
          </p:nvSpPr>
          <p:spPr bwMode="auto">
            <a:xfrm>
              <a:off x="4599604" y="3000327"/>
              <a:ext cx="31055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dirty="0">
                  <a:solidFill>
                    <a:srgbClr val="48484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도서정보를 추가하는 기능</a:t>
              </a:r>
              <a:endParaRPr lang="zh-CN" altLang="en-US" sz="1400" dirty="0">
                <a:solidFill>
                  <a:srgbClr val="48484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슬라이드 3 형태 8"/>
          <p:cNvGrpSpPr/>
          <p:nvPr/>
        </p:nvGrpSpPr>
        <p:grpSpPr>
          <a:xfrm>
            <a:off x="1074430" y="1938261"/>
            <a:ext cx="651839" cy="651839"/>
            <a:chOff x="6903284" y="1399503"/>
            <a:chExt cx="687025" cy="687025"/>
          </a:xfrm>
        </p:grpSpPr>
        <p:grpSp>
          <p:nvGrpSpPr>
            <p:cNvPr id="23" name="组合 22"/>
            <p:cNvGrpSpPr/>
            <p:nvPr/>
          </p:nvGrpSpPr>
          <p:grpSpPr>
            <a:xfrm>
              <a:off x="6903284" y="1399503"/>
              <a:ext cx="687025" cy="687025"/>
              <a:chOff x="6706336" y="1782090"/>
              <a:chExt cx="687025" cy="687025"/>
            </a:xfrm>
          </p:grpSpPr>
          <p:sp>
            <p:nvSpPr>
              <p:cNvPr id="25" name="슬라이드 3 형태 8 그룹 1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" name="슬라이드 3 형태 8 그룹 2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슬라이드 3 형태 8 그룹 3"/>
            <p:cNvSpPr>
              <a:spLocks noEditPoints="1"/>
            </p:cNvSpPr>
            <p:nvPr/>
          </p:nvSpPr>
          <p:spPr bwMode="auto">
            <a:xfrm>
              <a:off x="7131883" y="1576288"/>
              <a:ext cx="240644" cy="294809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65" h="5723">
                  <a:moveTo>
                    <a:pt x="3789" y="2426"/>
                  </a:moveTo>
                  <a:lnTo>
                    <a:pt x="3789" y="797"/>
                  </a:lnTo>
                  <a:cubicBezTo>
                    <a:pt x="3789" y="358"/>
                    <a:pt x="3394" y="0"/>
                    <a:pt x="2907" y="0"/>
                  </a:cubicBezTo>
                  <a:lnTo>
                    <a:pt x="1758" y="0"/>
                  </a:lnTo>
                  <a:cubicBezTo>
                    <a:pt x="1272" y="0"/>
                    <a:pt x="876" y="357"/>
                    <a:pt x="876" y="797"/>
                  </a:cubicBezTo>
                  <a:lnTo>
                    <a:pt x="876" y="2426"/>
                  </a:lnTo>
                  <a:cubicBezTo>
                    <a:pt x="392" y="2429"/>
                    <a:pt x="0" y="2785"/>
                    <a:pt x="0" y="3223"/>
                  </a:cubicBezTo>
                  <a:lnTo>
                    <a:pt x="0" y="4926"/>
                  </a:lnTo>
                  <a:cubicBezTo>
                    <a:pt x="0" y="5366"/>
                    <a:pt x="396" y="5723"/>
                    <a:pt x="882" y="5723"/>
                  </a:cubicBezTo>
                  <a:lnTo>
                    <a:pt x="3783" y="5723"/>
                  </a:lnTo>
                  <a:cubicBezTo>
                    <a:pt x="4270" y="5723"/>
                    <a:pt x="4665" y="5366"/>
                    <a:pt x="4665" y="4926"/>
                  </a:cubicBezTo>
                  <a:lnTo>
                    <a:pt x="4665" y="3223"/>
                  </a:lnTo>
                  <a:cubicBezTo>
                    <a:pt x="4665" y="2785"/>
                    <a:pt x="4273" y="2429"/>
                    <a:pt x="3789" y="2426"/>
                  </a:cubicBezTo>
                  <a:close/>
                  <a:moveTo>
                    <a:pt x="3307" y="2426"/>
                  </a:moveTo>
                  <a:lnTo>
                    <a:pt x="1359" y="2426"/>
                  </a:lnTo>
                  <a:lnTo>
                    <a:pt x="1359" y="797"/>
                  </a:lnTo>
                  <a:cubicBezTo>
                    <a:pt x="1359" y="598"/>
                    <a:pt x="1538" y="436"/>
                    <a:pt x="1758" y="436"/>
                  </a:cubicBezTo>
                  <a:lnTo>
                    <a:pt x="2907" y="436"/>
                  </a:lnTo>
                  <a:cubicBezTo>
                    <a:pt x="3127" y="436"/>
                    <a:pt x="3307" y="598"/>
                    <a:pt x="3307" y="797"/>
                  </a:cubicBezTo>
                  <a:lnTo>
                    <a:pt x="3307" y="2426"/>
                  </a:lnTo>
                  <a:close/>
                  <a:moveTo>
                    <a:pt x="4001" y="4603"/>
                  </a:moveTo>
                  <a:cubicBezTo>
                    <a:pt x="4001" y="4716"/>
                    <a:pt x="3909" y="4808"/>
                    <a:pt x="3796" y="4808"/>
                  </a:cubicBezTo>
                  <a:cubicBezTo>
                    <a:pt x="3682" y="4808"/>
                    <a:pt x="3591" y="4716"/>
                    <a:pt x="3591" y="4603"/>
                  </a:cubicBezTo>
                  <a:lnTo>
                    <a:pt x="3591" y="3551"/>
                  </a:lnTo>
                  <a:cubicBezTo>
                    <a:pt x="3591" y="3536"/>
                    <a:pt x="3578" y="3523"/>
                    <a:pt x="3563" y="3523"/>
                  </a:cubicBezTo>
                  <a:cubicBezTo>
                    <a:pt x="3450" y="3523"/>
                    <a:pt x="3358" y="3432"/>
                    <a:pt x="3358" y="3318"/>
                  </a:cubicBezTo>
                  <a:cubicBezTo>
                    <a:pt x="3358" y="3205"/>
                    <a:pt x="3450" y="3113"/>
                    <a:pt x="3563" y="3113"/>
                  </a:cubicBezTo>
                  <a:cubicBezTo>
                    <a:pt x="3804" y="3113"/>
                    <a:pt x="4001" y="3310"/>
                    <a:pt x="4001" y="3551"/>
                  </a:cubicBezTo>
                  <a:lnTo>
                    <a:pt x="4001" y="46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슬라이드 3 형태 9"/>
          <p:cNvGrpSpPr/>
          <p:nvPr/>
        </p:nvGrpSpPr>
        <p:grpSpPr>
          <a:xfrm>
            <a:off x="7374305" y="2133419"/>
            <a:ext cx="651839" cy="651839"/>
            <a:chOff x="6903284" y="1399503"/>
            <a:chExt cx="687025" cy="687025"/>
          </a:xfrm>
        </p:grpSpPr>
        <p:grpSp>
          <p:nvGrpSpPr>
            <p:cNvPr id="28" name="组合 27"/>
            <p:cNvGrpSpPr/>
            <p:nvPr/>
          </p:nvGrpSpPr>
          <p:grpSpPr>
            <a:xfrm>
              <a:off x="6903284" y="1399503"/>
              <a:ext cx="687025" cy="687025"/>
              <a:chOff x="6706336" y="1782090"/>
              <a:chExt cx="687025" cy="687025"/>
            </a:xfrm>
          </p:grpSpPr>
          <p:sp>
            <p:nvSpPr>
              <p:cNvPr id="30" name="슬라이드 3 형태 9 그룹 1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슬라이드 3 형태 9 그룹 2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슬라이드 3 형태 9 그룹 3"/>
            <p:cNvSpPr>
              <a:spLocks noEditPoints="1"/>
            </p:cNvSpPr>
            <p:nvPr/>
          </p:nvSpPr>
          <p:spPr bwMode="auto">
            <a:xfrm>
              <a:off x="7121641" y="1594323"/>
              <a:ext cx="288534" cy="294809"/>
            </a:xfrm>
            <a:custGeom>
              <a:avLst/>
              <a:gdLst>
                <a:gd name="connsiteX0" fmla="*/ 443280 w 595120"/>
                <a:gd name="connsiteY0" fmla="*/ 151292 h 608062"/>
                <a:gd name="connsiteX1" fmla="*/ 541196 w 595120"/>
                <a:gd name="connsiteY1" fmla="*/ 151292 h 608062"/>
                <a:gd name="connsiteX2" fmla="*/ 594325 w 595120"/>
                <a:gd name="connsiteY2" fmla="*/ 204124 h 608062"/>
                <a:gd name="connsiteX3" fmla="*/ 595120 w 595120"/>
                <a:gd name="connsiteY3" fmla="*/ 368668 h 608062"/>
                <a:gd name="connsiteX4" fmla="*/ 572776 w 595120"/>
                <a:gd name="connsiteY4" fmla="*/ 391268 h 608062"/>
                <a:gd name="connsiteX5" fmla="*/ 572677 w 595120"/>
                <a:gd name="connsiteY5" fmla="*/ 391268 h 608062"/>
                <a:gd name="connsiteX6" fmla="*/ 550233 w 595120"/>
                <a:gd name="connsiteY6" fmla="*/ 368965 h 608062"/>
                <a:gd name="connsiteX7" fmla="*/ 549339 w 595120"/>
                <a:gd name="connsiteY7" fmla="*/ 204323 h 608062"/>
                <a:gd name="connsiteX8" fmla="*/ 544672 w 595120"/>
                <a:gd name="connsiteY8" fmla="*/ 199763 h 608062"/>
                <a:gd name="connsiteX9" fmla="*/ 540005 w 595120"/>
                <a:gd name="connsiteY9" fmla="*/ 204422 h 608062"/>
                <a:gd name="connsiteX10" fmla="*/ 540501 w 595120"/>
                <a:gd name="connsiteY10" fmla="*/ 580988 h 608062"/>
                <a:gd name="connsiteX11" fmla="*/ 513490 w 595120"/>
                <a:gd name="connsiteY11" fmla="*/ 607850 h 608062"/>
                <a:gd name="connsiteX12" fmla="*/ 486577 w 595120"/>
                <a:gd name="connsiteY12" fmla="*/ 580988 h 608062"/>
                <a:gd name="connsiteX13" fmla="*/ 486577 w 595120"/>
                <a:gd name="connsiteY13" fmla="*/ 371840 h 608062"/>
                <a:gd name="connsiteX14" fmla="*/ 480818 w 595120"/>
                <a:gd name="connsiteY14" fmla="*/ 366090 h 608062"/>
                <a:gd name="connsiteX15" fmla="*/ 474959 w 595120"/>
                <a:gd name="connsiteY15" fmla="*/ 371840 h 608062"/>
                <a:gd name="connsiteX16" fmla="*/ 474959 w 595120"/>
                <a:gd name="connsiteY16" fmla="*/ 580988 h 608062"/>
                <a:gd name="connsiteX17" fmla="*/ 448046 w 595120"/>
                <a:gd name="connsiteY17" fmla="*/ 607850 h 608062"/>
                <a:gd name="connsiteX18" fmla="*/ 421134 w 595120"/>
                <a:gd name="connsiteY18" fmla="*/ 580988 h 608062"/>
                <a:gd name="connsiteX19" fmla="*/ 421134 w 595120"/>
                <a:gd name="connsiteY19" fmla="*/ 394638 h 608062"/>
                <a:gd name="connsiteX20" fmla="*/ 447053 w 595120"/>
                <a:gd name="connsiteY20" fmla="*/ 350231 h 608062"/>
                <a:gd name="connsiteX21" fmla="*/ 446160 w 595120"/>
                <a:gd name="connsiteY21" fmla="*/ 172802 h 608062"/>
                <a:gd name="connsiteX22" fmla="*/ 443280 w 595120"/>
                <a:gd name="connsiteY22" fmla="*/ 151292 h 608062"/>
                <a:gd name="connsiteX23" fmla="*/ 54006 w 595120"/>
                <a:gd name="connsiteY23" fmla="*/ 151292 h 608062"/>
                <a:gd name="connsiteX24" fmla="*/ 151891 w 595120"/>
                <a:gd name="connsiteY24" fmla="*/ 151292 h 608062"/>
                <a:gd name="connsiteX25" fmla="*/ 148913 w 595120"/>
                <a:gd name="connsiteY25" fmla="*/ 172802 h 608062"/>
                <a:gd name="connsiteX26" fmla="*/ 148019 w 595120"/>
                <a:gd name="connsiteY26" fmla="*/ 350231 h 608062"/>
                <a:gd name="connsiteX27" fmla="*/ 173732 w 595120"/>
                <a:gd name="connsiteY27" fmla="*/ 394440 h 608062"/>
                <a:gd name="connsiteX28" fmla="*/ 173732 w 595120"/>
                <a:gd name="connsiteY28" fmla="*/ 580988 h 608062"/>
                <a:gd name="connsiteX29" fmla="*/ 146828 w 595120"/>
                <a:gd name="connsiteY29" fmla="*/ 607850 h 608062"/>
                <a:gd name="connsiteX30" fmla="*/ 119924 w 595120"/>
                <a:gd name="connsiteY30" fmla="*/ 580988 h 608062"/>
                <a:gd name="connsiteX31" fmla="*/ 119924 w 595120"/>
                <a:gd name="connsiteY31" fmla="*/ 371840 h 608062"/>
                <a:gd name="connsiteX32" fmla="*/ 114067 w 595120"/>
                <a:gd name="connsiteY32" fmla="*/ 366090 h 608062"/>
                <a:gd name="connsiteX33" fmla="*/ 108309 w 595120"/>
                <a:gd name="connsiteY33" fmla="*/ 371840 h 608062"/>
                <a:gd name="connsiteX34" fmla="*/ 108309 w 595120"/>
                <a:gd name="connsiteY34" fmla="*/ 580988 h 608062"/>
                <a:gd name="connsiteX35" fmla="*/ 81306 w 595120"/>
                <a:gd name="connsiteY35" fmla="*/ 607850 h 608062"/>
                <a:gd name="connsiteX36" fmla="*/ 54403 w 595120"/>
                <a:gd name="connsiteY36" fmla="*/ 580988 h 608062"/>
                <a:gd name="connsiteX37" fmla="*/ 54403 w 595120"/>
                <a:gd name="connsiteY37" fmla="*/ 196095 h 608062"/>
                <a:gd name="connsiteX38" fmla="*/ 45766 w 595120"/>
                <a:gd name="connsiteY38" fmla="*/ 204323 h 608062"/>
                <a:gd name="connsiteX39" fmla="*/ 44872 w 595120"/>
                <a:gd name="connsiteY39" fmla="*/ 368965 h 608062"/>
                <a:gd name="connsiteX40" fmla="*/ 22436 w 595120"/>
                <a:gd name="connsiteY40" fmla="*/ 391268 h 608062"/>
                <a:gd name="connsiteX41" fmla="*/ 22337 w 595120"/>
                <a:gd name="connsiteY41" fmla="*/ 391268 h 608062"/>
                <a:gd name="connsiteX42" fmla="*/ 0 w 595120"/>
                <a:gd name="connsiteY42" fmla="*/ 368668 h 608062"/>
                <a:gd name="connsiteX43" fmla="*/ 893 w 595120"/>
                <a:gd name="connsiteY43" fmla="*/ 204124 h 608062"/>
                <a:gd name="connsiteX44" fmla="*/ 54006 w 595120"/>
                <a:gd name="connsiteY44" fmla="*/ 151292 h 608062"/>
                <a:gd name="connsiteX45" fmla="*/ 232614 w 595120"/>
                <a:gd name="connsiteY45" fmla="*/ 116080 h 608062"/>
                <a:gd name="connsiteX46" fmla="*/ 362466 w 595120"/>
                <a:gd name="connsiteY46" fmla="*/ 116080 h 608062"/>
                <a:gd name="connsiteX47" fmla="*/ 419748 w 595120"/>
                <a:gd name="connsiteY47" fmla="*/ 172882 h 608062"/>
                <a:gd name="connsiteX48" fmla="*/ 420641 w 595120"/>
                <a:gd name="connsiteY48" fmla="*/ 350324 h 608062"/>
                <a:gd name="connsiteX49" fmla="*/ 396517 w 595120"/>
                <a:gd name="connsiteY49" fmla="*/ 374611 h 608062"/>
                <a:gd name="connsiteX50" fmla="*/ 396418 w 595120"/>
                <a:gd name="connsiteY50" fmla="*/ 374611 h 608062"/>
                <a:gd name="connsiteX51" fmla="*/ 372195 w 595120"/>
                <a:gd name="connsiteY51" fmla="*/ 350522 h 608062"/>
                <a:gd name="connsiteX52" fmla="*/ 371301 w 595120"/>
                <a:gd name="connsiteY52" fmla="*/ 173179 h 608062"/>
                <a:gd name="connsiteX53" fmla="*/ 366238 w 595120"/>
                <a:gd name="connsiteY53" fmla="*/ 168123 h 608062"/>
                <a:gd name="connsiteX54" fmla="*/ 361175 w 595120"/>
                <a:gd name="connsiteY54" fmla="*/ 173179 h 608062"/>
                <a:gd name="connsiteX55" fmla="*/ 361771 w 595120"/>
                <a:gd name="connsiteY55" fmla="*/ 579116 h 608062"/>
                <a:gd name="connsiteX56" fmla="*/ 332683 w 595120"/>
                <a:gd name="connsiteY56" fmla="*/ 608062 h 608062"/>
                <a:gd name="connsiteX57" fmla="*/ 303695 w 595120"/>
                <a:gd name="connsiteY57" fmla="*/ 579116 h 608062"/>
                <a:gd name="connsiteX58" fmla="*/ 303695 w 595120"/>
                <a:gd name="connsiteY58" fmla="*/ 353695 h 608062"/>
                <a:gd name="connsiteX59" fmla="*/ 297440 w 595120"/>
                <a:gd name="connsiteY59" fmla="*/ 347449 h 608062"/>
                <a:gd name="connsiteX60" fmla="*/ 291186 w 595120"/>
                <a:gd name="connsiteY60" fmla="*/ 353695 h 608062"/>
                <a:gd name="connsiteX61" fmla="*/ 291186 w 595120"/>
                <a:gd name="connsiteY61" fmla="*/ 579116 h 608062"/>
                <a:gd name="connsiteX62" fmla="*/ 262098 w 595120"/>
                <a:gd name="connsiteY62" fmla="*/ 608062 h 608062"/>
                <a:gd name="connsiteX63" fmla="*/ 233110 w 595120"/>
                <a:gd name="connsiteY63" fmla="*/ 579116 h 608062"/>
                <a:gd name="connsiteX64" fmla="*/ 233110 w 595120"/>
                <a:gd name="connsiteY64" fmla="*/ 173179 h 608062"/>
                <a:gd name="connsiteX65" fmla="*/ 228444 w 595120"/>
                <a:gd name="connsiteY65" fmla="*/ 168520 h 608062"/>
                <a:gd name="connsiteX66" fmla="*/ 223778 w 595120"/>
                <a:gd name="connsiteY66" fmla="*/ 173179 h 608062"/>
                <a:gd name="connsiteX67" fmla="*/ 222885 w 595120"/>
                <a:gd name="connsiteY67" fmla="*/ 350522 h 608062"/>
                <a:gd name="connsiteX68" fmla="*/ 198661 w 595120"/>
                <a:gd name="connsiteY68" fmla="*/ 374611 h 608062"/>
                <a:gd name="connsiteX69" fmla="*/ 198562 w 595120"/>
                <a:gd name="connsiteY69" fmla="*/ 374611 h 608062"/>
                <a:gd name="connsiteX70" fmla="*/ 174538 w 595120"/>
                <a:gd name="connsiteY70" fmla="*/ 350324 h 608062"/>
                <a:gd name="connsiteX71" fmla="*/ 175431 w 595120"/>
                <a:gd name="connsiteY71" fmla="*/ 172882 h 608062"/>
                <a:gd name="connsiteX72" fmla="*/ 179998 w 595120"/>
                <a:gd name="connsiteY72" fmla="*/ 150776 h 608062"/>
                <a:gd name="connsiteX73" fmla="*/ 232614 w 595120"/>
                <a:gd name="connsiteY73" fmla="*/ 116080 h 608062"/>
                <a:gd name="connsiteX74" fmla="*/ 481045 w 595120"/>
                <a:gd name="connsiteY74" fmla="*/ 43609 h 608062"/>
                <a:gd name="connsiteX75" fmla="*/ 527548 w 595120"/>
                <a:gd name="connsiteY75" fmla="*/ 90041 h 608062"/>
                <a:gd name="connsiteX76" fmla="*/ 481045 w 595120"/>
                <a:gd name="connsiteY76" fmla="*/ 136473 h 608062"/>
                <a:gd name="connsiteX77" fmla="*/ 434542 w 595120"/>
                <a:gd name="connsiteY77" fmla="*/ 90041 h 608062"/>
                <a:gd name="connsiteX78" fmla="*/ 481045 w 595120"/>
                <a:gd name="connsiteY78" fmla="*/ 43609 h 608062"/>
                <a:gd name="connsiteX79" fmla="*/ 114407 w 595120"/>
                <a:gd name="connsiteY79" fmla="*/ 43609 h 608062"/>
                <a:gd name="connsiteX80" fmla="*/ 160959 w 595120"/>
                <a:gd name="connsiteY80" fmla="*/ 90090 h 608062"/>
                <a:gd name="connsiteX81" fmla="*/ 114407 w 595120"/>
                <a:gd name="connsiteY81" fmla="*/ 136473 h 608062"/>
                <a:gd name="connsiteX82" fmla="*/ 83637 w 595120"/>
                <a:gd name="connsiteY82" fmla="*/ 124878 h 608062"/>
                <a:gd name="connsiteX83" fmla="*/ 67954 w 595120"/>
                <a:gd name="connsiteY83" fmla="*/ 90090 h 608062"/>
                <a:gd name="connsiteX84" fmla="*/ 114407 w 595120"/>
                <a:gd name="connsiteY84" fmla="*/ 43609 h 608062"/>
                <a:gd name="connsiteX85" fmla="*/ 297751 w 595120"/>
                <a:gd name="connsiteY85" fmla="*/ 0 h 608062"/>
                <a:gd name="connsiteX86" fmla="*/ 347887 w 595120"/>
                <a:gd name="connsiteY86" fmla="*/ 50066 h 608062"/>
                <a:gd name="connsiteX87" fmla="*/ 297751 w 595120"/>
                <a:gd name="connsiteY87" fmla="*/ 100132 h 608062"/>
                <a:gd name="connsiteX88" fmla="*/ 267073 w 595120"/>
                <a:gd name="connsiteY88" fmla="*/ 89623 h 608062"/>
                <a:gd name="connsiteX89" fmla="*/ 247614 w 595120"/>
                <a:gd name="connsiteY89" fmla="*/ 50066 h 608062"/>
                <a:gd name="connsiteX90" fmla="*/ 297751 w 595120"/>
                <a:gd name="connsiteY90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95120" h="608062">
                  <a:moveTo>
                    <a:pt x="443280" y="151292"/>
                  </a:moveTo>
                  <a:lnTo>
                    <a:pt x="541196" y="151292"/>
                  </a:lnTo>
                  <a:cubicBezTo>
                    <a:pt x="570293" y="151292"/>
                    <a:pt x="594127" y="174982"/>
                    <a:pt x="594325" y="204124"/>
                  </a:cubicBezTo>
                  <a:lnTo>
                    <a:pt x="595120" y="368668"/>
                  </a:lnTo>
                  <a:cubicBezTo>
                    <a:pt x="595219" y="381058"/>
                    <a:pt x="585189" y="391168"/>
                    <a:pt x="572776" y="391268"/>
                  </a:cubicBezTo>
                  <a:lnTo>
                    <a:pt x="572677" y="391268"/>
                  </a:lnTo>
                  <a:cubicBezTo>
                    <a:pt x="560263" y="391268"/>
                    <a:pt x="550233" y="381256"/>
                    <a:pt x="550233" y="368965"/>
                  </a:cubicBezTo>
                  <a:lnTo>
                    <a:pt x="549339" y="204323"/>
                  </a:lnTo>
                  <a:cubicBezTo>
                    <a:pt x="549339" y="201745"/>
                    <a:pt x="547155" y="199763"/>
                    <a:pt x="544672" y="199763"/>
                  </a:cubicBezTo>
                  <a:cubicBezTo>
                    <a:pt x="542090" y="199763"/>
                    <a:pt x="540005" y="201845"/>
                    <a:pt x="540005" y="204422"/>
                  </a:cubicBezTo>
                  <a:cubicBezTo>
                    <a:pt x="540005" y="428934"/>
                    <a:pt x="540501" y="225436"/>
                    <a:pt x="540501" y="580988"/>
                  </a:cubicBezTo>
                  <a:cubicBezTo>
                    <a:pt x="540501" y="595856"/>
                    <a:pt x="528386" y="607850"/>
                    <a:pt x="513490" y="607850"/>
                  </a:cubicBezTo>
                  <a:cubicBezTo>
                    <a:pt x="498693" y="607850"/>
                    <a:pt x="486577" y="595856"/>
                    <a:pt x="486577" y="580988"/>
                  </a:cubicBezTo>
                  <a:lnTo>
                    <a:pt x="486577" y="371840"/>
                  </a:lnTo>
                  <a:cubicBezTo>
                    <a:pt x="486577" y="368668"/>
                    <a:pt x="483996" y="366090"/>
                    <a:pt x="480818" y="366090"/>
                  </a:cubicBezTo>
                  <a:cubicBezTo>
                    <a:pt x="477541" y="366090"/>
                    <a:pt x="474959" y="368668"/>
                    <a:pt x="474959" y="371840"/>
                  </a:cubicBezTo>
                  <a:lnTo>
                    <a:pt x="474959" y="580988"/>
                  </a:lnTo>
                  <a:cubicBezTo>
                    <a:pt x="474959" y="595856"/>
                    <a:pt x="462942" y="607850"/>
                    <a:pt x="448046" y="607850"/>
                  </a:cubicBezTo>
                  <a:cubicBezTo>
                    <a:pt x="433150" y="607850"/>
                    <a:pt x="421134" y="595856"/>
                    <a:pt x="421134" y="580988"/>
                  </a:cubicBezTo>
                  <a:lnTo>
                    <a:pt x="421134" y="394638"/>
                  </a:lnTo>
                  <a:cubicBezTo>
                    <a:pt x="436626" y="385915"/>
                    <a:pt x="447153" y="369262"/>
                    <a:pt x="447053" y="350231"/>
                  </a:cubicBezTo>
                  <a:lnTo>
                    <a:pt x="446160" y="172802"/>
                  </a:lnTo>
                  <a:cubicBezTo>
                    <a:pt x="446160" y="165368"/>
                    <a:pt x="445067" y="158231"/>
                    <a:pt x="443280" y="151292"/>
                  </a:cubicBezTo>
                  <a:close/>
                  <a:moveTo>
                    <a:pt x="54006" y="151292"/>
                  </a:moveTo>
                  <a:lnTo>
                    <a:pt x="151891" y="151292"/>
                  </a:lnTo>
                  <a:cubicBezTo>
                    <a:pt x="150005" y="158231"/>
                    <a:pt x="148913" y="165368"/>
                    <a:pt x="148913" y="172802"/>
                  </a:cubicBezTo>
                  <a:lnTo>
                    <a:pt x="148019" y="350231"/>
                  </a:lnTo>
                  <a:cubicBezTo>
                    <a:pt x="147920" y="369163"/>
                    <a:pt x="158344" y="385717"/>
                    <a:pt x="173732" y="394440"/>
                  </a:cubicBezTo>
                  <a:lnTo>
                    <a:pt x="173732" y="580988"/>
                  </a:lnTo>
                  <a:cubicBezTo>
                    <a:pt x="173732" y="595856"/>
                    <a:pt x="161719" y="607850"/>
                    <a:pt x="146828" y="607850"/>
                  </a:cubicBezTo>
                  <a:cubicBezTo>
                    <a:pt x="131937" y="607850"/>
                    <a:pt x="119924" y="595856"/>
                    <a:pt x="119924" y="580988"/>
                  </a:cubicBezTo>
                  <a:lnTo>
                    <a:pt x="119924" y="371840"/>
                  </a:lnTo>
                  <a:cubicBezTo>
                    <a:pt x="119924" y="368668"/>
                    <a:pt x="117343" y="366090"/>
                    <a:pt x="114067" y="366090"/>
                  </a:cubicBezTo>
                  <a:cubicBezTo>
                    <a:pt x="110890" y="366090"/>
                    <a:pt x="108309" y="368668"/>
                    <a:pt x="108309" y="371840"/>
                  </a:cubicBezTo>
                  <a:lnTo>
                    <a:pt x="108309" y="580988"/>
                  </a:lnTo>
                  <a:cubicBezTo>
                    <a:pt x="108309" y="595856"/>
                    <a:pt x="96198" y="607850"/>
                    <a:pt x="81306" y="607850"/>
                  </a:cubicBezTo>
                  <a:cubicBezTo>
                    <a:pt x="66514" y="607850"/>
                    <a:pt x="54403" y="595856"/>
                    <a:pt x="54403" y="580988"/>
                  </a:cubicBezTo>
                  <a:lnTo>
                    <a:pt x="54403" y="196095"/>
                  </a:lnTo>
                  <a:cubicBezTo>
                    <a:pt x="48943" y="196095"/>
                    <a:pt x="45766" y="200159"/>
                    <a:pt x="45766" y="204323"/>
                  </a:cubicBezTo>
                  <a:lnTo>
                    <a:pt x="44872" y="368965"/>
                  </a:lnTo>
                  <a:cubicBezTo>
                    <a:pt x="44872" y="381256"/>
                    <a:pt x="34845" y="391268"/>
                    <a:pt x="22436" y="391268"/>
                  </a:cubicBezTo>
                  <a:lnTo>
                    <a:pt x="22337" y="391268"/>
                  </a:lnTo>
                  <a:cubicBezTo>
                    <a:pt x="9927" y="391168"/>
                    <a:pt x="0" y="381058"/>
                    <a:pt x="0" y="368668"/>
                  </a:cubicBezTo>
                  <a:lnTo>
                    <a:pt x="893" y="204124"/>
                  </a:lnTo>
                  <a:cubicBezTo>
                    <a:pt x="993" y="174982"/>
                    <a:pt x="24819" y="151292"/>
                    <a:pt x="54006" y="151292"/>
                  </a:cubicBezTo>
                  <a:close/>
                  <a:moveTo>
                    <a:pt x="232614" y="116080"/>
                  </a:moveTo>
                  <a:lnTo>
                    <a:pt x="362466" y="116080"/>
                  </a:lnTo>
                  <a:cubicBezTo>
                    <a:pt x="393837" y="116080"/>
                    <a:pt x="419549" y="141557"/>
                    <a:pt x="419748" y="172882"/>
                  </a:cubicBezTo>
                  <a:lnTo>
                    <a:pt x="420641" y="350324"/>
                  </a:lnTo>
                  <a:cubicBezTo>
                    <a:pt x="420641" y="363707"/>
                    <a:pt x="409919" y="374512"/>
                    <a:pt x="396517" y="374611"/>
                  </a:cubicBezTo>
                  <a:lnTo>
                    <a:pt x="396418" y="374611"/>
                  </a:lnTo>
                  <a:cubicBezTo>
                    <a:pt x="383115" y="374611"/>
                    <a:pt x="372294" y="363905"/>
                    <a:pt x="372195" y="350522"/>
                  </a:cubicBezTo>
                  <a:lnTo>
                    <a:pt x="371301" y="173179"/>
                  </a:lnTo>
                  <a:cubicBezTo>
                    <a:pt x="371301" y="170403"/>
                    <a:pt x="369018" y="168123"/>
                    <a:pt x="366238" y="168123"/>
                  </a:cubicBezTo>
                  <a:cubicBezTo>
                    <a:pt x="363459" y="168123"/>
                    <a:pt x="361175" y="170403"/>
                    <a:pt x="361175" y="173179"/>
                  </a:cubicBezTo>
                  <a:cubicBezTo>
                    <a:pt x="361275" y="281726"/>
                    <a:pt x="361771" y="475426"/>
                    <a:pt x="361771" y="579116"/>
                  </a:cubicBezTo>
                  <a:cubicBezTo>
                    <a:pt x="361771" y="595076"/>
                    <a:pt x="348766" y="608062"/>
                    <a:pt x="332683" y="608062"/>
                  </a:cubicBezTo>
                  <a:cubicBezTo>
                    <a:pt x="316700" y="608062"/>
                    <a:pt x="303695" y="595076"/>
                    <a:pt x="303695" y="579116"/>
                  </a:cubicBezTo>
                  <a:lnTo>
                    <a:pt x="303695" y="353695"/>
                  </a:lnTo>
                  <a:cubicBezTo>
                    <a:pt x="303695" y="350324"/>
                    <a:pt x="300915" y="347449"/>
                    <a:pt x="297440" y="347449"/>
                  </a:cubicBezTo>
                  <a:cubicBezTo>
                    <a:pt x="293966" y="347449"/>
                    <a:pt x="291186" y="350324"/>
                    <a:pt x="291186" y="353695"/>
                  </a:cubicBezTo>
                  <a:lnTo>
                    <a:pt x="291186" y="579116"/>
                  </a:lnTo>
                  <a:cubicBezTo>
                    <a:pt x="291186" y="595076"/>
                    <a:pt x="278181" y="608062"/>
                    <a:pt x="262098" y="608062"/>
                  </a:cubicBezTo>
                  <a:cubicBezTo>
                    <a:pt x="246115" y="608062"/>
                    <a:pt x="233110" y="595076"/>
                    <a:pt x="233110" y="579116"/>
                  </a:cubicBezTo>
                  <a:lnTo>
                    <a:pt x="233110" y="173179"/>
                  </a:lnTo>
                  <a:cubicBezTo>
                    <a:pt x="233110" y="170602"/>
                    <a:pt x="231025" y="168520"/>
                    <a:pt x="228444" y="168520"/>
                  </a:cubicBezTo>
                  <a:cubicBezTo>
                    <a:pt x="225863" y="168520"/>
                    <a:pt x="223778" y="170602"/>
                    <a:pt x="223778" y="173179"/>
                  </a:cubicBezTo>
                  <a:lnTo>
                    <a:pt x="222885" y="350522"/>
                  </a:lnTo>
                  <a:cubicBezTo>
                    <a:pt x="222785" y="363905"/>
                    <a:pt x="211964" y="374611"/>
                    <a:pt x="198661" y="374611"/>
                  </a:cubicBezTo>
                  <a:lnTo>
                    <a:pt x="198562" y="374611"/>
                  </a:lnTo>
                  <a:cubicBezTo>
                    <a:pt x="185259" y="374512"/>
                    <a:pt x="174438" y="363707"/>
                    <a:pt x="174538" y="350324"/>
                  </a:cubicBezTo>
                  <a:lnTo>
                    <a:pt x="175431" y="172882"/>
                  </a:lnTo>
                  <a:cubicBezTo>
                    <a:pt x="175431" y="165249"/>
                    <a:pt x="177019" y="157814"/>
                    <a:pt x="179998" y="150776"/>
                  </a:cubicBezTo>
                  <a:cubicBezTo>
                    <a:pt x="188734" y="130355"/>
                    <a:pt x="209085" y="116080"/>
                    <a:pt x="232614" y="116080"/>
                  </a:cubicBezTo>
                  <a:close/>
                  <a:moveTo>
                    <a:pt x="481045" y="43609"/>
                  </a:moveTo>
                  <a:cubicBezTo>
                    <a:pt x="506728" y="43609"/>
                    <a:pt x="527548" y="64397"/>
                    <a:pt x="527548" y="90041"/>
                  </a:cubicBezTo>
                  <a:cubicBezTo>
                    <a:pt x="527548" y="115685"/>
                    <a:pt x="506728" y="136473"/>
                    <a:pt x="481045" y="136473"/>
                  </a:cubicBezTo>
                  <a:cubicBezTo>
                    <a:pt x="455362" y="136473"/>
                    <a:pt x="434542" y="115685"/>
                    <a:pt x="434542" y="90041"/>
                  </a:cubicBezTo>
                  <a:cubicBezTo>
                    <a:pt x="434542" y="64397"/>
                    <a:pt x="455362" y="43609"/>
                    <a:pt x="481045" y="43609"/>
                  </a:cubicBezTo>
                  <a:close/>
                  <a:moveTo>
                    <a:pt x="114407" y="43609"/>
                  </a:moveTo>
                  <a:cubicBezTo>
                    <a:pt x="140115" y="43609"/>
                    <a:pt x="160959" y="64422"/>
                    <a:pt x="160959" y="90090"/>
                  </a:cubicBezTo>
                  <a:cubicBezTo>
                    <a:pt x="160959" y="115660"/>
                    <a:pt x="140115" y="136473"/>
                    <a:pt x="114407" y="136473"/>
                  </a:cubicBezTo>
                  <a:cubicBezTo>
                    <a:pt x="102595" y="136473"/>
                    <a:pt x="91875" y="132112"/>
                    <a:pt x="83637" y="124878"/>
                  </a:cubicBezTo>
                  <a:cubicBezTo>
                    <a:pt x="74009" y="116354"/>
                    <a:pt x="67954" y="103866"/>
                    <a:pt x="67954" y="90090"/>
                  </a:cubicBezTo>
                  <a:cubicBezTo>
                    <a:pt x="67954" y="64422"/>
                    <a:pt x="88798" y="43609"/>
                    <a:pt x="114407" y="43609"/>
                  </a:cubicBezTo>
                  <a:close/>
                  <a:moveTo>
                    <a:pt x="297751" y="0"/>
                  </a:moveTo>
                  <a:cubicBezTo>
                    <a:pt x="325351" y="0"/>
                    <a:pt x="347887" y="22307"/>
                    <a:pt x="347887" y="50066"/>
                  </a:cubicBezTo>
                  <a:cubicBezTo>
                    <a:pt x="347887" y="77726"/>
                    <a:pt x="325351" y="100132"/>
                    <a:pt x="297751" y="100132"/>
                  </a:cubicBezTo>
                  <a:cubicBezTo>
                    <a:pt x="286234" y="100132"/>
                    <a:pt x="275611" y="96166"/>
                    <a:pt x="267073" y="89623"/>
                  </a:cubicBezTo>
                  <a:cubicBezTo>
                    <a:pt x="254663" y="80006"/>
                    <a:pt x="247614" y="65433"/>
                    <a:pt x="247614" y="50066"/>
                  </a:cubicBezTo>
                  <a:cubicBezTo>
                    <a:pt x="247614" y="22406"/>
                    <a:pt x="270052" y="0"/>
                    <a:pt x="297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슬라이드 3 형태 10"/>
          <p:cNvGrpSpPr/>
          <p:nvPr/>
        </p:nvGrpSpPr>
        <p:grpSpPr>
          <a:xfrm>
            <a:off x="7444052" y="3976052"/>
            <a:ext cx="651839" cy="651839"/>
            <a:chOff x="6903284" y="1399503"/>
            <a:chExt cx="687025" cy="687025"/>
          </a:xfrm>
        </p:grpSpPr>
        <p:grpSp>
          <p:nvGrpSpPr>
            <p:cNvPr id="33" name="组合 32"/>
            <p:cNvGrpSpPr/>
            <p:nvPr/>
          </p:nvGrpSpPr>
          <p:grpSpPr>
            <a:xfrm>
              <a:off x="6903284" y="1399503"/>
              <a:ext cx="687025" cy="687025"/>
              <a:chOff x="6706336" y="1782090"/>
              <a:chExt cx="687025" cy="687025"/>
            </a:xfrm>
          </p:grpSpPr>
          <p:sp>
            <p:nvSpPr>
              <p:cNvPr id="35" name="슬라이드 3 형태 10 그룹 1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슬라이드 3 형태 10 그룹 2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슬라이드 3 형태 10 그룹 3"/>
            <p:cNvSpPr>
              <a:spLocks noEditPoints="1"/>
            </p:cNvSpPr>
            <p:nvPr/>
          </p:nvSpPr>
          <p:spPr bwMode="auto">
            <a:xfrm>
              <a:off x="7131883" y="1594323"/>
              <a:ext cx="268050" cy="294809"/>
            </a:xfrm>
            <a:custGeom>
              <a:avLst/>
              <a:gdLst>
                <a:gd name="connsiteX0" fmla="*/ 458312 w 547887"/>
                <a:gd name="connsiteY0" fmla="*/ 414273 h 602581"/>
                <a:gd name="connsiteX1" fmla="*/ 543041 w 547887"/>
                <a:gd name="connsiteY1" fmla="*/ 498842 h 602581"/>
                <a:gd name="connsiteX2" fmla="*/ 547349 w 547887"/>
                <a:gd name="connsiteY2" fmla="*/ 514609 h 602581"/>
                <a:gd name="connsiteX3" fmla="*/ 534424 w 547887"/>
                <a:gd name="connsiteY3" fmla="*/ 526076 h 602581"/>
                <a:gd name="connsiteX4" fmla="*/ 481289 w 547887"/>
                <a:gd name="connsiteY4" fmla="*/ 536109 h 602581"/>
                <a:gd name="connsiteX5" fmla="*/ 471236 w 547887"/>
                <a:gd name="connsiteY5" fmla="*/ 589144 h 602581"/>
                <a:gd name="connsiteX6" fmla="*/ 459748 w 547887"/>
                <a:gd name="connsiteY6" fmla="*/ 602044 h 602581"/>
                <a:gd name="connsiteX7" fmla="*/ 443951 w 547887"/>
                <a:gd name="connsiteY7" fmla="*/ 597744 h 602581"/>
                <a:gd name="connsiteX8" fmla="*/ 333372 w 547887"/>
                <a:gd name="connsiteY8" fmla="*/ 487375 h 602581"/>
                <a:gd name="connsiteX9" fmla="*/ 341989 w 547887"/>
                <a:gd name="connsiteY9" fmla="*/ 480208 h 602581"/>
                <a:gd name="connsiteX10" fmla="*/ 347733 w 547887"/>
                <a:gd name="connsiteY10" fmla="*/ 477341 h 602581"/>
                <a:gd name="connsiteX11" fmla="*/ 396560 w 547887"/>
                <a:gd name="connsiteY11" fmla="*/ 484508 h 602581"/>
                <a:gd name="connsiteX12" fmla="*/ 433898 w 547887"/>
                <a:gd name="connsiteY12" fmla="*/ 475908 h 602581"/>
                <a:gd name="connsiteX13" fmla="*/ 454003 w 547887"/>
                <a:gd name="connsiteY13" fmla="*/ 442941 h 602581"/>
                <a:gd name="connsiteX14" fmla="*/ 88068 w 547887"/>
                <a:gd name="connsiteY14" fmla="*/ 414273 h 602581"/>
                <a:gd name="connsiteX15" fmla="*/ 92373 w 547887"/>
                <a:gd name="connsiteY15" fmla="*/ 442941 h 602581"/>
                <a:gd name="connsiteX16" fmla="*/ 112462 w 547887"/>
                <a:gd name="connsiteY16" fmla="*/ 475908 h 602581"/>
                <a:gd name="connsiteX17" fmla="*/ 149770 w 547887"/>
                <a:gd name="connsiteY17" fmla="*/ 484508 h 602581"/>
                <a:gd name="connsiteX18" fmla="*/ 198558 w 547887"/>
                <a:gd name="connsiteY18" fmla="*/ 477341 h 602581"/>
                <a:gd name="connsiteX19" fmla="*/ 205732 w 547887"/>
                <a:gd name="connsiteY19" fmla="*/ 480208 h 602581"/>
                <a:gd name="connsiteX20" fmla="*/ 212907 w 547887"/>
                <a:gd name="connsiteY20" fmla="*/ 487375 h 602581"/>
                <a:gd name="connsiteX21" fmla="*/ 103853 w 547887"/>
                <a:gd name="connsiteY21" fmla="*/ 597744 h 602581"/>
                <a:gd name="connsiteX22" fmla="*/ 86633 w 547887"/>
                <a:gd name="connsiteY22" fmla="*/ 602044 h 602581"/>
                <a:gd name="connsiteX23" fmla="*/ 76589 w 547887"/>
                <a:gd name="connsiteY23" fmla="*/ 589144 h 602581"/>
                <a:gd name="connsiteX24" fmla="*/ 66545 w 547887"/>
                <a:gd name="connsiteY24" fmla="*/ 536109 h 602581"/>
                <a:gd name="connsiteX25" fmla="*/ 12017 w 547887"/>
                <a:gd name="connsiteY25" fmla="*/ 526076 h 602581"/>
                <a:gd name="connsiteX26" fmla="*/ 538 w 547887"/>
                <a:gd name="connsiteY26" fmla="*/ 514609 h 602581"/>
                <a:gd name="connsiteX27" fmla="*/ 4843 w 547887"/>
                <a:gd name="connsiteY27" fmla="*/ 498842 h 602581"/>
                <a:gd name="connsiteX28" fmla="*/ 273945 w 547887"/>
                <a:gd name="connsiteY28" fmla="*/ 94487 h 602581"/>
                <a:gd name="connsiteX29" fmla="*/ 428321 w 547887"/>
                <a:gd name="connsiteY29" fmla="*/ 249322 h 602581"/>
                <a:gd name="connsiteX30" fmla="*/ 273945 w 547887"/>
                <a:gd name="connsiteY30" fmla="*/ 404157 h 602581"/>
                <a:gd name="connsiteX31" fmla="*/ 119569 w 547887"/>
                <a:gd name="connsiteY31" fmla="*/ 249322 h 602581"/>
                <a:gd name="connsiteX32" fmla="*/ 273945 w 547887"/>
                <a:gd name="connsiteY32" fmla="*/ 94487 h 602581"/>
                <a:gd name="connsiteX33" fmla="*/ 273254 w 547887"/>
                <a:gd name="connsiteY33" fmla="*/ 68790 h 602581"/>
                <a:gd name="connsiteX34" fmla="*/ 92381 w 547887"/>
                <a:gd name="connsiteY34" fmla="*/ 249364 h 602581"/>
                <a:gd name="connsiteX35" fmla="*/ 273254 w 547887"/>
                <a:gd name="connsiteY35" fmla="*/ 431371 h 602581"/>
                <a:gd name="connsiteX36" fmla="*/ 454127 w 547887"/>
                <a:gd name="connsiteY36" fmla="*/ 249364 h 602581"/>
                <a:gd name="connsiteX37" fmla="*/ 273254 w 547887"/>
                <a:gd name="connsiteY37" fmla="*/ 68790 h 602581"/>
                <a:gd name="connsiteX38" fmla="*/ 273254 w 547887"/>
                <a:gd name="connsiteY38" fmla="*/ 0 h 602581"/>
                <a:gd name="connsiteX39" fmla="*/ 293351 w 547887"/>
                <a:gd name="connsiteY39" fmla="*/ 8599 h 602581"/>
                <a:gd name="connsiteX40" fmla="*/ 327803 w 547887"/>
                <a:gd name="connsiteY40" fmla="*/ 42994 h 602581"/>
                <a:gd name="connsiteX41" fmla="*/ 353642 w 547887"/>
                <a:gd name="connsiteY41" fmla="*/ 51592 h 602581"/>
                <a:gd name="connsiteX42" fmla="*/ 399578 w 547887"/>
                <a:gd name="connsiteY42" fmla="*/ 42994 h 602581"/>
                <a:gd name="connsiteX43" fmla="*/ 422546 w 547887"/>
                <a:gd name="connsiteY43" fmla="*/ 48726 h 602581"/>
                <a:gd name="connsiteX44" fmla="*/ 434030 w 547887"/>
                <a:gd name="connsiteY44" fmla="*/ 68790 h 602581"/>
                <a:gd name="connsiteX45" fmla="*/ 441207 w 547887"/>
                <a:gd name="connsiteY45" fmla="*/ 114650 h 602581"/>
                <a:gd name="connsiteX46" fmla="*/ 456998 w 547887"/>
                <a:gd name="connsiteY46" fmla="*/ 137580 h 602581"/>
                <a:gd name="connsiteX47" fmla="*/ 500063 w 547887"/>
                <a:gd name="connsiteY47" fmla="*/ 157644 h 602581"/>
                <a:gd name="connsiteX48" fmla="*/ 514418 w 547887"/>
                <a:gd name="connsiteY48" fmla="*/ 174841 h 602581"/>
                <a:gd name="connsiteX49" fmla="*/ 512983 w 547887"/>
                <a:gd name="connsiteY49" fmla="*/ 197771 h 602581"/>
                <a:gd name="connsiteX50" fmla="*/ 491450 w 547887"/>
                <a:gd name="connsiteY50" fmla="*/ 240765 h 602581"/>
                <a:gd name="connsiteX51" fmla="*/ 491450 w 547887"/>
                <a:gd name="connsiteY51" fmla="*/ 267994 h 602581"/>
                <a:gd name="connsiteX52" fmla="*/ 512983 w 547887"/>
                <a:gd name="connsiteY52" fmla="*/ 309555 h 602581"/>
                <a:gd name="connsiteX53" fmla="*/ 514418 w 547887"/>
                <a:gd name="connsiteY53" fmla="*/ 332485 h 602581"/>
                <a:gd name="connsiteX54" fmla="*/ 500063 w 547887"/>
                <a:gd name="connsiteY54" fmla="*/ 349683 h 602581"/>
                <a:gd name="connsiteX55" fmla="*/ 456998 w 547887"/>
                <a:gd name="connsiteY55" fmla="*/ 371180 h 602581"/>
                <a:gd name="connsiteX56" fmla="*/ 441207 w 547887"/>
                <a:gd name="connsiteY56" fmla="*/ 392676 h 602581"/>
                <a:gd name="connsiteX57" fmla="*/ 434030 w 547887"/>
                <a:gd name="connsiteY57" fmla="*/ 439970 h 602581"/>
                <a:gd name="connsiteX58" fmla="*/ 422546 w 547887"/>
                <a:gd name="connsiteY58" fmla="*/ 460034 h 602581"/>
                <a:gd name="connsiteX59" fmla="*/ 399578 w 547887"/>
                <a:gd name="connsiteY59" fmla="*/ 464333 h 602581"/>
                <a:gd name="connsiteX60" fmla="*/ 352207 w 547887"/>
                <a:gd name="connsiteY60" fmla="*/ 457168 h 602581"/>
                <a:gd name="connsiteX61" fmla="*/ 327803 w 547887"/>
                <a:gd name="connsiteY61" fmla="*/ 465766 h 602581"/>
                <a:gd name="connsiteX62" fmla="*/ 293351 w 547887"/>
                <a:gd name="connsiteY62" fmla="*/ 500161 h 602581"/>
                <a:gd name="connsiteX63" fmla="*/ 273254 w 547887"/>
                <a:gd name="connsiteY63" fmla="*/ 508760 h 602581"/>
                <a:gd name="connsiteX64" fmla="*/ 253157 w 547887"/>
                <a:gd name="connsiteY64" fmla="*/ 500161 h 602581"/>
                <a:gd name="connsiteX65" fmla="*/ 220141 w 547887"/>
                <a:gd name="connsiteY65" fmla="*/ 465766 h 602581"/>
                <a:gd name="connsiteX66" fmla="*/ 194301 w 547887"/>
                <a:gd name="connsiteY66" fmla="*/ 457168 h 602581"/>
                <a:gd name="connsiteX67" fmla="*/ 146930 w 547887"/>
                <a:gd name="connsiteY67" fmla="*/ 464333 h 602581"/>
                <a:gd name="connsiteX68" fmla="*/ 125397 w 547887"/>
                <a:gd name="connsiteY68" fmla="*/ 460034 h 602581"/>
                <a:gd name="connsiteX69" fmla="*/ 112478 w 547887"/>
                <a:gd name="connsiteY69" fmla="*/ 439970 h 602581"/>
                <a:gd name="connsiteX70" fmla="*/ 105301 w 547887"/>
                <a:gd name="connsiteY70" fmla="*/ 392676 h 602581"/>
                <a:gd name="connsiteX71" fmla="*/ 89510 w 547887"/>
                <a:gd name="connsiteY71" fmla="*/ 371180 h 602581"/>
                <a:gd name="connsiteX72" fmla="*/ 47881 w 547887"/>
                <a:gd name="connsiteY72" fmla="*/ 349683 h 602581"/>
                <a:gd name="connsiteX73" fmla="*/ 32090 w 547887"/>
                <a:gd name="connsiteY73" fmla="*/ 332485 h 602581"/>
                <a:gd name="connsiteX74" fmla="*/ 33525 w 547887"/>
                <a:gd name="connsiteY74" fmla="*/ 309555 h 602581"/>
                <a:gd name="connsiteX75" fmla="*/ 56493 w 547887"/>
                <a:gd name="connsiteY75" fmla="*/ 267994 h 602581"/>
                <a:gd name="connsiteX76" fmla="*/ 56493 w 547887"/>
                <a:gd name="connsiteY76" fmla="*/ 240765 h 602581"/>
                <a:gd name="connsiteX77" fmla="*/ 33525 w 547887"/>
                <a:gd name="connsiteY77" fmla="*/ 197771 h 602581"/>
                <a:gd name="connsiteX78" fmla="*/ 32090 w 547887"/>
                <a:gd name="connsiteY78" fmla="*/ 176274 h 602581"/>
                <a:gd name="connsiteX79" fmla="*/ 47881 w 547887"/>
                <a:gd name="connsiteY79" fmla="*/ 157644 h 602581"/>
                <a:gd name="connsiteX80" fmla="*/ 89510 w 547887"/>
                <a:gd name="connsiteY80" fmla="*/ 137580 h 602581"/>
                <a:gd name="connsiteX81" fmla="*/ 105301 w 547887"/>
                <a:gd name="connsiteY81" fmla="*/ 114650 h 602581"/>
                <a:gd name="connsiteX82" fmla="*/ 112478 w 547887"/>
                <a:gd name="connsiteY82" fmla="*/ 68790 h 602581"/>
                <a:gd name="connsiteX83" fmla="*/ 125397 w 547887"/>
                <a:gd name="connsiteY83" fmla="*/ 48726 h 602581"/>
                <a:gd name="connsiteX84" fmla="*/ 146930 w 547887"/>
                <a:gd name="connsiteY84" fmla="*/ 42994 h 602581"/>
                <a:gd name="connsiteX85" fmla="*/ 194301 w 547887"/>
                <a:gd name="connsiteY85" fmla="*/ 51592 h 602581"/>
                <a:gd name="connsiteX86" fmla="*/ 220141 w 547887"/>
                <a:gd name="connsiteY86" fmla="*/ 42994 h 602581"/>
                <a:gd name="connsiteX87" fmla="*/ 253157 w 547887"/>
                <a:gd name="connsiteY87" fmla="*/ 8599 h 602581"/>
                <a:gd name="connsiteX88" fmla="*/ 273254 w 547887"/>
                <a:gd name="connsiteY88" fmla="*/ 0 h 60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47887" h="602581">
                  <a:moveTo>
                    <a:pt x="458312" y="414273"/>
                  </a:moveTo>
                  <a:lnTo>
                    <a:pt x="543041" y="498842"/>
                  </a:lnTo>
                  <a:cubicBezTo>
                    <a:pt x="547349" y="503142"/>
                    <a:pt x="548785" y="508875"/>
                    <a:pt x="547349" y="514609"/>
                  </a:cubicBezTo>
                  <a:cubicBezTo>
                    <a:pt x="544477" y="520342"/>
                    <a:pt x="540168" y="524642"/>
                    <a:pt x="534424" y="526076"/>
                  </a:cubicBezTo>
                  <a:lnTo>
                    <a:pt x="481289" y="536109"/>
                  </a:lnTo>
                  <a:lnTo>
                    <a:pt x="471236" y="589144"/>
                  </a:lnTo>
                  <a:cubicBezTo>
                    <a:pt x="469800" y="594877"/>
                    <a:pt x="465492" y="600611"/>
                    <a:pt x="459748" y="602044"/>
                  </a:cubicBezTo>
                  <a:cubicBezTo>
                    <a:pt x="454003" y="603477"/>
                    <a:pt x="448259" y="602044"/>
                    <a:pt x="443951" y="597744"/>
                  </a:cubicBezTo>
                  <a:lnTo>
                    <a:pt x="333372" y="487375"/>
                  </a:lnTo>
                  <a:lnTo>
                    <a:pt x="341989" y="480208"/>
                  </a:lnTo>
                  <a:cubicBezTo>
                    <a:pt x="343425" y="477341"/>
                    <a:pt x="344861" y="477341"/>
                    <a:pt x="347733" y="477341"/>
                  </a:cubicBezTo>
                  <a:lnTo>
                    <a:pt x="396560" y="484508"/>
                  </a:lnTo>
                  <a:cubicBezTo>
                    <a:pt x="409485" y="487375"/>
                    <a:pt x="423845" y="484508"/>
                    <a:pt x="433898" y="475908"/>
                  </a:cubicBezTo>
                  <a:cubicBezTo>
                    <a:pt x="445387" y="468741"/>
                    <a:pt x="452567" y="455841"/>
                    <a:pt x="454003" y="442941"/>
                  </a:cubicBezTo>
                  <a:close/>
                  <a:moveTo>
                    <a:pt x="88068" y="414273"/>
                  </a:moveTo>
                  <a:lnTo>
                    <a:pt x="92373" y="442941"/>
                  </a:lnTo>
                  <a:cubicBezTo>
                    <a:pt x="95243" y="455841"/>
                    <a:pt x="102418" y="468741"/>
                    <a:pt x="112462" y="475908"/>
                  </a:cubicBezTo>
                  <a:cubicBezTo>
                    <a:pt x="123942" y="484508"/>
                    <a:pt x="136856" y="487375"/>
                    <a:pt x="149770" y="484508"/>
                  </a:cubicBezTo>
                  <a:lnTo>
                    <a:pt x="198558" y="477341"/>
                  </a:lnTo>
                  <a:cubicBezTo>
                    <a:pt x="201428" y="477341"/>
                    <a:pt x="204297" y="477341"/>
                    <a:pt x="205732" y="480208"/>
                  </a:cubicBezTo>
                  <a:lnTo>
                    <a:pt x="212907" y="487375"/>
                  </a:lnTo>
                  <a:lnTo>
                    <a:pt x="103853" y="597744"/>
                  </a:lnTo>
                  <a:cubicBezTo>
                    <a:pt x="99548" y="602044"/>
                    <a:pt x="92373" y="603477"/>
                    <a:pt x="86633" y="602044"/>
                  </a:cubicBezTo>
                  <a:cubicBezTo>
                    <a:pt x="82329" y="600611"/>
                    <a:pt x="78024" y="594877"/>
                    <a:pt x="76589" y="589144"/>
                  </a:cubicBezTo>
                  <a:lnTo>
                    <a:pt x="66545" y="536109"/>
                  </a:lnTo>
                  <a:lnTo>
                    <a:pt x="12017" y="526076"/>
                  </a:lnTo>
                  <a:cubicBezTo>
                    <a:pt x="6278" y="524642"/>
                    <a:pt x="1973" y="520342"/>
                    <a:pt x="538" y="514609"/>
                  </a:cubicBezTo>
                  <a:cubicBezTo>
                    <a:pt x="-897" y="508875"/>
                    <a:pt x="538" y="503142"/>
                    <a:pt x="4843" y="498842"/>
                  </a:cubicBezTo>
                  <a:close/>
                  <a:moveTo>
                    <a:pt x="273945" y="94487"/>
                  </a:moveTo>
                  <a:cubicBezTo>
                    <a:pt x="359205" y="94487"/>
                    <a:pt x="428321" y="163809"/>
                    <a:pt x="428321" y="249322"/>
                  </a:cubicBezTo>
                  <a:cubicBezTo>
                    <a:pt x="428321" y="334835"/>
                    <a:pt x="359205" y="404157"/>
                    <a:pt x="273945" y="404157"/>
                  </a:cubicBezTo>
                  <a:cubicBezTo>
                    <a:pt x="188685" y="404157"/>
                    <a:pt x="119569" y="334835"/>
                    <a:pt x="119569" y="249322"/>
                  </a:cubicBezTo>
                  <a:cubicBezTo>
                    <a:pt x="119569" y="163809"/>
                    <a:pt x="188685" y="94487"/>
                    <a:pt x="273945" y="94487"/>
                  </a:cubicBezTo>
                  <a:close/>
                  <a:moveTo>
                    <a:pt x="273254" y="68790"/>
                  </a:moveTo>
                  <a:cubicBezTo>
                    <a:pt x="174205" y="68790"/>
                    <a:pt x="92381" y="150478"/>
                    <a:pt x="92381" y="249364"/>
                  </a:cubicBezTo>
                  <a:cubicBezTo>
                    <a:pt x="92381" y="349683"/>
                    <a:pt x="174205" y="429938"/>
                    <a:pt x="273254" y="431371"/>
                  </a:cubicBezTo>
                  <a:cubicBezTo>
                    <a:pt x="373739" y="429938"/>
                    <a:pt x="454127" y="349683"/>
                    <a:pt x="454127" y="249364"/>
                  </a:cubicBezTo>
                  <a:cubicBezTo>
                    <a:pt x="454127" y="150478"/>
                    <a:pt x="373739" y="68790"/>
                    <a:pt x="273254" y="68790"/>
                  </a:cubicBezTo>
                  <a:close/>
                  <a:moveTo>
                    <a:pt x="273254" y="0"/>
                  </a:moveTo>
                  <a:cubicBezTo>
                    <a:pt x="281867" y="0"/>
                    <a:pt x="289045" y="2866"/>
                    <a:pt x="293351" y="8599"/>
                  </a:cubicBezTo>
                  <a:lnTo>
                    <a:pt x="327803" y="42994"/>
                  </a:lnTo>
                  <a:cubicBezTo>
                    <a:pt x="333545" y="48726"/>
                    <a:pt x="343593" y="53025"/>
                    <a:pt x="353642" y="51592"/>
                  </a:cubicBezTo>
                  <a:lnTo>
                    <a:pt x="399578" y="42994"/>
                  </a:lnTo>
                  <a:cubicBezTo>
                    <a:pt x="408191" y="41560"/>
                    <a:pt x="415369" y="44427"/>
                    <a:pt x="422546" y="48726"/>
                  </a:cubicBezTo>
                  <a:cubicBezTo>
                    <a:pt x="428288" y="53025"/>
                    <a:pt x="432595" y="60191"/>
                    <a:pt x="434030" y="68790"/>
                  </a:cubicBezTo>
                  <a:lnTo>
                    <a:pt x="441207" y="114650"/>
                  </a:lnTo>
                  <a:cubicBezTo>
                    <a:pt x="442643" y="124682"/>
                    <a:pt x="448385" y="133281"/>
                    <a:pt x="456998" y="137580"/>
                  </a:cubicBezTo>
                  <a:lnTo>
                    <a:pt x="500063" y="157644"/>
                  </a:lnTo>
                  <a:cubicBezTo>
                    <a:pt x="507241" y="161943"/>
                    <a:pt x="512983" y="167676"/>
                    <a:pt x="514418" y="174841"/>
                  </a:cubicBezTo>
                  <a:cubicBezTo>
                    <a:pt x="517289" y="183440"/>
                    <a:pt x="517289" y="192039"/>
                    <a:pt x="512983" y="197771"/>
                  </a:cubicBezTo>
                  <a:lnTo>
                    <a:pt x="491450" y="240765"/>
                  </a:lnTo>
                  <a:cubicBezTo>
                    <a:pt x="487143" y="249364"/>
                    <a:pt x="487143" y="259396"/>
                    <a:pt x="491450" y="267994"/>
                  </a:cubicBezTo>
                  <a:lnTo>
                    <a:pt x="512983" y="309555"/>
                  </a:lnTo>
                  <a:cubicBezTo>
                    <a:pt x="515853" y="316721"/>
                    <a:pt x="517289" y="325320"/>
                    <a:pt x="514418" y="332485"/>
                  </a:cubicBezTo>
                  <a:cubicBezTo>
                    <a:pt x="512983" y="339651"/>
                    <a:pt x="507241" y="346816"/>
                    <a:pt x="500063" y="349683"/>
                  </a:cubicBezTo>
                  <a:lnTo>
                    <a:pt x="456998" y="371180"/>
                  </a:lnTo>
                  <a:cubicBezTo>
                    <a:pt x="448385" y="375479"/>
                    <a:pt x="442643" y="384078"/>
                    <a:pt x="441207" y="392676"/>
                  </a:cubicBezTo>
                  <a:lnTo>
                    <a:pt x="434030" y="439970"/>
                  </a:lnTo>
                  <a:cubicBezTo>
                    <a:pt x="432595" y="448569"/>
                    <a:pt x="428288" y="455735"/>
                    <a:pt x="422546" y="460034"/>
                  </a:cubicBezTo>
                  <a:cubicBezTo>
                    <a:pt x="415369" y="464333"/>
                    <a:pt x="408191" y="465766"/>
                    <a:pt x="399578" y="464333"/>
                  </a:cubicBezTo>
                  <a:lnTo>
                    <a:pt x="352207" y="457168"/>
                  </a:lnTo>
                  <a:cubicBezTo>
                    <a:pt x="343593" y="455735"/>
                    <a:pt x="333545" y="458601"/>
                    <a:pt x="327803" y="465766"/>
                  </a:cubicBezTo>
                  <a:lnTo>
                    <a:pt x="293351" y="500161"/>
                  </a:lnTo>
                  <a:cubicBezTo>
                    <a:pt x="289045" y="504461"/>
                    <a:pt x="281867" y="507327"/>
                    <a:pt x="273254" y="508760"/>
                  </a:cubicBezTo>
                  <a:cubicBezTo>
                    <a:pt x="266077" y="507327"/>
                    <a:pt x="258899" y="504461"/>
                    <a:pt x="253157" y="500161"/>
                  </a:cubicBezTo>
                  <a:lnTo>
                    <a:pt x="220141" y="465766"/>
                  </a:lnTo>
                  <a:cubicBezTo>
                    <a:pt x="212963" y="458601"/>
                    <a:pt x="202915" y="455735"/>
                    <a:pt x="194301" y="457168"/>
                  </a:cubicBezTo>
                  <a:lnTo>
                    <a:pt x="146930" y="464333"/>
                  </a:lnTo>
                  <a:cubicBezTo>
                    <a:pt x="139753" y="465766"/>
                    <a:pt x="131139" y="464333"/>
                    <a:pt x="125397" y="460034"/>
                  </a:cubicBezTo>
                  <a:cubicBezTo>
                    <a:pt x="118220" y="455735"/>
                    <a:pt x="113913" y="448569"/>
                    <a:pt x="112478" y="439970"/>
                  </a:cubicBezTo>
                  <a:lnTo>
                    <a:pt x="105301" y="392676"/>
                  </a:lnTo>
                  <a:cubicBezTo>
                    <a:pt x="103865" y="384078"/>
                    <a:pt x="98123" y="375479"/>
                    <a:pt x="89510" y="371180"/>
                  </a:cubicBezTo>
                  <a:lnTo>
                    <a:pt x="47881" y="349683"/>
                  </a:lnTo>
                  <a:cubicBezTo>
                    <a:pt x="40703" y="346816"/>
                    <a:pt x="34961" y="339651"/>
                    <a:pt x="32090" y="332485"/>
                  </a:cubicBezTo>
                  <a:cubicBezTo>
                    <a:pt x="29219" y="325320"/>
                    <a:pt x="30655" y="316721"/>
                    <a:pt x="33525" y="309555"/>
                  </a:cubicBezTo>
                  <a:lnTo>
                    <a:pt x="56493" y="267994"/>
                  </a:lnTo>
                  <a:cubicBezTo>
                    <a:pt x="60800" y="259396"/>
                    <a:pt x="60800" y="249364"/>
                    <a:pt x="56493" y="240765"/>
                  </a:cubicBezTo>
                  <a:lnTo>
                    <a:pt x="33525" y="197771"/>
                  </a:lnTo>
                  <a:cubicBezTo>
                    <a:pt x="30655" y="192039"/>
                    <a:pt x="29219" y="183440"/>
                    <a:pt x="32090" y="176274"/>
                  </a:cubicBezTo>
                  <a:cubicBezTo>
                    <a:pt x="34961" y="167676"/>
                    <a:pt x="40703" y="161943"/>
                    <a:pt x="47881" y="157644"/>
                  </a:cubicBezTo>
                  <a:lnTo>
                    <a:pt x="89510" y="137580"/>
                  </a:lnTo>
                  <a:cubicBezTo>
                    <a:pt x="98123" y="133281"/>
                    <a:pt x="103865" y="124682"/>
                    <a:pt x="105301" y="114650"/>
                  </a:cubicBezTo>
                  <a:lnTo>
                    <a:pt x="112478" y="68790"/>
                  </a:lnTo>
                  <a:cubicBezTo>
                    <a:pt x="113913" y="60191"/>
                    <a:pt x="118220" y="53025"/>
                    <a:pt x="125397" y="48726"/>
                  </a:cubicBezTo>
                  <a:cubicBezTo>
                    <a:pt x="131139" y="44427"/>
                    <a:pt x="139753" y="41560"/>
                    <a:pt x="146930" y="42994"/>
                  </a:cubicBezTo>
                  <a:lnTo>
                    <a:pt x="194301" y="51592"/>
                  </a:lnTo>
                  <a:cubicBezTo>
                    <a:pt x="202915" y="53025"/>
                    <a:pt x="212963" y="48726"/>
                    <a:pt x="220141" y="42994"/>
                  </a:cubicBezTo>
                  <a:lnTo>
                    <a:pt x="253157" y="8599"/>
                  </a:lnTo>
                  <a:cubicBezTo>
                    <a:pt x="258899" y="2866"/>
                    <a:pt x="266077" y="0"/>
                    <a:pt x="273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슬라이드 3 형태 11"/>
          <p:cNvGrpSpPr/>
          <p:nvPr/>
        </p:nvGrpSpPr>
        <p:grpSpPr>
          <a:xfrm>
            <a:off x="1074430" y="3696827"/>
            <a:ext cx="613610" cy="613610"/>
            <a:chOff x="6903284" y="1399503"/>
            <a:chExt cx="687025" cy="687025"/>
          </a:xfrm>
        </p:grpSpPr>
        <p:grpSp>
          <p:nvGrpSpPr>
            <p:cNvPr id="38" name="组合 37"/>
            <p:cNvGrpSpPr/>
            <p:nvPr/>
          </p:nvGrpSpPr>
          <p:grpSpPr>
            <a:xfrm>
              <a:off x="6903284" y="1399503"/>
              <a:ext cx="687025" cy="687025"/>
              <a:chOff x="6706336" y="1782090"/>
              <a:chExt cx="687025" cy="687025"/>
            </a:xfrm>
          </p:grpSpPr>
          <p:sp>
            <p:nvSpPr>
              <p:cNvPr id="40" name="슬라이드 3 형태 11 그룹 1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슬라이드 3 형태 11 그룹 2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슬라이드 3 형태 11 그룹 3"/>
            <p:cNvSpPr>
              <a:spLocks noEditPoints="1"/>
            </p:cNvSpPr>
            <p:nvPr/>
          </p:nvSpPr>
          <p:spPr bwMode="auto">
            <a:xfrm>
              <a:off x="7118503" y="1621997"/>
              <a:ext cx="294809" cy="239455"/>
            </a:xfrm>
            <a:custGeom>
              <a:avLst/>
              <a:gdLst>
                <a:gd name="T0" fmla="*/ 4030 w 6533"/>
                <a:gd name="T1" fmla="*/ 3491 h 5315"/>
                <a:gd name="T2" fmla="*/ 4030 w 6533"/>
                <a:gd name="T3" fmla="*/ 5315 h 5315"/>
                <a:gd name="T4" fmla="*/ 6533 w 6533"/>
                <a:gd name="T5" fmla="*/ 5315 h 5315"/>
                <a:gd name="T6" fmla="*/ 6533 w 6533"/>
                <a:gd name="T7" fmla="*/ 3491 h 5315"/>
                <a:gd name="T8" fmla="*/ 5486 w 6533"/>
                <a:gd name="T9" fmla="*/ 3491 h 5315"/>
                <a:gd name="T10" fmla="*/ 5486 w 6533"/>
                <a:gd name="T11" fmla="*/ 2461 h 5315"/>
                <a:gd name="T12" fmla="*/ 3397 w 6533"/>
                <a:gd name="T13" fmla="*/ 2461 h 5315"/>
                <a:gd name="T14" fmla="*/ 3397 w 6533"/>
                <a:gd name="T15" fmla="*/ 1824 h 5315"/>
                <a:gd name="T16" fmla="*/ 4444 w 6533"/>
                <a:gd name="T17" fmla="*/ 1824 h 5315"/>
                <a:gd name="T18" fmla="*/ 4444 w 6533"/>
                <a:gd name="T19" fmla="*/ 0 h 5315"/>
                <a:gd name="T20" fmla="*/ 1940 w 6533"/>
                <a:gd name="T21" fmla="*/ 0 h 5315"/>
                <a:gd name="T22" fmla="*/ 1940 w 6533"/>
                <a:gd name="T23" fmla="*/ 1824 h 5315"/>
                <a:gd name="T24" fmla="*/ 2988 w 6533"/>
                <a:gd name="T25" fmla="*/ 1824 h 5315"/>
                <a:gd name="T26" fmla="*/ 2988 w 6533"/>
                <a:gd name="T27" fmla="*/ 2461 h 5315"/>
                <a:gd name="T28" fmla="*/ 1048 w 6533"/>
                <a:gd name="T29" fmla="*/ 2461 h 5315"/>
                <a:gd name="T30" fmla="*/ 1048 w 6533"/>
                <a:gd name="T31" fmla="*/ 3491 h 5315"/>
                <a:gd name="T32" fmla="*/ 0 w 6533"/>
                <a:gd name="T33" fmla="*/ 3491 h 5315"/>
                <a:gd name="T34" fmla="*/ 0 w 6533"/>
                <a:gd name="T35" fmla="*/ 5315 h 5315"/>
                <a:gd name="T36" fmla="*/ 2504 w 6533"/>
                <a:gd name="T37" fmla="*/ 5315 h 5315"/>
                <a:gd name="T38" fmla="*/ 2504 w 6533"/>
                <a:gd name="T39" fmla="*/ 3491 h 5315"/>
                <a:gd name="T40" fmla="*/ 1456 w 6533"/>
                <a:gd name="T41" fmla="*/ 3491 h 5315"/>
                <a:gd name="T42" fmla="*/ 1456 w 6533"/>
                <a:gd name="T43" fmla="*/ 2869 h 5315"/>
                <a:gd name="T44" fmla="*/ 5077 w 6533"/>
                <a:gd name="T45" fmla="*/ 2869 h 5315"/>
                <a:gd name="T46" fmla="*/ 5077 w 6533"/>
                <a:gd name="T47" fmla="*/ 3491 h 5315"/>
                <a:gd name="T48" fmla="*/ 4030 w 6533"/>
                <a:gd name="T49" fmla="*/ 3491 h 5315"/>
                <a:gd name="T50" fmla="*/ 2349 w 6533"/>
                <a:gd name="T51" fmla="*/ 409 h 5315"/>
                <a:gd name="T52" fmla="*/ 4036 w 6533"/>
                <a:gd name="T53" fmla="*/ 409 h 5315"/>
                <a:gd name="T54" fmla="*/ 4036 w 6533"/>
                <a:gd name="T55" fmla="*/ 1416 h 5315"/>
                <a:gd name="T56" fmla="*/ 2349 w 6533"/>
                <a:gd name="T57" fmla="*/ 1416 h 5315"/>
                <a:gd name="T58" fmla="*/ 2349 w 6533"/>
                <a:gd name="T59" fmla="*/ 409 h 5315"/>
                <a:gd name="T60" fmla="*/ 2095 w 6533"/>
                <a:gd name="T61" fmla="*/ 4907 h 5315"/>
                <a:gd name="T62" fmla="*/ 408 w 6533"/>
                <a:gd name="T63" fmla="*/ 4907 h 5315"/>
                <a:gd name="T64" fmla="*/ 408 w 6533"/>
                <a:gd name="T65" fmla="*/ 3899 h 5315"/>
                <a:gd name="T66" fmla="*/ 2095 w 6533"/>
                <a:gd name="T67" fmla="*/ 3899 h 5315"/>
                <a:gd name="T68" fmla="*/ 2095 w 6533"/>
                <a:gd name="T69" fmla="*/ 4907 h 5315"/>
                <a:gd name="T70" fmla="*/ 6125 w 6533"/>
                <a:gd name="T71" fmla="*/ 4907 h 5315"/>
                <a:gd name="T72" fmla="*/ 4438 w 6533"/>
                <a:gd name="T73" fmla="*/ 4907 h 5315"/>
                <a:gd name="T74" fmla="*/ 4438 w 6533"/>
                <a:gd name="T75" fmla="*/ 3899 h 5315"/>
                <a:gd name="T76" fmla="*/ 6125 w 6533"/>
                <a:gd name="T77" fmla="*/ 3899 h 5315"/>
                <a:gd name="T78" fmla="*/ 6125 w 6533"/>
                <a:gd name="T79" fmla="*/ 4907 h 5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33" h="5315">
                  <a:moveTo>
                    <a:pt x="4030" y="3491"/>
                  </a:moveTo>
                  <a:lnTo>
                    <a:pt x="4030" y="5315"/>
                  </a:lnTo>
                  <a:lnTo>
                    <a:pt x="6533" y="5315"/>
                  </a:lnTo>
                  <a:lnTo>
                    <a:pt x="6533" y="3491"/>
                  </a:lnTo>
                  <a:lnTo>
                    <a:pt x="5486" y="3491"/>
                  </a:lnTo>
                  <a:lnTo>
                    <a:pt x="5486" y="2461"/>
                  </a:lnTo>
                  <a:lnTo>
                    <a:pt x="3397" y="2461"/>
                  </a:lnTo>
                  <a:lnTo>
                    <a:pt x="3397" y="1824"/>
                  </a:lnTo>
                  <a:lnTo>
                    <a:pt x="4444" y="1824"/>
                  </a:lnTo>
                  <a:lnTo>
                    <a:pt x="4444" y="0"/>
                  </a:lnTo>
                  <a:lnTo>
                    <a:pt x="1940" y="0"/>
                  </a:lnTo>
                  <a:lnTo>
                    <a:pt x="1940" y="1824"/>
                  </a:lnTo>
                  <a:lnTo>
                    <a:pt x="2988" y="1824"/>
                  </a:lnTo>
                  <a:lnTo>
                    <a:pt x="2988" y="2461"/>
                  </a:lnTo>
                  <a:lnTo>
                    <a:pt x="1048" y="2461"/>
                  </a:lnTo>
                  <a:lnTo>
                    <a:pt x="1048" y="3491"/>
                  </a:lnTo>
                  <a:lnTo>
                    <a:pt x="0" y="3491"/>
                  </a:lnTo>
                  <a:lnTo>
                    <a:pt x="0" y="5315"/>
                  </a:lnTo>
                  <a:lnTo>
                    <a:pt x="2504" y="5315"/>
                  </a:lnTo>
                  <a:lnTo>
                    <a:pt x="2504" y="3491"/>
                  </a:lnTo>
                  <a:lnTo>
                    <a:pt x="1456" y="3491"/>
                  </a:lnTo>
                  <a:lnTo>
                    <a:pt x="1456" y="2869"/>
                  </a:lnTo>
                  <a:lnTo>
                    <a:pt x="5077" y="2869"/>
                  </a:lnTo>
                  <a:lnTo>
                    <a:pt x="5077" y="3491"/>
                  </a:lnTo>
                  <a:lnTo>
                    <a:pt x="4030" y="3491"/>
                  </a:lnTo>
                  <a:close/>
                  <a:moveTo>
                    <a:pt x="2349" y="409"/>
                  </a:moveTo>
                  <a:lnTo>
                    <a:pt x="4036" y="409"/>
                  </a:lnTo>
                  <a:lnTo>
                    <a:pt x="4036" y="1416"/>
                  </a:lnTo>
                  <a:lnTo>
                    <a:pt x="2349" y="1416"/>
                  </a:lnTo>
                  <a:lnTo>
                    <a:pt x="2349" y="409"/>
                  </a:lnTo>
                  <a:close/>
                  <a:moveTo>
                    <a:pt x="2095" y="4907"/>
                  </a:moveTo>
                  <a:lnTo>
                    <a:pt x="408" y="4907"/>
                  </a:lnTo>
                  <a:lnTo>
                    <a:pt x="408" y="3899"/>
                  </a:lnTo>
                  <a:lnTo>
                    <a:pt x="2095" y="3899"/>
                  </a:lnTo>
                  <a:lnTo>
                    <a:pt x="2095" y="4907"/>
                  </a:lnTo>
                  <a:close/>
                  <a:moveTo>
                    <a:pt x="6125" y="4907"/>
                  </a:moveTo>
                  <a:lnTo>
                    <a:pt x="4438" y="4907"/>
                  </a:lnTo>
                  <a:lnTo>
                    <a:pt x="4438" y="3899"/>
                  </a:lnTo>
                  <a:lnTo>
                    <a:pt x="6125" y="3899"/>
                  </a:lnTo>
                  <a:lnTo>
                    <a:pt x="6125" y="49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4 형태 2"/>
          <p:cNvSpPr txBox="1"/>
          <p:nvPr/>
        </p:nvSpPr>
        <p:spPr>
          <a:xfrm>
            <a:off x="1421421" y="3251276"/>
            <a:ext cx="7574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순서도 작성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슬라이드 4 형태 3"/>
          <p:cNvSpPr txBox="1"/>
          <p:nvPr/>
        </p:nvSpPr>
        <p:spPr>
          <a:xfrm>
            <a:off x="1421433" y="2420278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Part 01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3" name="슬라이드 4 형태 4"/>
          <p:cNvCxnSpPr/>
          <p:nvPr/>
        </p:nvCxnSpPr>
        <p:spPr>
          <a:xfrm>
            <a:off x="1500389" y="3251276"/>
            <a:ext cx="6400800" cy="0"/>
          </a:xfrm>
          <a:prstGeom prst="line">
            <a:avLst/>
          </a:prstGeom>
          <a:ln w="19050">
            <a:solidFill>
              <a:srgbClr val="32A4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순서도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3357D-ED0C-48DF-9764-F7864115C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471487"/>
            <a:ext cx="90582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4 형태 2"/>
          <p:cNvSpPr txBox="1"/>
          <p:nvPr/>
        </p:nvSpPr>
        <p:spPr>
          <a:xfrm>
            <a:off x="1421421" y="3251276"/>
            <a:ext cx="7574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DB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테이블 코드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슬라이드 4 형태 3"/>
          <p:cNvSpPr txBox="1"/>
          <p:nvPr/>
        </p:nvSpPr>
        <p:spPr>
          <a:xfrm>
            <a:off x="1421433" y="2420278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Part 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3" name="슬라이드 4 형태 4"/>
          <p:cNvCxnSpPr/>
          <p:nvPr/>
        </p:nvCxnSpPr>
        <p:spPr>
          <a:xfrm>
            <a:off x="1500389" y="3251276"/>
            <a:ext cx="6400800" cy="0"/>
          </a:xfrm>
          <a:prstGeom prst="line">
            <a:avLst/>
          </a:prstGeom>
          <a:ln w="19050">
            <a:solidFill>
              <a:srgbClr val="32A4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DB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테이블 코드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B5286F-A470-4DA8-8430-CE6C2C6B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0" y="1224656"/>
            <a:ext cx="5410200" cy="2952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6CE57A-325B-47B9-8341-CF075F05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0" y="1224656"/>
            <a:ext cx="3343275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4 형태 2"/>
          <p:cNvSpPr txBox="1"/>
          <p:nvPr/>
        </p:nvSpPr>
        <p:spPr>
          <a:xfrm>
            <a:off x="1421421" y="3251276"/>
            <a:ext cx="7574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JAVA</a:t>
            </a:r>
            <a:r>
              <a:rPr lang="ko-KR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코드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슬라이드 4 형태 3"/>
          <p:cNvSpPr txBox="1"/>
          <p:nvPr/>
        </p:nvSpPr>
        <p:spPr>
          <a:xfrm>
            <a:off x="1421433" y="2420278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2A4D6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Part 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2A4D6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3" name="슬라이드 4 형태 4"/>
          <p:cNvCxnSpPr/>
          <p:nvPr/>
        </p:nvCxnSpPr>
        <p:spPr>
          <a:xfrm>
            <a:off x="1500389" y="3251276"/>
            <a:ext cx="6400800" cy="0"/>
          </a:xfrm>
          <a:prstGeom prst="line">
            <a:avLst/>
          </a:prstGeom>
          <a:ln w="19050">
            <a:solidFill>
              <a:srgbClr val="32A4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6 형태 1"/>
          <p:cNvSpPr txBox="1"/>
          <p:nvPr/>
        </p:nvSpPr>
        <p:spPr>
          <a:xfrm>
            <a:off x="462959" y="217837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메인 메뉴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24D14-25B8-4B8D-BD75-C4A41677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9" y="741057"/>
            <a:ext cx="4951196" cy="51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맑은 고딕"/>
        <a:cs typeface="맑은 고딕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맑은 고딕"/>
        <a:cs typeface="맑은 고딕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126</Words>
  <Application>Microsoft Office PowerPoint</Application>
  <PresentationFormat>와이드스크린</PresentationFormat>
  <Paragraphs>44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Tahoma</vt:lpstr>
      <vt:lpstr>나눔스퀘어</vt:lpstr>
      <vt:lpstr>Arial</vt:lpstr>
      <vt:lpstr>나눔스퀘어 ExtraBold</vt:lpstr>
      <vt:lpstr>Arial Bold</vt:lpstr>
      <vt:lpstr>맑은 고딕</vt:lpstr>
      <vt:lpstr>Office 主题​​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무료PPT템플릿; 프레젠테이션; 피피티템플릿;</cp:keywords>
  <dc:description>AaVVVVVVVVAcAbJAcAbJAcAbJAcAbJVVVVVVVVJAcAbVVLVVJAaVJAaVAaJVAbAbAbAbAbAbVLVVAbAtJAbAtJAbAtJAbAbJJJJQVVVVAbAtJAbAtJAbAtJAbAbJJJJQVVVVAaVV</dc:description>
  <cp:lastModifiedBy>good0344@naver.com</cp:lastModifiedBy>
  <cp:revision>87</cp:revision>
  <dcterms:created xsi:type="dcterms:W3CDTF">2012-11-22T05:09:44Z</dcterms:created>
  <dcterms:modified xsi:type="dcterms:W3CDTF">2022-02-19T05:59:06Z</dcterms:modified>
  <cp:category>Arial Bold;Tahoma;나눔스퀘어;나눔스퀘어 ExtraBold</cp:category>
</cp:coreProperties>
</file>