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9" r:id="rId1"/>
  </p:sldMasterIdLst>
  <p:notesMasterIdLst>
    <p:notesMasterId r:id="rId21"/>
  </p:notesMasterIdLst>
  <p:handoutMasterIdLst>
    <p:handoutMasterId r:id="rId22"/>
  </p:handoutMasterIdLst>
  <p:sldIdLst>
    <p:sldId id="448" r:id="rId2"/>
    <p:sldId id="428" r:id="rId3"/>
    <p:sldId id="429" r:id="rId4"/>
    <p:sldId id="460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4" r:id="rId13"/>
    <p:sldId id="461" r:id="rId14"/>
    <p:sldId id="470" r:id="rId15"/>
    <p:sldId id="462" r:id="rId16"/>
    <p:sldId id="471" r:id="rId17"/>
    <p:sldId id="475" r:id="rId18"/>
    <p:sldId id="476" r:id="rId19"/>
    <p:sldId id="454" r:id="rId20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VomZom" panose="020B0600000101010101"/>
      <p:regular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휴먼매직체" panose="02030504000101010101" pitchFamily="18" charset="-127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C4AC"/>
    <a:srgbClr val="000000"/>
    <a:srgbClr val="85B2F1"/>
    <a:srgbClr val="FFF467"/>
    <a:srgbClr val="A2D668"/>
    <a:srgbClr val="FAB8C8"/>
    <a:srgbClr val="E40475"/>
    <a:srgbClr val="A8C9EE"/>
    <a:srgbClr val="595959"/>
    <a:srgbClr val="539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7" autoAdjust="0"/>
    <p:restoredTop sz="95775" autoAdjust="0"/>
  </p:normalViewPr>
  <p:slideViewPr>
    <p:cSldViewPr>
      <p:cViewPr varScale="1">
        <p:scale>
          <a:sx n="65" d="100"/>
          <a:sy n="65" d="100"/>
        </p:scale>
        <p:origin x="24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2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96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2021-10-20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2021-10-20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484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03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9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98A9B147-EF00-471F-91A2-76CE6CA393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740" y="879659"/>
            <a:ext cx="7128792" cy="509868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3DD374-AE10-480F-BA68-3AD2AF7C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352895-BBE4-4D2D-BA4B-61153F4C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03E5-0E65-42C5-ABF3-0A791380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7E874D-C156-4117-9659-C0B016E8E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93203" y="2276872"/>
            <a:ext cx="4463437" cy="3586640"/>
          </a:xfrm>
        </p:spPr>
        <p:txBody>
          <a:bodyPr>
            <a:noAutofit/>
          </a:bodyPr>
          <a:lstStyle>
            <a:lvl1pPr algn="l">
              <a:defRPr sz="8000" b="0">
                <a:latin typeface="VomZom" pitchFamily="2" charset="0"/>
                <a:cs typeface="Calibri" panose="020F0502020204030204" pitchFamily="34" charset="0"/>
              </a:defRPr>
            </a:lvl1pPr>
          </a:lstStyle>
          <a:p>
            <a:r>
              <a:rPr lang="en-US" altLang="ko-KR" sz="8000" dirty="0">
                <a:latin typeface="VomZom" pitchFamily="2" charset="0"/>
              </a:rPr>
              <a:t>THE</a:t>
            </a:r>
            <a:br>
              <a:rPr lang="en-US" altLang="ko-KR" dirty="0">
                <a:latin typeface="VomZom" pitchFamily="2" charset="0"/>
              </a:rPr>
            </a:br>
            <a:r>
              <a:rPr lang="en-US" altLang="ko-KR" sz="15000" b="1" dirty="0">
                <a:latin typeface="VomZom" pitchFamily="2" charset="0"/>
              </a:rPr>
              <a:t>CAR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57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0372F1B4-8C28-4D2D-864F-BBBFEE4EB59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12094" y="1095752"/>
            <a:ext cx="2617484" cy="5234968"/>
          </a:xfrm>
          <a:custGeom>
            <a:avLst/>
            <a:gdLst>
              <a:gd name="connsiteX0" fmla="*/ 0 w 2617484"/>
              <a:gd name="connsiteY0" fmla="*/ 0 h 5234968"/>
              <a:gd name="connsiteX1" fmla="*/ 2617484 w 2617484"/>
              <a:gd name="connsiteY1" fmla="*/ 2617484 h 5234968"/>
              <a:gd name="connsiteX2" fmla="*/ 0 w 2617484"/>
              <a:gd name="connsiteY2" fmla="*/ 5234968 h 523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7484" h="5234968">
                <a:moveTo>
                  <a:pt x="0" y="0"/>
                </a:moveTo>
                <a:lnTo>
                  <a:pt x="2617484" y="2617484"/>
                </a:lnTo>
                <a:lnTo>
                  <a:pt x="0" y="52349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9C7AC4-BE52-4142-8AFA-9A8C64B0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6B7085-38BD-459E-AA82-DAE259D5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6A534-EEF3-4FB7-AA56-A49491AD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4F4EDF9A-84C4-48BE-9C7B-C9B6034454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67359" y="1844824"/>
            <a:ext cx="3744913" cy="3746500"/>
          </a:xfrm>
          <a:prstGeom prst="diamond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C9316162-CAB9-48A3-8A1D-F2CFAEF2A1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4992" y="3872210"/>
            <a:ext cx="3744913" cy="2985790"/>
          </a:xfrm>
          <a:custGeom>
            <a:avLst/>
            <a:gdLst>
              <a:gd name="connsiteX0" fmla="*/ 1872457 w 3744913"/>
              <a:gd name="connsiteY0" fmla="*/ 0 h 2985790"/>
              <a:gd name="connsiteX1" fmla="*/ 3744913 w 3744913"/>
              <a:gd name="connsiteY1" fmla="*/ 1873250 h 2985790"/>
              <a:gd name="connsiteX2" fmla="*/ 2632845 w 3744913"/>
              <a:gd name="connsiteY2" fmla="*/ 2985790 h 2985790"/>
              <a:gd name="connsiteX3" fmla="*/ 1112069 w 3744913"/>
              <a:gd name="connsiteY3" fmla="*/ 2985790 h 2985790"/>
              <a:gd name="connsiteX4" fmla="*/ 0 w 3744913"/>
              <a:gd name="connsiteY4" fmla="*/ 1873250 h 298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4913" h="2985790">
                <a:moveTo>
                  <a:pt x="1872457" y="0"/>
                </a:moveTo>
                <a:lnTo>
                  <a:pt x="3744913" y="1873250"/>
                </a:lnTo>
                <a:lnTo>
                  <a:pt x="2632845" y="2985790"/>
                </a:lnTo>
                <a:lnTo>
                  <a:pt x="1112069" y="2985790"/>
                </a:lnTo>
                <a:lnTo>
                  <a:pt x="0" y="18732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0B59FE9-6CC7-49F9-A896-4408331FC3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08721"/>
            <a:ext cx="6625952" cy="1080119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  <a:latin typeface="VomZom" pitchFamily="2" charset="0"/>
              </a:defRPr>
            </a:lvl1pPr>
          </a:lstStyle>
          <a:p>
            <a:r>
              <a:rPr lang="en-US" altLang="ko-KR" dirty="0"/>
              <a:t>YOUR TITLE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81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EEA4F6-413A-48D5-AE9E-323E8EBF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709505-11FA-4C38-B236-BD4FD5B9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D58C61-4C72-4C7E-96DF-852299F8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95DEA8B-643C-43B4-A487-CA1AC3B75E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3920" y="981075"/>
            <a:ext cx="10444161" cy="4895851"/>
          </a:xfrm>
          <a:custGeom>
            <a:avLst/>
            <a:gdLst>
              <a:gd name="connsiteX0" fmla="*/ 7454105 w 10444161"/>
              <a:gd name="connsiteY0" fmla="*/ 0 h 4895851"/>
              <a:gd name="connsiteX1" fmla="*/ 10444160 w 10444161"/>
              <a:gd name="connsiteY1" fmla="*/ 0 h 4895851"/>
              <a:gd name="connsiteX2" fmla="*/ 10444160 w 10444161"/>
              <a:gd name="connsiteY2" fmla="*/ 647725 h 4895851"/>
              <a:gd name="connsiteX3" fmla="*/ 10444160 w 10444161"/>
              <a:gd name="connsiteY3" fmla="*/ 2016126 h 4895851"/>
              <a:gd name="connsiteX4" fmla="*/ 10444160 w 10444161"/>
              <a:gd name="connsiteY4" fmla="*/ 2771787 h 4895851"/>
              <a:gd name="connsiteX5" fmla="*/ 10444161 w 10444161"/>
              <a:gd name="connsiteY5" fmla="*/ 2771787 h 4895851"/>
              <a:gd name="connsiteX6" fmla="*/ 10444161 w 10444161"/>
              <a:gd name="connsiteY6" fmla="*/ 4895850 h 4895851"/>
              <a:gd name="connsiteX7" fmla="*/ 10444160 w 10444161"/>
              <a:gd name="connsiteY7" fmla="*/ 4895850 h 4895851"/>
              <a:gd name="connsiteX8" fmla="*/ 10444160 w 10444161"/>
              <a:gd name="connsiteY8" fmla="*/ 4895851 h 4895851"/>
              <a:gd name="connsiteX9" fmla="*/ 7454327 w 10444161"/>
              <a:gd name="connsiteY9" fmla="*/ 4895851 h 4895851"/>
              <a:gd name="connsiteX10" fmla="*/ 7454327 w 10444161"/>
              <a:gd name="connsiteY10" fmla="*/ 4895850 h 4895851"/>
              <a:gd name="connsiteX11" fmla="*/ 0 w 10444161"/>
              <a:gd name="connsiteY11" fmla="*/ 4895850 h 4895851"/>
              <a:gd name="connsiteX12" fmla="*/ 0 w 10444161"/>
              <a:gd name="connsiteY12" fmla="*/ 2771787 h 4895851"/>
              <a:gd name="connsiteX13" fmla="*/ 7454327 w 10444161"/>
              <a:gd name="connsiteY13" fmla="*/ 2771787 h 4895851"/>
              <a:gd name="connsiteX14" fmla="*/ 7454327 w 10444161"/>
              <a:gd name="connsiteY14" fmla="*/ 2016126 h 4895851"/>
              <a:gd name="connsiteX15" fmla="*/ 7454105 w 10444161"/>
              <a:gd name="connsiteY15" fmla="*/ 2016126 h 489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44161" h="4895851">
                <a:moveTo>
                  <a:pt x="7454105" y="0"/>
                </a:moveTo>
                <a:lnTo>
                  <a:pt x="10444160" y="0"/>
                </a:lnTo>
                <a:lnTo>
                  <a:pt x="10444160" y="647725"/>
                </a:lnTo>
                <a:lnTo>
                  <a:pt x="10444160" y="2016126"/>
                </a:lnTo>
                <a:lnTo>
                  <a:pt x="10444160" y="2771787"/>
                </a:lnTo>
                <a:lnTo>
                  <a:pt x="10444161" y="2771787"/>
                </a:lnTo>
                <a:lnTo>
                  <a:pt x="10444161" y="4895850"/>
                </a:lnTo>
                <a:lnTo>
                  <a:pt x="10444160" y="4895850"/>
                </a:lnTo>
                <a:lnTo>
                  <a:pt x="10444160" y="4895851"/>
                </a:lnTo>
                <a:lnTo>
                  <a:pt x="7454327" y="4895851"/>
                </a:lnTo>
                <a:lnTo>
                  <a:pt x="7454327" y="4895850"/>
                </a:lnTo>
                <a:lnTo>
                  <a:pt x="0" y="4895850"/>
                </a:lnTo>
                <a:lnTo>
                  <a:pt x="0" y="2771787"/>
                </a:lnTo>
                <a:lnTo>
                  <a:pt x="7454327" y="2771787"/>
                </a:lnTo>
                <a:lnTo>
                  <a:pt x="7454327" y="2016126"/>
                </a:lnTo>
                <a:lnTo>
                  <a:pt x="7454105" y="20161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14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918DA-D2EC-4583-A8F4-0477AEA7E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912" y="1101688"/>
            <a:ext cx="6049888" cy="129192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5400">
                <a:latin typeface="VomZom" pitchFamily="2" charset="0"/>
              </a:defRPr>
            </a:lvl1pPr>
          </a:lstStyle>
          <a:p>
            <a:r>
              <a:rPr lang="en-US" altLang="ko-KR" dirty="0"/>
              <a:t>Drive slow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A15CAD-6D10-44E7-A24B-93DA3625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5AE8BE-1009-429B-9C1E-3373C4B6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D8005A-CEBC-4034-87CB-9E1CDB09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EAD114C3-D4B6-43F7-8678-7CB201E7FF3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260350"/>
            <a:ext cx="4438825" cy="6337300"/>
          </a:xfrm>
          <a:custGeom>
            <a:avLst/>
            <a:gdLst>
              <a:gd name="connsiteX0" fmla="*/ 1270969 w 4438825"/>
              <a:gd name="connsiteY0" fmla="*/ 0 h 6337300"/>
              <a:gd name="connsiteX1" fmla="*/ 4438825 w 4438825"/>
              <a:gd name="connsiteY1" fmla="*/ 3168650 h 6337300"/>
              <a:gd name="connsiteX2" fmla="*/ 1270969 w 4438825"/>
              <a:gd name="connsiteY2" fmla="*/ 6337300 h 6337300"/>
              <a:gd name="connsiteX3" fmla="*/ 0 w 4438825"/>
              <a:gd name="connsiteY3" fmla="*/ 5066013 h 6337300"/>
              <a:gd name="connsiteX4" fmla="*/ 0 w 4438825"/>
              <a:gd name="connsiteY4" fmla="*/ 1271287 h 633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8825" h="6337300">
                <a:moveTo>
                  <a:pt x="1270969" y="0"/>
                </a:moveTo>
                <a:lnTo>
                  <a:pt x="4438825" y="3168650"/>
                </a:lnTo>
                <a:lnTo>
                  <a:pt x="1270969" y="6337300"/>
                </a:lnTo>
                <a:lnTo>
                  <a:pt x="0" y="5066013"/>
                </a:lnTo>
                <a:lnTo>
                  <a:pt x="0" y="12712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494C4668-1159-4623-AA87-0600A1B3BA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07247" y="4135438"/>
            <a:ext cx="4249738" cy="256698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C2F88F50-08CF-4C7F-A214-7784A130F35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176120" y="4725143"/>
            <a:ext cx="3744912" cy="169073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endParaRPr lang="ko-KR" altLang="en-US" dirty="0"/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EE91B94F-08DA-48A7-8D40-0C70D8FE628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303838" y="1989138"/>
            <a:ext cx="6049962" cy="191928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and enjoy the scenery - drive fast and join the </a:t>
            </a:r>
            <a:r>
              <a:rPr lang="en-US" altLang="ko-KR" sz="32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scenery.</a:t>
            </a:r>
            <a:endParaRPr lang="ko-KR" altLang="en-US" sz="32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089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AE33C852-B7FE-47A1-A5D3-1AD5956926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4293097"/>
          </a:xfrm>
          <a:custGeom>
            <a:avLst/>
            <a:gdLst>
              <a:gd name="connsiteX0" fmla="*/ 0 w 12192000"/>
              <a:gd name="connsiteY0" fmla="*/ 0 h 4293097"/>
              <a:gd name="connsiteX1" fmla="*/ 12192000 w 12192000"/>
              <a:gd name="connsiteY1" fmla="*/ 0 h 4293097"/>
              <a:gd name="connsiteX2" fmla="*/ 12192000 w 12192000"/>
              <a:gd name="connsiteY2" fmla="*/ 4293097 h 4293097"/>
              <a:gd name="connsiteX3" fmla="*/ 11209338 w 12192000"/>
              <a:gd name="connsiteY3" fmla="*/ 4293097 h 4293097"/>
              <a:gd name="connsiteX4" fmla="*/ 11209338 w 12192000"/>
              <a:gd name="connsiteY4" fmla="*/ 3284539 h 4293097"/>
              <a:gd name="connsiteX5" fmla="*/ 5880100 w 12192000"/>
              <a:gd name="connsiteY5" fmla="*/ 3284539 h 4293097"/>
              <a:gd name="connsiteX6" fmla="*/ 5880100 w 12192000"/>
              <a:gd name="connsiteY6" fmla="*/ 4293097 h 4293097"/>
              <a:gd name="connsiteX7" fmla="*/ 0 w 12192000"/>
              <a:gd name="connsiteY7" fmla="*/ 4293097 h 429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293097">
                <a:moveTo>
                  <a:pt x="0" y="0"/>
                </a:moveTo>
                <a:lnTo>
                  <a:pt x="12192000" y="0"/>
                </a:lnTo>
                <a:lnTo>
                  <a:pt x="12192000" y="4293097"/>
                </a:lnTo>
                <a:lnTo>
                  <a:pt x="11209338" y="4293097"/>
                </a:lnTo>
                <a:lnTo>
                  <a:pt x="11209338" y="3284539"/>
                </a:lnTo>
                <a:lnTo>
                  <a:pt x="5880100" y="3284539"/>
                </a:lnTo>
                <a:lnTo>
                  <a:pt x="5880100" y="4293097"/>
                </a:lnTo>
                <a:lnTo>
                  <a:pt x="0" y="42930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2E1F51-AC8D-40F6-9E15-0F8681E2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1B69CE-5A75-422F-8C35-D196A551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2CB613-D987-4F81-9A7B-9967CB94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CFFE54F-2045-4BBE-AFBD-100FD71488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8008" y="3478297"/>
            <a:ext cx="4824536" cy="1621723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Automobiles have always been </a:t>
            </a:r>
            <a:r>
              <a:rPr lang="en-US" altLang="ko-KR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of my life, </a:t>
            </a:r>
            <a:r>
              <a:rPr lang="en-US" altLang="ko-KR" dirty="0"/>
              <a:t>and I'm sure they always will be.</a:t>
            </a:r>
            <a:endParaRPr lang="ko-KR" altLang="en-US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53B78DA6-03D9-4D31-AC3F-1E6C9B1101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804931"/>
            <a:ext cx="4897760" cy="15184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2968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C16238-7CE8-4BE5-8CF1-835E5079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85B757-AA9E-4231-85E9-17E4D21C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EAB1A1-293A-4945-9279-D05BAB58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41AC28D-8271-429A-9E3C-E097C00C01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3888" y="4032416"/>
            <a:ext cx="3095625" cy="2016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EE066BF5-19EB-481F-83AF-2F20FD994F3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98885" y="1163559"/>
            <a:ext cx="4418852" cy="183339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그림 개체 틀 6">
            <a:extLst>
              <a:ext uri="{FF2B5EF4-FFF2-40B4-BE49-F238E27FC236}">
                <a16:creationId xmlns:a16="http://schemas.microsoft.com/office/drawing/2014/main" id="{5933C00C-6BBC-4C94-92AB-334E4394B04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38955" y="4392828"/>
            <a:ext cx="4313430" cy="249255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그림 개체 틀 6">
            <a:extLst>
              <a:ext uri="{FF2B5EF4-FFF2-40B4-BE49-F238E27FC236}">
                <a16:creationId xmlns:a16="http://schemas.microsoft.com/office/drawing/2014/main" id="{107D55E6-1150-4D16-876B-E9249BE8A9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72394" y="1266742"/>
            <a:ext cx="4271032" cy="245029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860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1E2ED0EA-980D-4BF8-B40D-517311B101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12025" y="4725144"/>
            <a:ext cx="5112567" cy="1800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79E871-C1D0-4953-9D42-1E558B2F4C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0056" y="1484784"/>
            <a:ext cx="4753744" cy="2376264"/>
          </a:xfrm>
        </p:spPr>
        <p:txBody>
          <a:bodyPr anchor="t">
            <a:normAutofit/>
          </a:bodyPr>
          <a:lstStyle>
            <a:lvl1pPr algn="r">
              <a:lnSpc>
                <a:spcPct val="100000"/>
              </a:lnSpc>
              <a:defRPr sz="6000">
                <a:latin typeface="VomZom" pitchFamily="2" charset="0"/>
              </a:defRPr>
            </a:lvl1pPr>
          </a:lstStyle>
          <a:p>
            <a:r>
              <a:rPr lang="en-US" altLang="ko-KR" dirty="0"/>
              <a:t>History</a:t>
            </a:r>
            <a:br>
              <a:rPr lang="en-US" altLang="ko-KR" dirty="0"/>
            </a:br>
            <a:r>
              <a:rPr lang="en-US" altLang="ko-KR" dirty="0"/>
              <a:t>of car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8E2443-6790-4EC7-A4B7-7966E98E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105043-1B31-4442-84AD-630BBA33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AC701C-2818-4973-A931-C989A2BE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390A666-6EF0-46F0-BF1C-EBAE7E829E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1384" y="692696"/>
            <a:ext cx="5817964" cy="3168352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25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6">
            <a:extLst>
              <a:ext uri="{FF2B5EF4-FFF2-40B4-BE49-F238E27FC236}">
                <a16:creationId xmlns:a16="http://schemas.microsoft.com/office/drawing/2014/main" id="{AD6E08B3-63CE-42C4-BA9A-678F5CB6253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82003" y="548680"/>
            <a:ext cx="3448449" cy="2052401"/>
          </a:xfrm>
          <a:prstGeom prst="parallelogram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3791F9-6B76-4505-85BC-B4B0F11915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605059"/>
            <a:ext cx="6553945" cy="2263042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7200">
                <a:solidFill>
                  <a:schemeClr val="bg1"/>
                </a:solidFill>
                <a:latin typeface="VomZom" pitchFamily="2" charset="0"/>
              </a:defRPr>
            </a:lvl1pPr>
          </a:lstStyle>
          <a:p>
            <a:r>
              <a:rPr lang="en-US" altLang="ko-KR" dirty="0"/>
              <a:t>Automotive</a:t>
            </a:r>
            <a:br>
              <a:rPr lang="en-US" altLang="ko-KR" dirty="0"/>
            </a:br>
            <a:r>
              <a:rPr lang="en-US" altLang="ko-KR" dirty="0"/>
              <a:t>technology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DD82B8-4514-43C9-89F6-AAFB79F6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B54341-D616-42C8-86C6-DACEEF1E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BC136D-F5DC-4AE2-80CE-6BF3C99E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6C607034-2EBC-4543-82D7-52A44E0932D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35586" y="2937261"/>
            <a:ext cx="3448449" cy="2052401"/>
          </a:xfrm>
          <a:prstGeom prst="parallelogram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F4458172-FCA1-4C42-B925-C667D0495E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04951" y="4184911"/>
            <a:ext cx="3448449" cy="2052401"/>
          </a:xfrm>
          <a:prstGeom prst="parallelogram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C4CD118B-22AA-4808-B91E-683FA71D766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3789040"/>
            <a:ext cx="3138601" cy="3066608"/>
          </a:xfrm>
          <a:prstGeom prst="rtTriangle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27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0C9BE8-CF92-4089-9795-760C6DC3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2E83C8-A935-4888-814F-219F0558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79ABDF-CD2A-45C9-A85E-3400532F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1D9C85F7-3A26-452C-BFAB-11304E67C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2743200" cy="494116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그림 개체 틀 6">
            <a:extLst>
              <a:ext uri="{FF2B5EF4-FFF2-40B4-BE49-F238E27FC236}">
                <a16:creationId xmlns:a16="http://schemas.microsoft.com/office/drawing/2014/main" id="{5FE6AD0F-5606-4CDA-91A8-FF3BF309CA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024" y="3931414"/>
            <a:ext cx="5879976" cy="292658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E07303F-466E-4C59-8C26-81727E644B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6844" y="1988841"/>
            <a:ext cx="2881536" cy="3168352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  <a:latin typeface="VomZom" pitchFamily="2" charset="0"/>
              </a:defRPr>
            </a:lvl1pPr>
          </a:lstStyle>
          <a:p>
            <a:r>
              <a:rPr lang="en-US" altLang="ko-KR" dirty="0"/>
              <a:t>YOUR</a:t>
            </a:r>
            <a:br>
              <a:rPr lang="en-US" altLang="ko-KR" dirty="0"/>
            </a:br>
            <a:r>
              <a:rPr lang="en-US" altLang="ko-KR" dirty="0"/>
              <a:t>TITLE</a:t>
            </a:r>
            <a:br>
              <a:rPr lang="en-US" altLang="ko-KR" dirty="0"/>
            </a:br>
            <a:r>
              <a:rPr lang="en-US" altLang="ko-KR" dirty="0"/>
              <a:t>HERE</a:t>
            </a:r>
            <a:endParaRPr lang="ko-KR" altLang="en-US" dirty="0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A17DD920-223B-4A08-B4BE-245CADBF3C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8333" y="1459548"/>
            <a:ext cx="4730033" cy="202207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926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0C9BE8-CF92-4089-9795-760C6DC3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2E83C8-A935-4888-814F-219F0558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79ABDF-CD2A-45C9-A85E-3400532F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1D9C85F7-3A26-452C-BFAB-11304E67C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4152" y="3931414"/>
            <a:ext cx="3401128" cy="292658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그림 개체 틀 6">
            <a:extLst>
              <a:ext uri="{FF2B5EF4-FFF2-40B4-BE49-F238E27FC236}">
                <a16:creationId xmlns:a16="http://schemas.microsoft.com/office/drawing/2014/main" id="{5FE6AD0F-5606-4CDA-91A8-FF3BF309CA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3931414"/>
            <a:ext cx="5879977" cy="292658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D76E34D-9A57-487D-83B2-F29183B8802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64152" y="1052736"/>
            <a:ext cx="3401128" cy="242888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8867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9C7AC4-BE52-4142-8AFA-9A8C64B0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6B7085-38BD-459E-AA82-DAE259D5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6A534-EEF3-4FB7-AA56-A49491AD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4F4EDF9A-84C4-48BE-9C7B-C9B6034454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64640" y="1914748"/>
            <a:ext cx="3744913" cy="3746500"/>
          </a:xfrm>
          <a:prstGeom prst="diamond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C9316162-CAB9-48A3-8A1D-F2CFAEF2A1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0" y="3872210"/>
            <a:ext cx="3744913" cy="2985790"/>
          </a:xfrm>
          <a:custGeom>
            <a:avLst/>
            <a:gdLst>
              <a:gd name="connsiteX0" fmla="*/ 1872457 w 3744913"/>
              <a:gd name="connsiteY0" fmla="*/ 0 h 2985790"/>
              <a:gd name="connsiteX1" fmla="*/ 3744913 w 3744913"/>
              <a:gd name="connsiteY1" fmla="*/ 1873250 h 2985790"/>
              <a:gd name="connsiteX2" fmla="*/ 2632845 w 3744913"/>
              <a:gd name="connsiteY2" fmla="*/ 2985790 h 2985790"/>
              <a:gd name="connsiteX3" fmla="*/ 1112069 w 3744913"/>
              <a:gd name="connsiteY3" fmla="*/ 2985790 h 2985790"/>
              <a:gd name="connsiteX4" fmla="*/ 0 w 3744913"/>
              <a:gd name="connsiteY4" fmla="*/ 1873250 h 298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4913" h="2985790">
                <a:moveTo>
                  <a:pt x="1872457" y="0"/>
                </a:moveTo>
                <a:lnTo>
                  <a:pt x="3744913" y="1873250"/>
                </a:lnTo>
                <a:lnTo>
                  <a:pt x="2632845" y="2985790"/>
                </a:lnTo>
                <a:lnTo>
                  <a:pt x="1112069" y="2985790"/>
                </a:lnTo>
                <a:lnTo>
                  <a:pt x="0" y="18732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2" name="그림 개체 틀 6">
            <a:extLst>
              <a:ext uri="{FF2B5EF4-FFF2-40B4-BE49-F238E27FC236}">
                <a16:creationId xmlns:a16="http://schemas.microsoft.com/office/drawing/2014/main" id="{978AA113-02A5-4E1A-854D-09DF3CC28AF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09317" y="1574584"/>
            <a:ext cx="2118278" cy="2119176"/>
          </a:xfrm>
          <a:prstGeom prst="diamond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96AB480E-D720-4E9B-9A4F-10C874CAB8C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536160" y="0"/>
            <a:ext cx="3175986" cy="2501877"/>
          </a:xfrm>
          <a:custGeom>
            <a:avLst/>
            <a:gdLst>
              <a:gd name="connsiteX0" fmla="*/ 912824 w 3175986"/>
              <a:gd name="connsiteY0" fmla="*/ 0 h 2501877"/>
              <a:gd name="connsiteX1" fmla="*/ 2263162 w 3175986"/>
              <a:gd name="connsiteY1" fmla="*/ 0 h 2501877"/>
              <a:gd name="connsiteX2" fmla="*/ 3175986 w 3175986"/>
              <a:gd name="connsiteY2" fmla="*/ 913211 h 2501877"/>
              <a:gd name="connsiteX3" fmla="*/ 1587993 w 3175986"/>
              <a:gd name="connsiteY3" fmla="*/ 2501877 h 2501877"/>
              <a:gd name="connsiteX4" fmla="*/ 0 w 3175986"/>
              <a:gd name="connsiteY4" fmla="*/ 913211 h 250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5986" h="2501877">
                <a:moveTo>
                  <a:pt x="912824" y="0"/>
                </a:moveTo>
                <a:lnTo>
                  <a:pt x="2263162" y="0"/>
                </a:lnTo>
                <a:lnTo>
                  <a:pt x="3175986" y="913211"/>
                </a:lnTo>
                <a:lnTo>
                  <a:pt x="1587993" y="2501877"/>
                </a:lnTo>
                <a:lnTo>
                  <a:pt x="0" y="9132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6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B2FBE396-CC1C-41C7-B177-4296D70A76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A559B9-ACDD-48C3-9CBF-C7EE81C466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0268" y="1753046"/>
            <a:ext cx="5976664" cy="3351907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8000">
                <a:solidFill>
                  <a:schemeClr val="bg1"/>
                </a:solidFill>
                <a:latin typeface="VomZom" pitchFamily="2" charset="0"/>
                <a:cs typeface="Calibri" panose="020F0502020204030204" pitchFamily="34" charset="0"/>
              </a:defRPr>
            </a:lvl1pPr>
          </a:lstStyle>
          <a:p>
            <a:r>
              <a:rPr lang="en-US" altLang="ko-KR" dirty="0"/>
              <a:t>driving your </a:t>
            </a:r>
            <a:r>
              <a:rPr lang="en-US" altLang="ko-KR" dirty="0">
                <a:solidFill>
                  <a:schemeClr val="bg1"/>
                </a:solidFill>
              </a:rPr>
              <a:t>LIFE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3A8DA4-F8B2-4687-8FE9-02A4E468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3CD034-059A-4E1C-9866-9D30C7CF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58DC87-9722-4347-A0B5-6EEDB11E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380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3A989B-525E-4A5A-BCCF-B546B42B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E8FE7A-44AA-4D43-9C3A-CC6A0C09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077C17-5EE6-4EFC-AB0E-91BEAA0C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AA924F8D-47E9-45A7-8F87-BF46C13CB7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9943" y="692943"/>
            <a:ext cx="5472113" cy="5472113"/>
          </a:xfrm>
          <a:prstGeom prst="diamond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490062C-047F-4D3A-914A-05B296B05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980" y="908721"/>
            <a:ext cx="3817640" cy="1728192"/>
          </a:xfrm>
        </p:spPr>
        <p:txBody>
          <a:bodyPr anchor="t">
            <a:normAutofit/>
          </a:bodyPr>
          <a:lstStyle>
            <a:lvl1pPr algn="r">
              <a:lnSpc>
                <a:spcPct val="100000"/>
              </a:lnSpc>
              <a:defRPr sz="4400">
                <a:solidFill>
                  <a:schemeClr val="tx1"/>
                </a:solidFill>
                <a:latin typeface="VomZom" pitchFamily="2" charset="0"/>
              </a:defRPr>
            </a:lvl1pPr>
          </a:lstStyle>
          <a:p>
            <a:r>
              <a:rPr lang="en-US" altLang="ko-KR" dirty="0"/>
              <a:t>YOUR</a:t>
            </a:r>
            <a:br>
              <a:rPr lang="en-US" altLang="ko-KR" dirty="0"/>
            </a:br>
            <a:r>
              <a:rPr lang="en-US" altLang="ko-KR" dirty="0"/>
              <a:t>TITLE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809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612FE4-97D2-47A1-81E3-938C902A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3001EE-2C0B-4856-A913-46777B3D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93EC87-C7CC-4714-91A5-0E9BEF2B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24A52250-B6B7-4C65-BE2F-AC12E6B82D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599" y="0"/>
            <a:ext cx="2330438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>
            <a:extLst>
              <a:ext uri="{FF2B5EF4-FFF2-40B4-BE49-F238E27FC236}">
                <a16:creationId xmlns:a16="http://schemas.microsoft.com/office/drawing/2014/main" id="{F9C2BA3A-D33B-492A-8801-C5AB144665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25839" y="3429000"/>
            <a:ext cx="2330438" cy="3429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02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E5E8A5-6B5D-4C33-84F3-00C367C8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DFA7FC-A555-4B0A-81A9-F0D30B0B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F490E4-AE78-4DF3-85E6-1817B220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653E2A5E-5616-4A03-864E-5688361ADA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4701" y="4365625"/>
            <a:ext cx="4751387" cy="249237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CAFAADD2-D3E8-45D4-A6C1-BFB0F7FB37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176" y="365125"/>
            <a:ext cx="4511824" cy="3567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D48A2BB-63F3-4A00-8A1B-DBF6808028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08721"/>
            <a:ext cx="5257800" cy="116537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6000">
                <a:solidFill>
                  <a:schemeClr val="tx1"/>
                </a:solidFill>
                <a:latin typeface="VomZom" pitchFamily="2" charset="0"/>
              </a:defRPr>
            </a:lvl1pPr>
          </a:lstStyle>
          <a:p>
            <a:r>
              <a:rPr lang="en-US" altLang="ko-KR" dirty="0"/>
              <a:t>CLASSIC CAR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72A2547-CE61-4E6F-86B1-21CFFA5E8B9E}"/>
              </a:ext>
            </a:extLst>
          </p:cNvPr>
          <p:cNvSpPr txBox="1">
            <a:spLocks/>
          </p:cNvSpPr>
          <p:nvPr userDrawn="1"/>
        </p:nvSpPr>
        <p:spPr>
          <a:xfrm>
            <a:off x="838199" y="1947011"/>
            <a:ext cx="5147741" cy="24186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3" name="내용 개체 틀 13">
            <a:extLst>
              <a:ext uri="{FF2B5EF4-FFF2-40B4-BE49-F238E27FC236}">
                <a16:creationId xmlns:a16="http://schemas.microsoft.com/office/drawing/2014/main" id="{5E7E00E1-FE51-40BC-9675-8E52BE581BA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2898" y="1947011"/>
            <a:ext cx="4975070" cy="1986044"/>
          </a:xfrm>
        </p:spPr>
        <p:txBody>
          <a:bodyPr>
            <a:normAutofit/>
          </a:bodyPr>
          <a:lstStyle>
            <a:lvl1pPr marL="0" indent="0" algn="just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440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88233-3202-4CA7-A6AD-9CF36E9C6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6876F6-B081-4DA8-ADC1-0F493498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E0997C-BFB3-4112-94AC-E957E341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C8A8060C-F22F-4C14-8E9E-CCC6EB23A2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3920" y="981075"/>
            <a:ext cx="10444161" cy="4895851"/>
          </a:xfrm>
          <a:custGeom>
            <a:avLst/>
            <a:gdLst>
              <a:gd name="connsiteX0" fmla="*/ 1 w 10444161"/>
              <a:gd name="connsiteY0" fmla="*/ 0 h 4895851"/>
              <a:gd name="connsiteX1" fmla="*/ 2989834 w 10444161"/>
              <a:gd name="connsiteY1" fmla="*/ 0 h 4895851"/>
              <a:gd name="connsiteX2" fmla="*/ 2989834 w 10444161"/>
              <a:gd name="connsiteY2" fmla="*/ 1 h 4895851"/>
              <a:gd name="connsiteX3" fmla="*/ 10444161 w 10444161"/>
              <a:gd name="connsiteY3" fmla="*/ 1 h 4895851"/>
              <a:gd name="connsiteX4" fmla="*/ 10444161 w 10444161"/>
              <a:gd name="connsiteY4" fmla="*/ 2124064 h 4895851"/>
              <a:gd name="connsiteX5" fmla="*/ 2989834 w 10444161"/>
              <a:gd name="connsiteY5" fmla="*/ 2124064 h 4895851"/>
              <a:gd name="connsiteX6" fmla="*/ 2989834 w 10444161"/>
              <a:gd name="connsiteY6" fmla="*/ 2879725 h 4895851"/>
              <a:gd name="connsiteX7" fmla="*/ 2990056 w 10444161"/>
              <a:gd name="connsiteY7" fmla="*/ 2879725 h 4895851"/>
              <a:gd name="connsiteX8" fmla="*/ 2990056 w 10444161"/>
              <a:gd name="connsiteY8" fmla="*/ 4895851 h 4895851"/>
              <a:gd name="connsiteX9" fmla="*/ 1 w 10444161"/>
              <a:gd name="connsiteY9" fmla="*/ 4895851 h 4895851"/>
              <a:gd name="connsiteX10" fmla="*/ 1 w 10444161"/>
              <a:gd name="connsiteY10" fmla="*/ 4248126 h 4895851"/>
              <a:gd name="connsiteX11" fmla="*/ 1 w 10444161"/>
              <a:gd name="connsiteY11" fmla="*/ 2879725 h 4895851"/>
              <a:gd name="connsiteX12" fmla="*/ 1 w 10444161"/>
              <a:gd name="connsiteY12" fmla="*/ 2124064 h 4895851"/>
              <a:gd name="connsiteX13" fmla="*/ 0 w 10444161"/>
              <a:gd name="connsiteY13" fmla="*/ 2124064 h 4895851"/>
              <a:gd name="connsiteX14" fmla="*/ 0 w 10444161"/>
              <a:gd name="connsiteY14" fmla="*/ 1 h 4895851"/>
              <a:gd name="connsiteX15" fmla="*/ 1 w 10444161"/>
              <a:gd name="connsiteY15" fmla="*/ 1 h 489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44161" h="4895851">
                <a:moveTo>
                  <a:pt x="1" y="0"/>
                </a:moveTo>
                <a:lnTo>
                  <a:pt x="2989834" y="0"/>
                </a:lnTo>
                <a:lnTo>
                  <a:pt x="2989834" y="1"/>
                </a:lnTo>
                <a:lnTo>
                  <a:pt x="10444161" y="1"/>
                </a:lnTo>
                <a:lnTo>
                  <a:pt x="10444161" y="2124064"/>
                </a:lnTo>
                <a:lnTo>
                  <a:pt x="2989834" y="2124064"/>
                </a:lnTo>
                <a:lnTo>
                  <a:pt x="2989834" y="2879725"/>
                </a:lnTo>
                <a:lnTo>
                  <a:pt x="2990056" y="2879725"/>
                </a:lnTo>
                <a:lnTo>
                  <a:pt x="2990056" y="4895851"/>
                </a:lnTo>
                <a:lnTo>
                  <a:pt x="1" y="4895851"/>
                </a:lnTo>
                <a:lnTo>
                  <a:pt x="1" y="4248126"/>
                </a:lnTo>
                <a:lnTo>
                  <a:pt x="1" y="2879725"/>
                </a:lnTo>
                <a:lnTo>
                  <a:pt x="1" y="2124064"/>
                </a:lnTo>
                <a:lnTo>
                  <a:pt x="0" y="2124064"/>
                </a:lnTo>
                <a:lnTo>
                  <a:pt x="0" y="1"/>
                </a:lnTo>
                <a:lnTo>
                  <a:pt x="1" y="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033BDD1-7D82-43B6-9074-EA0D779EDA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9901" y="3501008"/>
            <a:ext cx="6913899" cy="1291928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>
                <a:latin typeface="VomZom" pitchFamily="2" charset="0"/>
              </a:defRPr>
            </a:lvl1pPr>
          </a:lstStyle>
          <a:p>
            <a:r>
              <a:rPr lang="en-US" altLang="ko-KR" dirty="0"/>
              <a:t>One person’s car</a:t>
            </a:r>
            <a:endParaRPr lang="ko-KR" altLang="en-US" dirty="0"/>
          </a:p>
        </p:txBody>
      </p:sp>
      <p:sp>
        <p:nvSpPr>
          <p:cNvPr id="12" name="내용 개체 틀 17">
            <a:extLst>
              <a:ext uri="{FF2B5EF4-FFF2-40B4-BE49-F238E27FC236}">
                <a16:creationId xmlns:a16="http://schemas.microsoft.com/office/drawing/2014/main" id="{076EBADA-7FB2-4F55-8D30-2153EBA394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39816" y="4121608"/>
            <a:ext cx="6913984" cy="95964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is another person's scenery.  Jonathan </a:t>
            </a:r>
            <a:r>
              <a:rPr lang="en-US" altLang="ko-KR" dirty="0" err="1"/>
              <a:t>Ive</a:t>
            </a:r>
            <a:endParaRPr lang="ko-KR" altLang="en-US" dirty="0"/>
          </a:p>
        </p:txBody>
      </p:sp>
      <p:sp>
        <p:nvSpPr>
          <p:cNvPr id="13" name="텍스트 개체 틀 9">
            <a:extLst>
              <a:ext uri="{FF2B5EF4-FFF2-40B4-BE49-F238E27FC236}">
                <a16:creationId xmlns:a16="http://schemas.microsoft.com/office/drawing/2014/main" id="{1F7D0DC3-2310-444F-9A1A-7F77EEBDC6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39816" y="5081252"/>
            <a:ext cx="6913984" cy="79567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7813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D6E2C13-1819-4302-9759-7548932FFE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B9E398-7666-4230-8586-8B7AE71383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2800" y="1844824"/>
            <a:ext cx="5486400" cy="162917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7200">
                <a:solidFill>
                  <a:schemeClr val="bg1"/>
                </a:solidFill>
                <a:latin typeface="VomZom" pitchFamily="2" charset="0"/>
              </a:defRPr>
            </a:lvl1pPr>
          </a:lstStyle>
          <a:p>
            <a:r>
              <a:rPr lang="en-US" altLang="ko-KR" dirty="0"/>
              <a:t>THANKS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798C9D-DE5A-4A05-8646-2D682D64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B3B53C-F213-4782-B320-5E741EEF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E15A25-66CA-4923-9ACE-6C5A99BF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74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2E07F-C27F-40BE-95F0-B605260B4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56040" y="1301547"/>
            <a:ext cx="4897760" cy="3207573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en-US" altLang="ko-KR" dirty="0"/>
              <a:t>the way I handle a car, is an expression of my inner feelings.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930B1C-27F0-4106-B020-1B980EC3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73D5F3-7906-4B0C-A7D2-7FE79E6A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9322BA-F3B1-41B7-993D-4DC0A5E7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C5971A44-119A-43E3-9E85-A5B0B70EE6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0940" y="2484710"/>
            <a:ext cx="5841124" cy="437329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16CBA60-4D4C-4180-92DC-656BD81862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56041" y="4390881"/>
            <a:ext cx="4680519" cy="15841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AED56F2-745B-465F-8E91-55F9112943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2907" y="1124744"/>
            <a:ext cx="3815654" cy="3024187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ts val="6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400">
                <a:solidFill>
                  <a:schemeClr val="tx1"/>
                </a:solidFill>
                <a:latin typeface="VomZom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altLang="ko-KR" dirty="0"/>
              <a:t>The way I drive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66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AA525D-D8A4-4CBF-9E8D-24DDEE5A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C51138-F97A-4F36-9D4E-502B646B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FC35A4-1FE8-42F7-ACC4-4A5A4B54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59BB9C2-F7C6-4192-AA36-95F70A094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5399" y="692696"/>
            <a:ext cx="2743201" cy="176348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그림 개체 틀 6">
            <a:extLst>
              <a:ext uri="{FF2B5EF4-FFF2-40B4-BE49-F238E27FC236}">
                <a16:creationId xmlns:a16="http://schemas.microsoft.com/office/drawing/2014/main" id="{A930C461-0696-46DF-9ADC-8F4E0571C8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5399" y="2570923"/>
            <a:ext cx="2743201" cy="176348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그림 개체 틀 6">
            <a:extLst>
              <a:ext uri="{FF2B5EF4-FFF2-40B4-BE49-F238E27FC236}">
                <a16:creationId xmlns:a16="http://schemas.microsoft.com/office/drawing/2014/main" id="{F5541D90-9C68-49B4-8D3D-B505F229D43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95399" y="4449150"/>
            <a:ext cx="2743201" cy="176348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7ADB99C8-4C47-480F-8C78-68AE75B35CC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224338" y="692150"/>
            <a:ext cx="6672263" cy="176371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내용 개체 틀 12">
            <a:extLst>
              <a:ext uri="{FF2B5EF4-FFF2-40B4-BE49-F238E27FC236}">
                <a16:creationId xmlns:a16="http://schemas.microsoft.com/office/drawing/2014/main" id="{F2468EB4-E674-4341-8077-3B4ED81BDF8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24338" y="2570923"/>
            <a:ext cx="6672263" cy="176371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5" name="내용 개체 틀 12">
            <a:extLst>
              <a:ext uri="{FF2B5EF4-FFF2-40B4-BE49-F238E27FC236}">
                <a16:creationId xmlns:a16="http://schemas.microsoft.com/office/drawing/2014/main" id="{411EDAC2-959E-4A39-A304-0FAE1D3AE10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24338" y="4449150"/>
            <a:ext cx="6672263" cy="176371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21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3DD374-AE10-480F-BA68-3AD2AF7C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352895-BBE4-4D2D-BA4B-61153F4C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03E5-0E65-42C5-ABF3-0A791380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E74F1E7-31DC-4871-A628-226A309B8B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823599"/>
            <a:ext cx="5147741" cy="2418614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 b="0">
                <a:latin typeface="+mj-lt"/>
              </a:defRPr>
            </a:lvl1pPr>
          </a:lstStyle>
          <a:p>
            <a:r>
              <a:rPr lang="en-US" altLang="ko-KR" dirty="0"/>
              <a:t>Cars are the sculptures of our everyday lives.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200B2B2-862E-4E0A-9D41-4D01CE4F31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759382"/>
            <a:ext cx="2953544" cy="24106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EB08D618-9C66-4D32-886B-E5FB7A449C7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26187" y="0"/>
            <a:ext cx="8165813" cy="6858000"/>
          </a:xfrm>
          <a:custGeom>
            <a:avLst/>
            <a:gdLst>
              <a:gd name="connsiteX0" fmla="*/ 3052642 w 8165813"/>
              <a:gd name="connsiteY0" fmla="*/ 0 h 6858000"/>
              <a:gd name="connsiteX1" fmla="*/ 4452677 w 8165813"/>
              <a:gd name="connsiteY1" fmla="*/ 0 h 6858000"/>
              <a:gd name="connsiteX2" fmla="*/ 7032104 w 8165813"/>
              <a:gd name="connsiteY2" fmla="*/ 0 h 6858000"/>
              <a:gd name="connsiteX3" fmla="*/ 8165813 w 8165813"/>
              <a:gd name="connsiteY3" fmla="*/ 0 h 6858000"/>
              <a:gd name="connsiteX4" fmla="*/ 8165813 w 8165813"/>
              <a:gd name="connsiteY4" fmla="*/ 6858000 h 6858000"/>
              <a:gd name="connsiteX5" fmla="*/ 7032104 w 8165813"/>
              <a:gd name="connsiteY5" fmla="*/ 6858000 h 6858000"/>
              <a:gd name="connsiteX6" fmla="*/ 4452677 w 8165813"/>
              <a:gd name="connsiteY6" fmla="*/ 6858000 h 6858000"/>
              <a:gd name="connsiteX7" fmla="*/ 0 w 816581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65813" h="6858000">
                <a:moveTo>
                  <a:pt x="3052642" y="0"/>
                </a:moveTo>
                <a:lnTo>
                  <a:pt x="4452677" y="0"/>
                </a:lnTo>
                <a:lnTo>
                  <a:pt x="7032104" y="0"/>
                </a:lnTo>
                <a:lnTo>
                  <a:pt x="8165813" y="0"/>
                </a:lnTo>
                <a:lnTo>
                  <a:pt x="8165813" y="6858000"/>
                </a:lnTo>
                <a:lnTo>
                  <a:pt x="7032104" y="6858000"/>
                </a:lnTo>
                <a:lnTo>
                  <a:pt x="4452677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 dirty="0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AA8E053A-CBC5-4F3D-9826-05B8CCDE1D40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8200" y="1073761"/>
            <a:ext cx="2449488" cy="1008212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0">
                <a:latin typeface="VomZo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CARS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46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345B3F0D-FB4C-40A0-A34E-CDF63C3055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31244" y="600891"/>
            <a:ext cx="5656220" cy="5656220"/>
          </a:xfrm>
          <a:prstGeom prst="diamond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64412D-F3EF-4600-B1DF-777A6D36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0740C5-440C-49FD-A335-9F79E5CF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7BA226-1262-45C1-9CB1-46E6341F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F4AF5799-A838-4062-A44B-85684E2BF90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30263" y="3590459"/>
            <a:ext cx="5256510" cy="2902416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10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8352B-CD9E-4622-A9F4-612EF8F238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08720"/>
            <a:ext cx="5401816" cy="2559819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6000">
                <a:solidFill>
                  <a:schemeClr val="tx1"/>
                </a:solidFill>
                <a:latin typeface="VomZom" pitchFamily="2" charset="0"/>
              </a:defRPr>
            </a:lvl1pPr>
          </a:lstStyle>
          <a:p>
            <a:r>
              <a:rPr lang="en-US" altLang="ko-KR" dirty="0"/>
              <a:t>Your great subtitle in this line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C01AEE-BA3F-4016-AEAF-9675BFAD2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C697E3-C32C-45F1-A289-01C00A0E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62DEA7-40B0-4408-9151-F2A7AF30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06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D88B3-0715-4E3C-9588-435FBECC5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498" y="908720"/>
            <a:ext cx="3763334" cy="3312368"/>
          </a:xfrm>
        </p:spPr>
        <p:txBody>
          <a:bodyPr anchor="t">
            <a:normAutofit/>
          </a:bodyPr>
          <a:lstStyle>
            <a:lvl1pPr>
              <a:lnSpc>
                <a:spcPts val="6000"/>
              </a:lnSpc>
              <a:defRPr sz="5400">
                <a:latin typeface="VomZom" pitchFamily="2" charset="0"/>
              </a:defRPr>
            </a:lvl1pPr>
          </a:lstStyle>
          <a:p>
            <a:r>
              <a:rPr lang="en-US" altLang="ko-KR" dirty="0"/>
              <a:t>variety of designs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266F2-9863-4DEA-8E31-775D2AF0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98287-4F9B-4EE2-8B58-E70DD7BC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3F2532-1659-4F08-82D0-CABF2290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12D6846-26CB-4CD6-B262-AE9AC39FB6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4264" y="2348880"/>
            <a:ext cx="5081736" cy="43195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93470BB-D40A-4A77-8F90-A6C40613B94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58333" y="1772817"/>
            <a:ext cx="4730033" cy="14401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29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151F90-0ADE-4142-8BD7-51B9A454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863CA4-AC3F-4D9F-ADAE-CBC17374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9F9A22-EEF7-4325-BBC5-0A00AB89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CC1A0044-DD78-4FB4-8B71-90373680022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8300" y="1124744"/>
            <a:ext cx="2743200" cy="2743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8F625196-7D49-4CC5-AC68-FD38E8E930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24400" y="1124744"/>
            <a:ext cx="2743200" cy="2743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>
            <a:extLst>
              <a:ext uri="{FF2B5EF4-FFF2-40B4-BE49-F238E27FC236}">
                <a16:creationId xmlns:a16="http://schemas.microsoft.com/office/drawing/2014/main" id="{0B324151-7442-4D39-A3D7-73BFB68211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10500" y="1124744"/>
            <a:ext cx="2743200" cy="27432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1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80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69" r:id="rId2"/>
    <p:sldLayoutId id="2147483770" r:id="rId3"/>
    <p:sldLayoutId id="2147483772" r:id="rId4"/>
    <p:sldLayoutId id="2147483785" r:id="rId5"/>
    <p:sldLayoutId id="2147483773" r:id="rId6"/>
    <p:sldLayoutId id="2147483784" r:id="rId7"/>
    <p:sldLayoutId id="2147483771" r:id="rId8"/>
    <p:sldLayoutId id="2147483777" r:id="rId9"/>
    <p:sldLayoutId id="2147483775" r:id="rId10"/>
    <p:sldLayoutId id="2147483778" r:id="rId11"/>
    <p:sldLayoutId id="2147483780" r:id="rId12"/>
    <p:sldLayoutId id="2147483782" r:id="rId13"/>
    <p:sldLayoutId id="2147483787" r:id="rId14"/>
    <p:sldLayoutId id="2147483788" r:id="rId15"/>
    <p:sldLayoutId id="2147483781" r:id="rId16"/>
    <p:sldLayoutId id="2147483790" r:id="rId17"/>
    <p:sldLayoutId id="2147483791" r:id="rId18"/>
    <p:sldLayoutId id="2147483795" r:id="rId19"/>
    <p:sldLayoutId id="2147483776" r:id="rId20"/>
    <p:sldLayoutId id="2147483796" r:id="rId21"/>
    <p:sldLayoutId id="2147483792" r:id="rId22"/>
    <p:sldLayoutId id="2147483794" r:id="rId23"/>
    <p:sldLayoutId id="2147483793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17D7AEC6-A062-4048-806C-3CEE0F2DCBFE}"/>
              </a:ext>
            </a:extLst>
          </p:cNvPr>
          <p:cNvSpPr/>
          <p:nvPr/>
        </p:nvSpPr>
        <p:spPr>
          <a:xfrm>
            <a:off x="2639616" y="5445224"/>
            <a:ext cx="9574543" cy="1412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88BB4D-D8E2-4962-BEEA-AB8A8CC217BC}"/>
              </a:ext>
            </a:extLst>
          </p:cNvPr>
          <p:cNvSpPr/>
          <p:nvPr/>
        </p:nvSpPr>
        <p:spPr>
          <a:xfrm>
            <a:off x="1" y="0"/>
            <a:ext cx="5614668" cy="3861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388DB1B6-2601-42B4-BAA2-FF9ACC9F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887" y="1489063"/>
            <a:ext cx="4463437" cy="3586640"/>
          </a:xfrm>
        </p:spPr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JAVA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1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팀</a:t>
            </a:r>
            <a:b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</a:br>
            <a:r>
              <a:rPr lang="ko-KR" altLang="en-US" sz="6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중고차검색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311AEB-FA90-4582-9A9E-EBACA0266611}"/>
              </a:ext>
            </a:extLst>
          </p:cNvPr>
          <p:cNvGrpSpPr/>
          <p:nvPr/>
        </p:nvGrpSpPr>
        <p:grpSpPr>
          <a:xfrm>
            <a:off x="7457327" y="5111606"/>
            <a:ext cx="4190114" cy="698247"/>
            <a:chOff x="9214010" y="5297294"/>
            <a:chExt cx="2210582" cy="30828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45E99B0-F071-4F36-A296-F8483CED7567}"/>
                </a:ext>
              </a:extLst>
            </p:cNvPr>
            <p:cNvSpPr/>
            <p:nvPr/>
          </p:nvSpPr>
          <p:spPr>
            <a:xfrm>
              <a:off x="9214010" y="5297294"/>
              <a:ext cx="2210582" cy="1761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111A3A-D565-4D07-950E-F247AB463061}"/>
                </a:ext>
              </a:extLst>
            </p:cNvPr>
            <p:cNvSpPr txBox="1"/>
            <p:nvPr/>
          </p:nvSpPr>
          <p:spPr>
            <a:xfrm>
              <a:off x="9214426" y="5297295"/>
              <a:ext cx="2209750" cy="308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chemeClr val="bg1"/>
                  </a:solidFill>
                  <a:latin typeface="+mj-lt"/>
                </a:rPr>
                <a:t>전규환</a:t>
              </a:r>
              <a:r>
                <a:rPr lang="en-US" altLang="ko-KR" b="1" dirty="0">
                  <a:solidFill>
                    <a:schemeClr val="bg1"/>
                  </a:solidFill>
                  <a:latin typeface="+mj-lt"/>
                </a:rPr>
                <a:t>, </a:t>
              </a:r>
              <a:r>
                <a:rPr lang="ko-KR" altLang="en-US" b="1" dirty="0" err="1">
                  <a:solidFill>
                    <a:schemeClr val="bg1"/>
                  </a:solidFill>
                  <a:latin typeface="+mj-lt"/>
                </a:rPr>
                <a:t>손병규</a:t>
              </a:r>
              <a:r>
                <a:rPr lang="en-US" altLang="ko-KR" b="1" dirty="0">
                  <a:solidFill>
                    <a:schemeClr val="bg1"/>
                  </a:solidFill>
                  <a:latin typeface="+mj-lt"/>
                </a:rPr>
                <a:t>, </a:t>
              </a:r>
              <a:r>
                <a:rPr lang="ko-KR" altLang="en-US" b="1" dirty="0" err="1">
                  <a:solidFill>
                    <a:schemeClr val="bg1"/>
                  </a:solidFill>
                  <a:latin typeface="+mj-lt"/>
                </a:rPr>
                <a:t>신봉규</a:t>
              </a:r>
              <a:r>
                <a:rPr lang="en-US" altLang="ko-KR" b="1" dirty="0">
                  <a:solidFill>
                    <a:schemeClr val="bg1"/>
                  </a:solidFill>
                  <a:latin typeface="+mj-lt"/>
                </a:rPr>
                <a:t>, </a:t>
              </a:r>
              <a:r>
                <a:rPr lang="ko-KR" altLang="en-US" b="1" dirty="0" err="1">
                  <a:solidFill>
                    <a:schemeClr val="bg1"/>
                  </a:solidFill>
                  <a:latin typeface="+mj-lt"/>
                </a:rPr>
                <a:t>채예진</a:t>
              </a:r>
              <a:r>
                <a:rPr lang="en-US" altLang="ko-KR" b="1" dirty="0">
                  <a:solidFill>
                    <a:schemeClr val="bg1"/>
                  </a:solidFill>
                  <a:latin typeface="+mj-lt"/>
                </a:rPr>
                <a:t>, </a:t>
              </a:r>
              <a:r>
                <a:rPr lang="ko-KR" altLang="en-US" b="1" dirty="0" err="1">
                  <a:solidFill>
                    <a:schemeClr val="bg1"/>
                  </a:solidFill>
                  <a:latin typeface="+mj-lt"/>
                </a:rPr>
                <a:t>박재형</a:t>
              </a:r>
              <a:endParaRPr lang="en-US" altLang="ko-KR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C1133DB-EE07-49A3-91B7-2E7F233A1057}"/>
              </a:ext>
            </a:extLst>
          </p:cNvPr>
          <p:cNvSpPr/>
          <p:nvPr/>
        </p:nvSpPr>
        <p:spPr>
          <a:xfrm>
            <a:off x="10983427" y="0"/>
            <a:ext cx="1208573" cy="12085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310305F5-740D-4B5C-B95F-96C77DBEF49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784" b="9696"/>
          <a:stretch/>
        </p:blipFill>
        <p:spPr>
          <a:xfrm>
            <a:off x="844740" y="879659"/>
            <a:ext cx="7128792" cy="5098682"/>
          </a:xfrm>
        </p:spPr>
      </p:pic>
    </p:spTree>
    <p:extLst>
      <p:ext uri="{BB962C8B-B14F-4D97-AF65-F5344CB8AC3E}">
        <p14:creationId xmlns:p14="http://schemas.microsoft.com/office/powerpoint/2010/main" val="669340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34B4549-1618-4B39-B104-FE1E72D57A7F}"/>
              </a:ext>
            </a:extLst>
          </p:cNvPr>
          <p:cNvSpPr/>
          <p:nvPr/>
        </p:nvSpPr>
        <p:spPr>
          <a:xfrm>
            <a:off x="119336" y="116632"/>
            <a:ext cx="11953328" cy="662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6D293F-C3BC-4A84-81D7-DD0EBED2F8EE}"/>
              </a:ext>
            </a:extLst>
          </p:cNvPr>
          <p:cNvSpPr/>
          <p:nvPr/>
        </p:nvSpPr>
        <p:spPr>
          <a:xfrm>
            <a:off x="2404196" y="260648"/>
            <a:ext cx="9668468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D024F-8F06-48D9-9AD2-933E378EAC53}"/>
              </a:ext>
            </a:extLst>
          </p:cNvPr>
          <p:cNvSpPr txBox="1"/>
          <p:nvPr/>
        </p:nvSpPr>
        <p:spPr>
          <a:xfrm>
            <a:off x="335360" y="260648"/>
            <a:ext cx="208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4-1. </a:t>
            </a:r>
            <a:r>
              <a:rPr lang="en-US" altLang="ko-KR" dirty="0" err="1"/>
              <a:t>HomeController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F8D69C-2907-4EC3-9BA7-2CCE2F820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9" y="780493"/>
            <a:ext cx="5438095" cy="53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A4ADD3-7930-44D0-A9B3-C150CC8E69E8}"/>
              </a:ext>
            </a:extLst>
          </p:cNvPr>
          <p:cNvSpPr txBox="1"/>
          <p:nvPr/>
        </p:nvSpPr>
        <p:spPr>
          <a:xfrm>
            <a:off x="6144861" y="4043680"/>
            <a:ext cx="218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전체검색</a:t>
            </a:r>
            <a:br>
              <a:rPr lang="en-US" altLang="ko-KR" dirty="0"/>
            </a:br>
            <a:r>
              <a:rPr lang="en-US" altLang="ko-KR" dirty="0"/>
              <a:t>select*from </a:t>
            </a:r>
            <a:r>
              <a:rPr lang="en-US" altLang="ko-KR" dirty="0" err="1"/>
              <a:t>UsedCar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1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34B4549-1618-4B39-B104-FE1E72D57A7F}"/>
              </a:ext>
            </a:extLst>
          </p:cNvPr>
          <p:cNvSpPr/>
          <p:nvPr/>
        </p:nvSpPr>
        <p:spPr>
          <a:xfrm>
            <a:off x="119336" y="116632"/>
            <a:ext cx="11953328" cy="662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6D293F-C3BC-4A84-81D7-DD0EBED2F8EE}"/>
              </a:ext>
            </a:extLst>
          </p:cNvPr>
          <p:cNvSpPr/>
          <p:nvPr/>
        </p:nvSpPr>
        <p:spPr>
          <a:xfrm>
            <a:off x="2404196" y="260648"/>
            <a:ext cx="9668468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D024F-8F06-48D9-9AD2-933E378EAC53}"/>
              </a:ext>
            </a:extLst>
          </p:cNvPr>
          <p:cNvSpPr txBox="1"/>
          <p:nvPr/>
        </p:nvSpPr>
        <p:spPr>
          <a:xfrm>
            <a:off x="335360" y="260648"/>
            <a:ext cx="208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4-2. </a:t>
            </a:r>
            <a:r>
              <a:rPr lang="en-US" altLang="ko-KR" dirty="0" err="1"/>
              <a:t>HomeController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89E017E-C2E3-459E-AAD5-0DD8F1569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764704"/>
            <a:ext cx="5285714" cy="57333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2791D3-AD3C-4B25-A15A-8A8EA0004AEF}"/>
              </a:ext>
            </a:extLst>
          </p:cNvPr>
          <p:cNvSpPr txBox="1"/>
          <p:nvPr/>
        </p:nvSpPr>
        <p:spPr>
          <a:xfrm>
            <a:off x="5837098" y="1268760"/>
            <a:ext cx="5670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조건검색</a:t>
            </a:r>
            <a:r>
              <a:rPr lang="en-US" altLang="ko-KR" dirty="0"/>
              <a:t>(between A and B)</a:t>
            </a:r>
          </a:p>
          <a:p>
            <a:r>
              <a:rPr lang="en-US" altLang="ko-KR" dirty="0"/>
              <a:t>select*from </a:t>
            </a:r>
            <a:r>
              <a:rPr lang="en-US" altLang="ko-KR" dirty="0" err="1"/>
              <a:t>UsedCar</a:t>
            </a:r>
            <a:r>
              <a:rPr lang="en-US" altLang="ko-KR" dirty="0"/>
              <a:t> where price between 1000 and 2000;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D3CCE-1C5D-455A-8D06-77ADC6DAAA15}"/>
              </a:ext>
            </a:extLst>
          </p:cNvPr>
          <p:cNvSpPr txBox="1"/>
          <p:nvPr/>
        </p:nvSpPr>
        <p:spPr>
          <a:xfrm>
            <a:off x="5931171" y="3631370"/>
            <a:ext cx="5792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추가</a:t>
            </a:r>
            <a:endParaRPr lang="en-US" altLang="ko-KR" dirty="0"/>
          </a:p>
          <a:p>
            <a:r>
              <a:rPr lang="en-US" altLang="ko-KR" dirty="0"/>
              <a:t>insert into </a:t>
            </a:r>
            <a:r>
              <a:rPr lang="en-US" altLang="ko-KR" dirty="0" err="1"/>
              <a:t>UsedCar</a:t>
            </a:r>
            <a:r>
              <a:rPr lang="en-US" altLang="ko-KR" dirty="0"/>
              <a:t> values ('</a:t>
            </a:r>
            <a:r>
              <a:rPr lang="ko-KR" altLang="en-US" dirty="0"/>
              <a:t>현대</a:t>
            </a:r>
            <a:r>
              <a:rPr lang="en-US" altLang="ko-KR" dirty="0"/>
              <a:t>','</a:t>
            </a:r>
            <a:r>
              <a:rPr lang="ko-KR" altLang="en-US" dirty="0"/>
              <a:t>악센트</a:t>
            </a:r>
            <a:r>
              <a:rPr lang="en-US" altLang="ko-KR" dirty="0"/>
              <a:t>',930,28089,'</a:t>
            </a:r>
            <a:r>
              <a:rPr lang="ko-KR" altLang="en-US" dirty="0"/>
              <a:t>쥐색</a:t>
            </a:r>
            <a:r>
              <a:rPr lang="en-US" altLang="ko-KR" dirty="0"/>
              <a:t>’,</a:t>
            </a:r>
          </a:p>
          <a:p>
            <a:r>
              <a:rPr lang="en-US" altLang="ko-KR" dirty="0"/>
              <a:t>			'</a:t>
            </a:r>
            <a:r>
              <a:rPr lang="ko-KR" altLang="en-US" dirty="0"/>
              <a:t>가솔린</a:t>
            </a:r>
            <a:r>
              <a:rPr lang="en-US" altLang="ko-KR" dirty="0"/>
              <a:t>',’N','2017-07-13');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99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34B4549-1618-4B39-B104-FE1E72D57A7F}"/>
              </a:ext>
            </a:extLst>
          </p:cNvPr>
          <p:cNvSpPr/>
          <p:nvPr/>
        </p:nvSpPr>
        <p:spPr>
          <a:xfrm>
            <a:off x="119336" y="116632"/>
            <a:ext cx="11953328" cy="662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6D293F-C3BC-4A84-81D7-DD0EBED2F8EE}"/>
              </a:ext>
            </a:extLst>
          </p:cNvPr>
          <p:cNvSpPr/>
          <p:nvPr/>
        </p:nvSpPr>
        <p:spPr>
          <a:xfrm>
            <a:off x="2404196" y="260648"/>
            <a:ext cx="9668468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D024F-8F06-48D9-9AD2-933E378EAC53}"/>
              </a:ext>
            </a:extLst>
          </p:cNvPr>
          <p:cNvSpPr txBox="1"/>
          <p:nvPr/>
        </p:nvSpPr>
        <p:spPr>
          <a:xfrm>
            <a:off x="335360" y="260648"/>
            <a:ext cx="208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4-2. </a:t>
            </a:r>
            <a:r>
              <a:rPr lang="en-US" altLang="ko-KR" dirty="0" err="1"/>
              <a:t>HomeController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AA12BF-1E01-441B-B276-01BA257CC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986143"/>
            <a:ext cx="5323809" cy="48857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24F84F-EC5F-4931-87FE-EF10604BB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31" y="4281381"/>
            <a:ext cx="3104762" cy="15904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9C5405-8036-4AB7-8752-44B42AC58C1C}"/>
              </a:ext>
            </a:extLst>
          </p:cNvPr>
          <p:cNvSpPr txBox="1"/>
          <p:nvPr/>
        </p:nvSpPr>
        <p:spPr>
          <a:xfrm>
            <a:off x="5875193" y="986143"/>
            <a:ext cx="5332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갱신</a:t>
            </a:r>
            <a:endParaRPr lang="en-US" altLang="ko-KR" dirty="0"/>
          </a:p>
          <a:p>
            <a:r>
              <a:rPr lang="en-US" altLang="ko-KR" dirty="0"/>
              <a:t>Update </a:t>
            </a:r>
            <a:r>
              <a:rPr lang="en-US" altLang="ko-KR" dirty="0" err="1"/>
              <a:t>UsedCar</a:t>
            </a:r>
            <a:r>
              <a:rPr lang="en-US" altLang="ko-KR" dirty="0"/>
              <a:t> set price=1500 where name=‘</a:t>
            </a:r>
            <a:r>
              <a:rPr lang="ko-KR" altLang="en-US" dirty="0"/>
              <a:t>아반떼</a:t>
            </a:r>
            <a:r>
              <a:rPr lang="en-US" altLang="ko-KR" dirty="0"/>
              <a:t>’;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A21777-3A11-41FA-8793-A61AA98ED838}"/>
              </a:ext>
            </a:extLst>
          </p:cNvPr>
          <p:cNvSpPr txBox="1"/>
          <p:nvPr/>
        </p:nvSpPr>
        <p:spPr>
          <a:xfrm>
            <a:off x="5875193" y="1997929"/>
            <a:ext cx="386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삭제</a:t>
            </a:r>
            <a:endParaRPr lang="en-US" altLang="ko-KR" dirty="0"/>
          </a:p>
          <a:p>
            <a:r>
              <a:rPr lang="en-US" altLang="ko-KR" dirty="0"/>
              <a:t>Delete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 err="1"/>
              <a:t>UsedCar</a:t>
            </a:r>
            <a:r>
              <a:rPr lang="ko-KR" altLang="en-US" dirty="0"/>
              <a:t> </a:t>
            </a:r>
            <a:r>
              <a:rPr lang="en-US" altLang="ko-KR" dirty="0"/>
              <a:t>where name=‘K5’;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269CD-B6D3-4261-8A93-373B2A4651F6}"/>
              </a:ext>
            </a:extLst>
          </p:cNvPr>
          <p:cNvSpPr txBox="1"/>
          <p:nvPr/>
        </p:nvSpPr>
        <p:spPr>
          <a:xfrm>
            <a:off x="5875193" y="3000615"/>
            <a:ext cx="564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단어가 포함된 데이터 검색</a:t>
            </a:r>
            <a:endParaRPr lang="en-US" altLang="ko-KR" dirty="0"/>
          </a:p>
          <a:p>
            <a:r>
              <a:rPr lang="en-US" altLang="ko-KR" dirty="0"/>
              <a:t>Select*from</a:t>
            </a:r>
            <a:r>
              <a:rPr lang="ko-KR" altLang="en-US" dirty="0"/>
              <a:t> </a:t>
            </a:r>
            <a:r>
              <a:rPr lang="en-US" altLang="ko-KR" dirty="0" err="1"/>
              <a:t>UsedCar</a:t>
            </a:r>
            <a:r>
              <a:rPr lang="ko-KR" altLang="en-US" dirty="0"/>
              <a:t> </a:t>
            </a:r>
            <a:r>
              <a:rPr lang="en-US" altLang="ko-KR" dirty="0"/>
              <a:t>where</a:t>
            </a:r>
            <a:r>
              <a:rPr lang="ko-KR" altLang="en-US" dirty="0"/>
              <a:t> </a:t>
            </a:r>
            <a:r>
              <a:rPr lang="en-US" altLang="ko-KR" dirty="0"/>
              <a:t>name like</a:t>
            </a:r>
            <a:r>
              <a:rPr lang="ko-KR" altLang="en-US" dirty="0"/>
              <a:t> </a:t>
            </a:r>
            <a:r>
              <a:rPr lang="en-US" altLang="ko-KR" dirty="0"/>
              <a:t>‘%”+</a:t>
            </a:r>
            <a:r>
              <a:rPr lang="en-US" altLang="ko-KR" dirty="0" err="1"/>
              <a:t>CarName</a:t>
            </a:r>
            <a:r>
              <a:rPr lang="en-US" altLang="ko-KR" dirty="0"/>
              <a:t>+”%’”;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602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D6A9DA5-84C1-4524-BFFB-CC35B18A81B2}"/>
              </a:ext>
            </a:extLst>
          </p:cNvPr>
          <p:cNvSpPr/>
          <p:nvPr/>
        </p:nvSpPr>
        <p:spPr>
          <a:xfrm>
            <a:off x="119336" y="116632"/>
            <a:ext cx="11953328" cy="662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699F7-22AD-4B98-98E7-17FCBCA5806D}"/>
              </a:ext>
            </a:extLst>
          </p:cNvPr>
          <p:cNvSpPr txBox="1"/>
          <p:nvPr/>
        </p:nvSpPr>
        <p:spPr>
          <a:xfrm>
            <a:off x="4799856" y="2762925"/>
            <a:ext cx="25539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             2.</a:t>
            </a:r>
          </a:p>
          <a:p>
            <a:r>
              <a:rPr lang="en-US" altLang="ko-KR" sz="2800" dirty="0"/>
              <a:t>DB</a:t>
            </a:r>
            <a:r>
              <a:rPr lang="ko-KR" altLang="en-US" sz="2800" dirty="0"/>
              <a:t> 테이블 코드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ED85D9-8B7F-4433-8291-CA7C0BF1E5D4}"/>
              </a:ext>
            </a:extLst>
          </p:cNvPr>
          <p:cNvSpPr/>
          <p:nvPr/>
        </p:nvSpPr>
        <p:spPr>
          <a:xfrm>
            <a:off x="119337" y="2978368"/>
            <a:ext cx="4680520" cy="73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5A7670-5949-4F32-822A-2AC99AC9E84A}"/>
              </a:ext>
            </a:extLst>
          </p:cNvPr>
          <p:cNvSpPr/>
          <p:nvPr/>
        </p:nvSpPr>
        <p:spPr>
          <a:xfrm>
            <a:off x="7287286" y="2978368"/>
            <a:ext cx="4811457" cy="73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904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34B4549-1618-4B39-B104-FE1E72D57A7F}"/>
              </a:ext>
            </a:extLst>
          </p:cNvPr>
          <p:cNvSpPr/>
          <p:nvPr/>
        </p:nvSpPr>
        <p:spPr>
          <a:xfrm>
            <a:off x="119336" y="116632"/>
            <a:ext cx="11953328" cy="662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6D293F-C3BC-4A84-81D7-DD0EBED2F8EE}"/>
              </a:ext>
            </a:extLst>
          </p:cNvPr>
          <p:cNvSpPr/>
          <p:nvPr/>
        </p:nvSpPr>
        <p:spPr>
          <a:xfrm>
            <a:off x="2404196" y="260648"/>
            <a:ext cx="9668468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D024F-8F06-48D9-9AD2-933E378EAC53}"/>
              </a:ext>
            </a:extLst>
          </p:cNvPr>
          <p:cNvSpPr txBox="1"/>
          <p:nvPr/>
        </p:nvSpPr>
        <p:spPr>
          <a:xfrm>
            <a:off x="335360" y="260648"/>
            <a:ext cx="138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1-1. DB table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BD8808-7D54-4394-AE8C-9E3264DA0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133524"/>
            <a:ext cx="4514286" cy="25428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E49F2B-A1C6-47DD-8240-CCBB2CB80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592" y="2203778"/>
            <a:ext cx="7019048" cy="43619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2746DC-6528-4FE2-B5CC-643B0D358D07}"/>
              </a:ext>
            </a:extLst>
          </p:cNvPr>
          <p:cNvSpPr txBox="1"/>
          <p:nvPr/>
        </p:nvSpPr>
        <p:spPr>
          <a:xfrm>
            <a:off x="315768" y="375458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 생성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131B5D-2B2F-4970-9ACB-6B5BCC8BFBE1}"/>
              </a:ext>
            </a:extLst>
          </p:cNvPr>
          <p:cNvSpPr txBox="1"/>
          <p:nvPr/>
        </p:nvSpPr>
        <p:spPr>
          <a:xfrm>
            <a:off x="5400136" y="165830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삽입</a:t>
            </a:r>
          </a:p>
        </p:txBody>
      </p:sp>
    </p:spTree>
    <p:extLst>
      <p:ext uri="{BB962C8B-B14F-4D97-AF65-F5344CB8AC3E}">
        <p14:creationId xmlns:p14="http://schemas.microsoft.com/office/powerpoint/2010/main" val="385055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34B4549-1618-4B39-B104-FE1E72D57A7F}"/>
              </a:ext>
            </a:extLst>
          </p:cNvPr>
          <p:cNvSpPr/>
          <p:nvPr/>
        </p:nvSpPr>
        <p:spPr>
          <a:xfrm>
            <a:off x="119336" y="116632"/>
            <a:ext cx="11953328" cy="662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5AA77-CA67-4137-9C2B-3EFEB7EBA92B}"/>
              </a:ext>
            </a:extLst>
          </p:cNvPr>
          <p:cNvSpPr txBox="1"/>
          <p:nvPr/>
        </p:nvSpPr>
        <p:spPr>
          <a:xfrm>
            <a:off x="5267131" y="2762925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       3.</a:t>
            </a:r>
          </a:p>
          <a:p>
            <a:r>
              <a:rPr lang="ko-KR" altLang="en-US" sz="2800" dirty="0"/>
              <a:t>실행결과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5F629B-00B9-4BB2-B6EA-62473D4A76EA}"/>
              </a:ext>
            </a:extLst>
          </p:cNvPr>
          <p:cNvSpPr/>
          <p:nvPr/>
        </p:nvSpPr>
        <p:spPr>
          <a:xfrm>
            <a:off x="119337" y="2978368"/>
            <a:ext cx="4680520" cy="73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508D9D-E40E-4B59-B76B-C2488F3AF055}"/>
              </a:ext>
            </a:extLst>
          </p:cNvPr>
          <p:cNvSpPr/>
          <p:nvPr/>
        </p:nvSpPr>
        <p:spPr>
          <a:xfrm>
            <a:off x="7287286" y="2978368"/>
            <a:ext cx="4811457" cy="73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71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34B4549-1618-4B39-B104-FE1E72D57A7F}"/>
              </a:ext>
            </a:extLst>
          </p:cNvPr>
          <p:cNvSpPr/>
          <p:nvPr/>
        </p:nvSpPr>
        <p:spPr>
          <a:xfrm>
            <a:off x="119336" y="116632"/>
            <a:ext cx="11953328" cy="662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6D293F-C3BC-4A84-81D7-DD0EBED2F8EE}"/>
              </a:ext>
            </a:extLst>
          </p:cNvPr>
          <p:cNvSpPr/>
          <p:nvPr/>
        </p:nvSpPr>
        <p:spPr>
          <a:xfrm>
            <a:off x="2404196" y="260648"/>
            <a:ext cx="9668468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D024F-8F06-48D9-9AD2-933E378EAC53}"/>
              </a:ext>
            </a:extLst>
          </p:cNvPr>
          <p:cNvSpPr txBox="1"/>
          <p:nvPr/>
        </p:nvSpPr>
        <p:spPr>
          <a:xfrm>
            <a:off x="335360" y="260648"/>
            <a:ext cx="201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1-1. JAVA</a:t>
            </a:r>
            <a:r>
              <a:rPr lang="ko-KR" altLang="en-US" dirty="0"/>
              <a:t> 실행화면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BA94D6-E19F-4DBA-9930-DDD825F9D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1209675"/>
            <a:ext cx="8105775" cy="4438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E845CE-CC1C-48EF-95E3-60D18EFF28EE}"/>
              </a:ext>
            </a:extLst>
          </p:cNvPr>
          <p:cNvSpPr txBox="1"/>
          <p:nvPr/>
        </p:nvSpPr>
        <p:spPr>
          <a:xfrm>
            <a:off x="4423746" y="5825514"/>
            <a:ext cx="334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모두 조회 </a:t>
            </a:r>
            <a:r>
              <a:rPr lang="en-US" altLang="ko-KR" dirty="0"/>
              <a:t>: Select*from </a:t>
            </a:r>
            <a:r>
              <a:rPr lang="en-US" altLang="ko-KR" dirty="0" err="1"/>
              <a:t>UsedCar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143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34B4549-1618-4B39-B104-FE1E72D57A7F}"/>
              </a:ext>
            </a:extLst>
          </p:cNvPr>
          <p:cNvSpPr/>
          <p:nvPr/>
        </p:nvSpPr>
        <p:spPr>
          <a:xfrm>
            <a:off x="119336" y="116632"/>
            <a:ext cx="11953328" cy="662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6D293F-C3BC-4A84-81D7-DD0EBED2F8EE}"/>
              </a:ext>
            </a:extLst>
          </p:cNvPr>
          <p:cNvSpPr/>
          <p:nvPr/>
        </p:nvSpPr>
        <p:spPr>
          <a:xfrm>
            <a:off x="2404196" y="260648"/>
            <a:ext cx="9668468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D024F-8F06-48D9-9AD2-933E378EAC53}"/>
              </a:ext>
            </a:extLst>
          </p:cNvPr>
          <p:cNvSpPr txBox="1"/>
          <p:nvPr/>
        </p:nvSpPr>
        <p:spPr>
          <a:xfrm>
            <a:off x="335360" y="260648"/>
            <a:ext cx="201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1-2. JAVA</a:t>
            </a:r>
            <a:r>
              <a:rPr lang="ko-KR" altLang="en-US" dirty="0"/>
              <a:t> 실행화면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69AAFA8-87A1-4039-88B2-2EEEB9675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33" y="1490905"/>
            <a:ext cx="7133333" cy="3876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E3294D-8736-4840-AC39-28CFE1714F12}"/>
              </a:ext>
            </a:extLst>
          </p:cNvPr>
          <p:cNvSpPr txBox="1"/>
          <p:nvPr/>
        </p:nvSpPr>
        <p:spPr>
          <a:xfrm>
            <a:off x="3260960" y="5731066"/>
            <a:ext cx="5670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 검색</a:t>
            </a:r>
            <a:endParaRPr lang="en-US" altLang="ko-KR" dirty="0"/>
          </a:p>
          <a:p>
            <a:r>
              <a:rPr lang="en-US" altLang="ko-KR" dirty="0"/>
              <a:t>Select*from </a:t>
            </a:r>
            <a:r>
              <a:rPr lang="en-US" altLang="ko-KR" dirty="0" err="1"/>
              <a:t>UsedCar</a:t>
            </a:r>
            <a:r>
              <a:rPr lang="en-US" altLang="ko-KR" dirty="0"/>
              <a:t> where price between 1000 and 2000;</a:t>
            </a:r>
          </a:p>
          <a:p>
            <a:r>
              <a:rPr lang="en-US" altLang="ko-KR" dirty="0"/>
              <a:t>Select*from </a:t>
            </a:r>
            <a:r>
              <a:rPr lang="en-US" altLang="ko-KR" dirty="0" err="1"/>
              <a:t>UsedCar</a:t>
            </a:r>
            <a:r>
              <a:rPr lang="en-US" altLang="ko-KR" dirty="0"/>
              <a:t> where price&gt;=1000 and price&lt;=2000;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924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34B4549-1618-4B39-B104-FE1E72D57A7F}"/>
              </a:ext>
            </a:extLst>
          </p:cNvPr>
          <p:cNvSpPr/>
          <p:nvPr/>
        </p:nvSpPr>
        <p:spPr>
          <a:xfrm>
            <a:off x="119336" y="116632"/>
            <a:ext cx="11953328" cy="662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6D293F-C3BC-4A84-81D7-DD0EBED2F8EE}"/>
              </a:ext>
            </a:extLst>
          </p:cNvPr>
          <p:cNvSpPr/>
          <p:nvPr/>
        </p:nvSpPr>
        <p:spPr>
          <a:xfrm>
            <a:off x="2404196" y="260648"/>
            <a:ext cx="9668468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D024F-8F06-48D9-9AD2-933E378EAC53}"/>
              </a:ext>
            </a:extLst>
          </p:cNvPr>
          <p:cNvSpPr txBox="1"/>
          <p:nvPr/>
        </p:nvSpPr>
        <p:spPr>
          <a:xfrm>
            <a:off x="335360" y="260648"/>
            <a:ext cx="201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1-3. JAVA</a:t>
            </a:r>
            <a:r>
              <a:rPr lang="ko-KR" altLang="en-US" dirty="0"/>
              <a:t> 실행화면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914D89-34A6-4126-B401-20DF454B5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33" y="1519476"/>
            <a:ext cx="7133333" cy="38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7B0021-44C1-4456-A4AA-C8EE9F61ED73}"/>
              </a:ext>
            </a:extLst>
          </p:cNvPr>
          <p:cNvSpPr txBox="1"/>
          <p:nvPr/>
        </p:nvSpPr>
        <p:spPr>
          <a:xfrm>
            <a:off x="3780974" y="5716780"/>
            <a:ext cx="463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조건검색</a:t>
            </a:r>
            <a:endParaRPr lang="en-US" altLang="ko-KR" dirty="0"/>
          </a:p>
          <a:p>
            <a:r>
              <a:rPr lang="en-US" altLang="ko-KR" dirty="0"/>
              <a:t>Select*from </a:t>
            </a:r>
            <a:r>
              <a:rPr lang="en-US" altLang="ko-KR" dirty="0" err="1"/>
              <a:t>UsedCar</a:t>
            </a:r>
            <a:r>
              <a:rPr lang="en-US" altLang="ko-KR" dirty="0"/>
              <a:t> where name like '</a:t>
            </a:r>
            <a:r>
              <a:rPr lang="ko-KR" altLang="en-US" dirty="0"/>
              <a:t>그랜저’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949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9">
            <a:extLst>
              <a:ext uri="{FF2B5EF4-FFF2-40B4-BE49-F238E27FC236}">
                <a16:creationId xmlns:a16="http://schemas.microsoft.com/office/drawing/2014/main" id="{12189A3E-10E7-4E41-A8D0-A50CEAB2E0E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786" b="7786"/>
          <a:stretch>
            <a:fillRect/>
          </a:stretch>
        </p:blipFill>
        <p:spPr/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4ADA06F-DB6A-48C3-AC12-7AD40E6D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6162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246729FE-D74C-4F74-9E84-2DBE365CDA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50000" contras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241" b="31241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74D157A8-65CC-40FC-B3B3-C66D4D52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Buy your </a:t>
            </a:r>
            <a:r>
              <a:rPr lang="en-US" altLang="ko-KR" dirty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C</a:t>
            </a:r>
            <a:r>
              <a:rPr lang="en-US" altLang="ko-KR" dirty="0">
                <a:solidFill>
                  <a:schemeClr val="accent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A</a:t>
            </a:r>
            <a:r>
              <a:rPr lang="en-US" altLang="ko-KR" dirty="0">
                <a:solidFill>
                  <a:schemeClr val="accent3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R</a:t>
            </a:r>
            <a:endParaRPr lang="ko-KR" altLang="en-US" dirty="0">
              <a:solidFill>
                <a:schemeClr val="accent3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23A23C-805E-4067-BA28-5B076107F703}"/>
              </a:ext>
            </a:extLst>
          </p:cNvPr>
          <p:cNvSpPr txBox="1"/>
          <p:nvPr/>
        </p:nvSpPr>
        <p:spPr>
          <a:xfrm>
            <a:off x="7320136" y="3350821"/>
            <a:ext cx="38215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Poppins Medium" panose="02000000000000000000" pitchFamily="2" charset="0"/>
              </a:defRPr>
            </a:lvl1pPr>
          </a:lstStyle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j-ea"/>
                <a:ea typeface="+mj-ea"/>
              </a:rPr>
              <a:t>1. JAVA</a:t>
            </a:r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 소스코드</a:t>
            </a:r>
            <a:endParaRPr lang="en-US" altLang="ko-KR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256AA9-A153-4775-A4E6-3512DAD35A07}"/>
              </a:ext>
            </a:extLst>
          </p:cNvPr>
          <p:cNvSpPr txBox="1"/>
          <p:nvPr/>
        </p:nvSpPr>
        <p:spPr>
          <a:xfrm>
            <a:off x="7320136" y="4313959"/>
            <a:ext cx="38215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Poppins Medium" panose="02000000000000000000" pitchFamily="2" charset="0"/>
              </a:defRPr>
            </a:lvl1pPr>
          </a:lstStyle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j-ea"/>
                <a:ea typeface="+mj-ea"/>
              </a:rPr>
              <a:t>2. DB </a:t>
            </a:r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테이블코드</a:t>
            </a:r>
            <a:endParaRPr lang="en-US" altLang="ko-KR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48584D-F115-4034-8052-569B5D42827A}"/>
              </a:ext>
            </a:extLst>
          </p:cNvPr>
          <p:cNvSpPr txBox="1"/>
          <p:nvPr/>
        </p:nvSpPr>
        <p:spPr>
          <a:xfrm>
            <a:off x="7320136" y="5277098"/>
            <a:ext cx="38215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Poppins Medium" panose="02000000000000000000" pitchFamily="2" charset="0"/>
              </a:defRPr>
            </a:lvl1pPr>
          </a:lstStyle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실행결과</a:t>
            </a:r>
            <a:endParaRPr lang="en-US" altLang="ko-KR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811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5AC5B6-5712-4224-BE49-32C9297A3D5E}"/>
              </a:ext>
            </a:extLst>
          </p:cNvPr>
          <p:cNvSpPr/>
          <p:nvPr/>
        </p:nvSpPr>
        <p:spPr>
          <a:xfrm>
            <a:off x="813612" y="686423"/>
            <a:ext cx="4319148" cy="5485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A6D0BC03-3526-4004-A39C-A19F2551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040" y="1949619"/>
            <a:ext cx="4897760" cy="1191349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중고차 구매 시 꼭 필요한 정보</a:t>
            </a:r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D02D65FF-0A93-4C5A-9601-D34DE78BAA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56041" y="3140968"/>
            <a:ext cx="4680519" cy="720080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년식</a:t>
            </a:r>
            <a:r>
              <a:rPr lang="en-US" altLang="ko-KR" sz="1800" dirty="0"/>
              <a:t>, </a:t>
            </a:r>
            <a:r>
              <a:rPr lang="ko-KR" altLang="en-US" sz="1800" dirty="0"/>
              <a:t>주행거리</a:t>
            </a:r>
            <a:r>
              <a:rPr lang="en-US" altLang="ko-KR" sz="1800" dirty="0"/>
              <a:t>, </a:t>
            </a:r>
            <a:r>
              <a:rPr lang="ko-KR" altLang="en-US" sz="1800" dirty="0"/>
              <a:t>색상</a:t>
            </a:r>
            <a:r>
              <a:rPr lang="en-US" altLang="ko-KR" sz="1800" dirty="0"/>
              <a:t>, </a:t>
            </a:r>
            <a:r>
              <a:rPr lang="ko-KR" altLang="en-US" sz="1800" dirty="0"/>
              <a:t>사고유무</a:t>
            </a:r>
            <a:r>
              <a:rPr lang="en-US" altLang="ko-KR" sz="1800" dirty="0"/>
              <a:t>, </a:t>
            </a:r>
            <a:r>
              <a:rPr lang="ko-KR" altLang="en-US" sz="1800" dirty="0"/>
              <a:t>가격</a:t>
            </a:r>
            <a:r>
              <a:rPr lang="en-US" altLang="ko-KR" sz="1800" dirty="0"/>
              <a:t>, …</a:t>
            </a:r>
            <a:endParaRPr lang="ko-KR" altLang="en-US" sz="1800" dirty="0"/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47A7F00D-068D-4238-8792-65BF96B739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중고차를 합리적인 가격으로</a:t>
            </a:r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FCDEB82F-1492-45F4-BF28-A1D9102DDD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 b="989"/>
          <a:stretch>
            <a:fillRect/>
          </a:stretch>
        </p:blipFill>
        <p:spPr/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BCCD248-6045-45CD-967E-6EAE7723ECC3}"/>
              </a:ext>
            </a:extLst>
          </p:cNvPr>
          <p:cNvSpPr/>
          <p:nvPr/>
        </p:nvSpPr>
        <p:spPr>
          <a:xfrm>
            <a:off x="119336" y="116632"/>
            <a:ext cx="11953328" cy="662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0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F124F33-AAE6-4A56-B35C-2D477B5D7589}"/>
              </a:ext>
            </a:extLst>
          </p:cNvPr>
          <p:cNvSpPr/>
          <p:nvPr/>
        </p:nvSpPr>
        <p:spPr>
          <a:xfrm>
            <a:off x="119336" y="116632"/>
            <a:ext cx="11953328" cy="662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D1847-7568-4824-BFC1-DE159A034C4E}"/>
              </a:ext>
            </a:extLst>
          </p:cNvPr>
          <p:cNvSpPr txBox="1"/>
          <p:nvPr/>
        </p:nvSpPr>
        <p:spPr>
          <a:xfrm>
            <a:off x="4852284" y="2762925"/>
            <a:ext cx="23825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            1.</a:t>
            </a:r>
          </a:p>
          <a:p>
            <a:r>
              <a:rPr lang="en-US" altLang="ko-KR" sz="2800" dirty="0"/>
              <a:t>JAVA</a:t>
            </a:r>
            <a:r>
              <a:rPr lang="ko-KR" altLang="en-US" sz="2800" dirty="0"/>
              <a:t> 소스코드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C22A0D-4B02-4114-B204-595E565C5FEA}"/>
              </a:ext>
            </a:extLst>
          </p:cNvPr>
          <p:cNvSpPr/>
          <p:nvPr/>
        </p:nvSpPr>
        <p:spPr>
          <a:xfrm>
            <a:off x="119337" y="2978368"/>
            <a:ext cx="4680520" cy="73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02D3E0-1C28-43D4-AD52-463272CCA17C}"/>
              </a:ext>
            </a:extLst>
          </p:cNvPr>
          <p:cNvSpPr/>
          <p:nvPr/>
        </p:nvSpPr>
        <p:spPr>
          <a:xfrm>
            <a:off x="7287286" y="2978368"/>
            <a:ext cx="4811457" cy="73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79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668A25C-3A99-4D0D-88C8-8E9B2A1FE151}"/>
              </a:ext>
            </a:extLst>
          </p:cNvPr>
          <p:cNvSpPr/>
          <p:nvPr/>
        </p:nvSpPr>
        <p:spPr>
          <a:xfrm>
            <a:off x="119336" y="116632"/>
            <a:ext cx="11953328" cy="662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DFB67A-D158-4EC2-A12F-0D0F16AB6917}"/>
              </a:ext>
            </a:extLst>
          </p:cNvPr>
          <p:cNvSpPr/>
          <p:nvPr/>
        </p:nvSpPr>
        <p:spPr>
          <a:xfrm>
            <a:off x="2207568" y="260648"/>
            <a:ext cx="9865096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32CE4E-BA69-40EE-AD2E-01DE60A7C701}"/>
              </a:ext>
            </a:extLst>
          </p:cNvPr>
          <p:cNvSpPr txBox="1"/>
          <p:nvPr/>
        </p:nvSpPr>
        <p:spPr>
          <a:xfrm>
            <a:off x="335360" y="260648"/>
            <a:ext cx="182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1-1. </a:t>
            </a:r>
            <a:r>
              <a:rPr lang="en-US" altLang="ko-KR" dirty="0" err="1"/>
              <a:t>MemberDAO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2C0E9F-337E-4D79-BCF1-44BD1FCF7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990905"/>
            <a:ext cx="4571429" cy="487619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5C49B33-4E9D-49BB-A12A-72B865187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19" y="990905"/>
            <a:ext cx="6400000" cy="36666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EFF5E2F-5062-4EE4-B2EC-C14877565479}"/>
              </a:ext>
            </a:extLst>
          </p:cNvPr>
          <p:cNvSpPr txBox="1"/>
          <p:nvPr/>
        </p:nvSpPr>
        <p:spPr>
          <a:xfrm>
            <a:off x="5449419" y="48431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모두조회</a:t>
            </a:r>
          </a:p>
        </p:txBody>
      </p:sp>
    </p:spTree>
    <p:extLst>
      <p:ext uri="{BB962C8B-B14F-4D97-AF65-F5344CB8AC3E}">
        <p14:creationId xmlns:p14="http://schemas.microsoft.com/office/powerpoint/2010/main" val="368844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668A25C-3A99-4D0D-88C8-8E9B2A1FE151}"/>
              </a:ext>
            </a:extLst>
          </p:cNvPr>
          <p:cNvSpPr/>
          <p:nvPr/>
        </p:nvSpPr>
        <p:spPr>
          <a:xfrm>
            <a:off x="119336" y="116632"/>
            <a:ext cx="11953328" cy="662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DFB67A-D158-4EC2-A12F-0D0F16AB6917}"/>
              </a:ext>
            </a:extLst>
          </p:cNvPr>
          <p:cNvSpPr/>
          <p:nvPr/>
        </p:nvSpPr>
        <p:spPr>
          <a:xfrm>
            <a:off x="2207568" y="260648"/>
            <a:ext cx="9865096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32CE4E-BA69-40EE-AD2E-01DE60A7C701}"/>
              </a:ext>
            </a:extLst>
          </p:cNvPr>
          <p:cNvSpPr txBox="1"/>
          <p:nvPr/>
        </p:nvSpPr>
        <p:spPr>
          <a:xfrm>
            <a:off x="335360" y="260648"/>
            <a:ext cx="182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1-2. </a:t>
            </a:r>
            <a:r>
              <a:rPr lang="en-US" altLang="ko-KR" dirty="0" err="1"/>
              <a:t>MemberDAO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C8079D-3DD6-4BE3-9A3F-BCDB99BD1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762333"/>
            <a:ext cx="5514286" cy="33333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09B509-4F4A-4B65-894F-12BA8A986A0D}"/>
              </a:ext>
            </a:extLst>
          </p:cNvPr>
          <p:cNvSpPr txBox="1"/>
          <p:nvPr/>
        </p:nvSpPr>
        <p:spPr>
          <a:xfrm>
            <a:off x="335360" y="128678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C6AA9-854F-45A8-8817-72DBE122E75E}"/>
              </a:ext>
            </a:extLst>
          </p:cNvPr>
          <p:cNvSpPr txBox="1"/>
          <p:nvPr/>
        </p:nvSpPr>
        <p:spPr>
          <a:xfrm>
            <a:off x="6371321" y="128678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차량 가격 수정</a:t>
            </a:r>
            <a:r>
              <a:rPr lang="en-US" altLang="ko-KR" dirty="0"/>
              <a:t>, </a:t>
            </a:r>
            <a:r>
              <a:rPr lang="ko-KR" altLang="en-US" dirty="0"/>
              <a:t>차량 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B18032-1230-4140-A007-7F8106F25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321" y="1762333"/>
            <a:ext cx="4676190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2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668A25C-3A99-4D0D-88C8-8E9B2A1FE151}"/>
              </a:ext>
            </a:extLst>
          </p:cNvPr>
          <p:cNvSpPr/>
          <p:nvPr/>
        </p:nvSpPr>
        <p:spPr>
          <a:xfrm>
            <a:off x="119336" y="116632"/>
            <a:ext cx="11953328" cy="662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DFB67A-D158-4EC2-A12F-0D0F16AB6917}"/>
              </a:ext>
            </a:extLst>
          </p:cNvPr>
          <p:cNvSpPr/>
          <p:nvPr/>
        </p:nvSpPr>
        <p:spPr>
          <a:xfrm>
            <a:off x="2207568" y="260648"/>
            <a:ext cx="9865096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32CE4E-BA69-40EE-AD2E-01DE60A7C701}"/>
              </a:ext>
            </a:extLst>
          </p:cNvPr>
          <p:cNvSpPr txBox="1"/>
          <p:nvPr/>
        </p:nvSpPr>
        <p:spPr>
          <a:xfrm>
            <a:off x="335360" y="260648"/>
            <a:ext cx="182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1-3. </a:t>
            </a:r>
            <a:r>
              <a:rPr lang="en-US" altLang="ko-KR" dirty="0" err="1"/>
              <a:t>MemberDAO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76AF46B-25AA-47B3-AAFF-77794CF9B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09" y="1395666"/>
            <a:ext cx="5552381" cy="40666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05D8FA-1D44-4D4B-9DFD-70AB51E638EE}"/>
              </a:ext>
            </a:extLst>
          </p:cNvPr>
          <p:cNvSpPr txBox="1"/>
          <p:nvPr/>
        </p:nvSpPr>
        <p:spPr>
          <a:xfrm>
            <a:off x="314168" y="94218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가격 조건검색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4A682E-405E-4B22-B6B2-C96F6CE58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2420888"/>
            <a:ext cx="6400000" cy="3990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887226-D2B2-48BE-B979-CABF2F34B8B9}"/>
              </a:ext>
            </a:extLst>
          </p:cNvPr>
          <p:cNvSpPr txBox="1"/>
          <p:nvPr/>
        </p:nvSpPr>
        <p:spPr>
          <a:xfrm>
            <a:off x="7062652" y="1906218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단어가 포함된 데이터 검색</a:t>
            </a:r>
          </a:p>
        </p:txBody>
      </p:sp>
    </p:spTree>
    <p:extLst>
      <p:ext uri="{BB962C8B-B14F-4D97-AF65-F5344CB8AC3E}">
        <p14:creationId xmlns:p14="http://schemas.microsoft.com/office/powerpoint/2010/main" val="339195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34B4549-1618-4B39-B104-FE1E72D57A7F}"/>
              </a:ext>
            </a:extLst>
          </p:cNvPr>
          <p:cNvSpPr/>
          <p:nvPr/>
        </p:nvSpPr>
        <p:spPr>
          <a:xfrm>
            <a:off x="119336" y="116632"/>
            <a:ext cx="11953328" cy="662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6D293F-C3BC-4A84-81D7-DD0EBED2F8EE}"/>
              </a:ext>
            </a:extLst>
          </p:cNvPr>
          <p:cNvSpPr/>
          <p:nvPr/>
        </p:nvSpPr>
        <p:spPr>
          <a:xfrm>
            <a:off x="2207568" y="260648"/>
            <a:ext cx="9865096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D024F-8F06-48D9-9AD2-933E378EAC53}"/>
              </a:ext>
            </a:extLst>
          </p:cNvPr>
          <p:cNvSpPr txBox="1"/>
          <p:nvPr/>
        </p:nvSpPr>
        <p:spPr>
          <a:xfrm>
            <a:off x="335360" y="260648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2-1. </a:t>
            </a:r>
            <a:r>
              <a:rPr lang="en-US" altLang="ko-KR" dirty="0" err="1"/>
              <a:t>MemberVO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F815C3-F831-48D7-8479-1F1FB0815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009483"/>
            <a:ext cx="4666667" cy="53523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A81559-A538-4462-A3CD-D117E4E05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574" y="1020325"/>
            <a:ext cx="2847619" cy="29714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AA6038B-4A18-4307-96A3-E0B26F338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40" y="3266626"/>
            <a:ext cx="3190476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2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34B4549-1618-4B39-B104-FE1E72D57A7F}"/>
              </a:ext>
            </a:extLst>
          </p:cNvPr>
          <p:cNvSpPr/>
          <p:nvPr/>
        </p:nvSpPr>
        <p:spPr>
          <a:xfrm>
            <a:off x="119336" y="116632"/>
            <a:ext cx="11953328" cy="662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6D293F-C3BC-4A84-81D7-DD0EBED2F8EE}"/>
              </a:ext>
            </a:extLst>
          </p:cNvPr>
          <p:cNvSpPr/>
          <p:nvPr/>
        </p:nvSpPr>
        <p:spPr>
          <a:xfrm>
            <a:off x="2404196" y="260648"/>
            <a:ext cx="9668468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D024F-8F06-48D9-9AD2-933E378EAC53}"/>
              </a:ext>
            </a:extLst>
          </p:cNvPr>
          <p:cNvSpPr txBox="1"/>
          <p:nvPr/>
        </p:nvSpPr>
        <p:spPr>
          <a:xfrm>
            <a:off x="335360" y="260648"/>
            <a:ext cx="20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3-1. </a:t>
            </a:r>
            <a:r>
              <a:rPr lang="en-US" altLang="ko-KR" dirty="0" err="1"/>
              <a:t>MemberService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FC997B-957E-420D-882E-FD17F55C0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902" y="2786069"/>
            <a:ext cx="6104762" cy="36380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517115-2358-493B-A5C1-9577E5F1A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009878"/>
            <a:ext cx="5923809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0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thecar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FFF467"/>
      </a:accent1>
      <a:accent2>
        <a:srgbClr val="85B2F1"/>
      </a:accent2>
      <a:accent3>
        <a:srgbClr val="FAB8C8"/>
      </a:accent3>
      <a:accent4>
        <a:srgbClr val="000000"/>
      </a:accent4>
      <a:accent5>
        <a:srgbClr val="717171"/>
      </a:accent5>
      <a:accent6>
        <a:srgbClr val="D8D8D8"/>
      </a:accent6>
      <a:hlink>
        <a:srgbClr val="9454C3"/>
      </a:hlink>
      <a:folHlink>
        <a:srgbClr val="3EBBF0"/>
      </a:folHlink>
    </a:clrScheme>
    <a:fontScheme name="사용자 지정 3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y Youth.pptx" id="{D46B3866-14C3-4DF0-8E97-A6ABD658DD31}" vid="{88F6F7DC-58A9-4952-BDEB-DEA462B8FE8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2610</TotalTime>
  <Words>259</Words>
  <Application>Microsoft Office PowerPoint</Application>
  <PresentationFormat>와이드스크린</PresentationFormat>
  <Paragraphs>56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휴먼매직체</vt:lpstr>
      <vt:lpstr>Calibri</vt:lpstr>
      <vt:lpstr>맑은 고딕</vt:lpstr>
      <vt:lpstr>Arial</vt:lpstr>
      <vt:lpstr>VomZom</vt:lpstr>
      <vt:lpstr>Calibri Light</vt:lpstr>
      <vt:lpstr>Office 테마</vt:lpstr>
      <vt:lpstr>JAVA 1팀 중고차검색</vt:lpstr>
      <vt:lpstr>Buy your CAR</vt:lpstr>
      <vt:lpstr>중고차 구매 시 꼭 필요한 정보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1팀 중고차검색</dc:title>
  <cp:lastModifiedBy>user</cp:lastModifiedBy>
  <cp:revision>46</cp:revision>
  <dcterms:created xsi:type="dcterms:W3CDTF">2018-11-06T00:51:07Z</dcterms:created>
  <dcterms:modified xsi:type="dcterms:W3CDTF">2021-10-20T07:47:50Z</dcterms:modified>
</cp:coreProperties>
</file>