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9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16" r:id="rId27"/>
    <p:sldId id="427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8" r:id="rId39"/>
    <p:sldId id="429" r:id="rId40"/>
    <p:sldId id="430" r:id="rId41"/>
    <p:sldId id="431" r:id="rId42"/>
    <p:sldId id="432" r:id="rId43"/>
    <p:sldId id="456" r:id="rId44"/>
    <p:sldId id="433" r:id="rId45"/>
    <p:sldId id="435" r:id="rId46"/>
    <p:sldId id="434" r:id="rId47"/>
    <p:sldId id="437" r:id="rId48"/>
    <p:sldId id="438" r:id="rId49"/>
    <p:sldId id="441" r:id="rId50"/>
    <p:sldId id="440" r:id="rId51"/>
    <p:sldId id="317" r:id="rId52"/>
    <p:sldId id="387" r:id="rId53"/>
    <p:sldId id="388" r:id="rId54"/>
    <p:sldId id="442" r:id="rId55"/>
    <p:sldId id="443" r:id="rId56"/>
    <p:sldId id="446" r:id="rId57"/>
    <p:sldId id="447" r:id="rId58"/>
    <p:sldId id="445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318" r:id="rId68"/>
  </p:sldIdLst>
  <p:sldSz cx="9144000" cy="6858000" type="screen4x3"/>
  <p:notesSz cx="6858000" cy="9144000"/>
  <p:embeddedFontLst>
    <p:embeddedFont>
      <p:font typeface="HY견고딕" pitchFamily="18" charset="-127"/>
      <p:regular r:id="rId70"/>
    </p:embeddedFont>
    <p:embeddedFont>
      <p:font typeface="HY헤드라인M" pitchFamily="18" charset="-127"/>
      <p:regular r:id="rId71"/>
    </p:embeddedFont>
    <p:embeddedFont>
      <p:font typeface="HY강M" charset="-127"/>
      <p:regular r:id="rId72"/>
    </p:embeddedFont>
    <p:embeddedFont>
      <p:font typeface="Yoon 윤고딕 520_TT" charset="-127"/>
      <p:regular r:id="rId73"/>
    </p:embeddedFont>
    <p:embeddedFont>
      <p:font typeface="HY강B" charset="-127"/>
      <p:regular r:id="rId74"/>
    </p:embeddedFont>
    <p:embeddedFont>
      <p:font typeface="Segoe UI Black" charset="0"/>
      <p:bold r:id="rId75"/>
      <p:boldItalic r:id="rId76"/>
    </p:embeddedFont>
    <p:embeddedFont>
      <p:font typeface="맑은 고딕" pitchFamily="50" charset="-127"/>
      <p:regular r:id="rId77"/>
      <p:bold r:id="rId7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>
        <p:scale>
          <a:sx n="104" d="100"/>
          <a:sy n="104" d="100"/>
        </p:scale>
        <p:origin x="606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3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8176;&#50676;&#47928;&#51228;2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UpDown&#44172;&#51076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("%*c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82083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1510045"/>
            <a:ext cx="7128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내부의 값을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특정 조건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or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으로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정렬을 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정보를 효율적으로 관리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비교대상자와 비교하여 조건에 따라 원소의 위치를 교체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(Swap)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증가하며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- 1,2,3,4,5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a,b,c,d,e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감소하며 정렬한다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-5,4,3,2,1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e,d,c,b,a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80318" y="293684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80318" y="354073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0318" y="416751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80315" y="476486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4234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68152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12071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5989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0176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80915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412940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4908884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9" name="갈매기형 수장 78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6" y="4869160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5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3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8155" y="4170021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2074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992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0179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0918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0319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4238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8156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075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5993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0179" y="364502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완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390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013" y="1220940"/>
            <a:ext cx="8293987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define SIZE 5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 - 1;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j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+ 1; j &lt; SIZE; j++)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&gt;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=====================================================================================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1389" y="1220940"/>
            <a:ext cx="4866461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[SIZE] = { 4,8,2,7,6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44008" y="4698815"/>
            <a:ext cx="3622836" cy="1877726"/>
            <a:chOff x="3056380" y="4663243"/>
            <a:chExt cx="3622836" cy="1877726"/>
          </a:xfrm>
        </p:grpSpPr>
        <p:sp>
          <p:nvSpPr>
            <p:cNvPr id="80" name="직사각형 79"/>
            <p:cNvSpPr/>
            <p:nvPr/>
          </p:nvSpPr>
          <p:spPr>
            <a:xfrm>
              <a:off x="305638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7646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654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1662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93670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6540" y="5933402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8930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25499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2946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4954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962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6760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03801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0776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84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4792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598842" y="6297942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꺾인 연결선 111"/>
            <p:cNvCxnSpPr>
              <a:stCxn id="90" idx="1"/>
              <a:endCxn id="80" idx="1"/>
            </p:cNvCxnSpPr>
            <p:nvPr/>
          </p:nvCxnSpPr>
          <p:spPr>
            <a:xfrm rot="10800000">
              <a:off x="3056380" y="5195319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28056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0358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14411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16713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2521" y="5676174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3518" y="6040714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44770" y="2578750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644770" y="319899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644770" y="380288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644767" y="442923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644767" y="50270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53066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353066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353066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353063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4353063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61362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061362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061362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061359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5061359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769658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69658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5769658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769655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5769655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77954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477954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477954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477951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6477951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51234" y="42656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417" y="1369049"/>
            <a:ext cx="8293987" cy="4778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[],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Count;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Count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j = 0; j &lt; SIZE; j++)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Count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Rank[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= Count;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[SIZE] = { 82,85,76,79,96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Rank[SIZE];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 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??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arr,Rank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66135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8437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52490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54792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6887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7770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3169" y="5082376"/>
            <a:ext cx="3031279" cy="1528913"/>
            <a:chOff x="5234538" y="4840372"/>
            <a:chExt cx="3774099" cy="1877726"/>
          </a:xfrm>
        </p:grpSpPr>
        <p:sp>
          <p:nvSpPr>
            <p:cNvPr id="61" name="직사각형 60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45763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81959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592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600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2608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77" name="꺾인 연결선 76"/>
            <p:cNvCxnSpPr>
              <a:stCxn id="66" idx="1"/>
              <a:endCxn id="61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763024" y="3553463"/>
            <a:ext cx="2909787" cy="1528913"/>
            <a:chOff x="5234538" y="4840372"/>
            <a:chExt cx="3622836" cy="1877726"/>
          </a:xfrm>
        </p:grpSpPr>
        <p:sp>
          <p:nvSpPr>
            <p:cNvPr id="85" name="직사각형 84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576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81959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8592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0600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2608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13" name="꺾인 연결선 112"/>
            <p:cNvCxnSpPr>
              <a:stCxn id="96" idx="1"/>
              <a:endCxn id="85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Rank</a:t>
              </a:r>
              <a:endParaRPr lang="ko-KR" altLang="en-US" sz="7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099340" y="3545152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15437" y="510094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14618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5501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Rank</a:t>
            </a:r>
            <a:endParaRPr lang="ko-KR" altLang="en-US" sz="105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9839" y="1642028"/>
            <a:ext cx="72568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변수를 선언하여 그 안에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10,17,3,9,37,10,8,9,13,21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Invert_Arr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거꾸로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홀수 번째 원소 값의 합계와 짝수 번째 원소 값의 합계를 구하시오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Sort_Arr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  내림차순으로 정렬 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배열의 값의 위치가 변하면 안됨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,while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37333" y="549046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753" y="756945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Text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색상 변경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2497" y="1290946"/>
            <a:ext cx="7272808" cy="533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col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(STD_OUTPUT_HANDLE) 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col,0x0000 );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DARK_BLUE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col,0x0001 );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col,0x0002 );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col,0x0003 );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BLOOD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col,0x0004 );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PUPPLE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col,0x0005 );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GOLD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col,0x0006 );//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색상 지정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ORIGINAL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col,0x0007 );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GRAY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col,0x0008 );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col,0x0009 );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HIGH_GREEN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col,0x000a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SKY_BLUE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col,0x000b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RED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col,0x000c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PLUM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col,0x000d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YELLOW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col,0x000e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RED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("1\n");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("2\n");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ORIGINAL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("3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61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.//0qnxj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tlwkr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03234" y="3836156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68760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2461</Words>
  <Application>Microsoft Office PowerPoint</Application>
  <PresentationFormat>화면 슬라이드 쇼(4:3)</PresentationFormat>
  <Paragraphs>1744</Paragraphs>
  <Slides>67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7" baseType="lpstr">
      <vt:lpstr>굴림</vt:lpstr>
      <vt:lpstr>Arial</vt:lpstr>
      <vt:lpstr>HY견고딕</vt:lpstr>
      <vt:lpstr>HY헤드라인M</vt:lpstr>
      <vt:lpstr>HY강M</vt:lpstr>
      <vt:lpstr>Yoon 윤고딕 520_TT</vt:lpstr>
      <vt:lpstr>HY강B</vt:lpstr>
      <vt:lpstr>Segoe UI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F-17</cp:lastModifiedBy>
  <cp:revision>431</cp:revision>
  <dcterms:created xsi:type="dcterms:W3CDTF">2013-09-05T09:43:46Z</dcterms:created>
  <dcterms:modified xsi:type="dcterms:W3CDTF">2020-08-12T04:57:25Z</dcterms:modified>
</cp:coreProperties>
</file>