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FF687-DE51-4D21-AFA1-1419E2C786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50889-978E-4EC7-A423-8ADB137A90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9AA945-7C50-4714-B91D-E596648840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199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7823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199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7823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90DF17-055C-40FE-A76F-6FE77D116C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67366A-E74A-4B0D-BFB7-BCBD9F0FBD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080720"/>
            <a:ext cx="1959120" cy="19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80FAC3-0B33-4446-B6CF-10686E3FB8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E52831-0CF1-4C46-A6A6-71134F6F33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3B4501-1177-49B2-AF71-F3D9DDA89D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C632BC-A756-40B5-A13A-A55F9F0939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961BF7-B0D4-44DB-B70D-851F1B13E6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80983-751D-4C5C-B03A-90CD6DCF8E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080720"/>
            <a:ext cx="1959120" cy="19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B635A-EF24-4555-B06E-C478FA2798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AFD56D-F8FC-47BE-92EE-7C9CB4897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A27B87-0174-4132-8A14-C983AF1EC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D2EE26-54F3-4FFF-8FB9-DA8D83A2E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5DA82D-2A21-4E41-81F8-619681521A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1199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7823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11199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7823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8E096-3B4D-4D65-863F-4B5ECFBDB4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808BD6-E919-48D9-95A4-21C9F57C59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080720"/>
            <a:ext cx="1959120" cy="19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0D4159-881A-4CCA-833A-F3BC6671D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DDF2B6-F045-4411-BB5D-6C0568CB88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487621-1DA6-40A3-A645-3ADAAC242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100234-8E0F-4E1A-879B-5660481849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C94D0E-EAB5-4895-B8F8-C729F70425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4C2579-FBA7-47BB-AE7B-032346D4EB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8F9BFB-5CA6-4C53-9710-6DBD70A82A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1653E2-F016-423F-95AD-EEA2AD7FA7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A1FC4A-7C09-4466-9BDB-A28794C231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358FA8-0602-486A-9E76-1901045375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54AF51-8F5B-4F9A-A1A9-AE8B2AD3A9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1199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7823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11199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17823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4803F0-631B-4940-87A7-3F93646835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60D8BE-3EE6-4990-B5E2-A0264CF68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080720"/>
            <a:ext cx="1959120" cy="19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0D99AD-A977-45BE-959E-DDF1960DE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1E99CC-BA6A-467A-B9D2-7D6A276A2F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91ADF8-FBFB-4DF4-8AC8-E89C591833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21FD65-78F7-400A-9134-D9B53BEB94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85E573-89B3-4295-8498-4941CC33C3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4AF1C5-7BC5-4AD2-8D1A-CAEEE0F558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A6AABB-83D8-4902-BCE6-79CB92B1D9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F3EA61-A898-4F6B-8C18-A531971425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CD45E6-8041-4611-818A-AC4FD5E03C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067997-698D-490A-BADD-1898F40B00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956280-F167-4521-9C22-FB4F74CBA3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1199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1782360" y="160452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11199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1782360" y="207684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FC432F-67B0-4C97-8ED2-0737D94F5C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14C4A9-91C0-424B-AA36-A62658614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96D32-B7B8-47EB-978B-815814F192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5BBEB-E14A-4B95-834B-BA01D05C07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461240" y="207684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10BF8F-080A-447C-BE85-DF4497B1E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461240" y="160452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07684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0" lang="en-US" sz="3200" spc="-1" strike="noStrike"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8FB9E-E702-4505-AFDD-4DE8D32489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KR"/>
              </a:rPr>
              <a:t>&lt;바닥글&gt;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0168A7-2410-4E2F-8BC5-FBC3EEE388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Noto Serif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KR"/>
              </a:defRPr>
            </a:lvl1pPr>
          </a:lstStyle>
          <a:p>
            <a:r>
              <a:rPr b="0" lang="en-US" sz="1400" spc="-1" strike="noStrike">
                <a:latin typeface="Noto Serif KR"/>
              </a:rPr>
              <a:t>&lt;날짜/시간&gt;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KR"/>
              </a:rPr>
              <a:t>.</a:t>
            </a:r>
            <a:endParaRPr b="0" lang="en-US" sz="4400" spc="-1" strike="noStrike">
              <a:latin typeface="Noto Sans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KR"/>
              </a:rPr>
              <a:t>개요 텍스트의 서식을 편집하려면 클릭하십시오</a:t>
            </a:r>
            <a:endParaRPr b="0" lang="en-US" sz="3200" spc="-1" strike="noStrike"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KR"/>
              </a:rPr>
              <a:t>2</a:t>
            </a:r>
            <a:r>
              <a:rPr b="0" lang="ko-KR" sz="2800" spc="-1" strike="noStrike">
                <a:latin typeface="Noto Sans KR"/>
              </a:rPr>
              <a:t>번째 개요 수준</a:t>
            </a:r>
            <a:endParaRPr b="0" lang="en-US" sz="2800" spc="-1" strike="noStrike"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KR"/>
              </a:rPr>
              <a:t>3</a:t>
            </a:r>
            <a:r>
              <a:rPr b="0" lang="ko-KR" sz="2400" spc="-1" strike="noStrike">
                <a:latin typeface="Noto Sans KR"/>
              </a:rPr>
              <a:t>번째 개요 수준</a:t>
            </a:r>
            <a:endParaRPr b="0" lang="en-US" sz="2400" spc="-1" strike="noStrike"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KR"/>
              </a:rPr>
              <a:t>4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5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6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7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KR"/>
              </a:rPr>
              <a:t>.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KR"/>
              </a:rPr>
              <a:t>&lt;바닥글&gt;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A981C5-1277-4EEC-8528-04C8331452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Noto Serif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KR"/>
              </a:defRPr>
            </a:lvl1pPr>
          </a:lstStyle>
          <a:p>
            <a:r>
              <a:rPr b="0" lang="en-US" sz="1400" spc="-1" strike="noStrike">
                <a:latin typeface="Noto Serif KR"/>
              </a:rPr>
              <a:t>&lt;날짜/시간&gt;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KR"/>
              </a:rPr>
              <a:t>개요 텍스트의 서식을 편집하려면 클릭하십시오</a:t>
            </a:r>
            <a:endParaRPr b="0" lang="en-US" sz="3200" spc="-1" strike="noStrike"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KR"/>
              </a:rPr>
              <a:t>2</a:t>
            </a:r>
            <a:r>
              <a:rPr b="0" lang="ko-KR" sz="2800" spc="-1" strike="noStrike">
                <a:latin typeface="Noto Sans KR"/>
              </a:rPr>
              <a:t>번째 개요 수준</a:t>
            </a:r>
            <a:endParaRPr b="0" lang="en-US" sz="2800" spc="-1" strike="noStrike"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KR"/>
              </a:rPr>
              <a:t>3</a:t>
            </a:r>
            <a:r>
              <a:rPr b="0" lang="ko-KR" sz="2400" spc="-1" strike="noStrike">
                <a:latin typeface="Noto Sans KR"/>
              </a:rPr>
              <a:t>번째 개요 수준</a:t>
            </a:r>
            <a:endParaRPr b="0" lang="en-US" sz="2400" spc="-1" strike="noStrike"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KR"/>
              </a:rPr>
              <a:t>4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5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6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7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KR"/>
              </a:rPr>
              <a:t>&lt;바닥글&gt;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3CF9B0-7D03-4C85-B3C2-4934A1E109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Noto Serif K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KR"/>
              </a:defRPr>
            </a:lvl1pPr>
          </a:lstStyle>
          <a:p>
            <a:r>
              <a:rPr b="0" lang="en-US" sz="1400" spc="-1" strike="noStrike">
                <a:latin typeface="Noto Serif KR"/>
              </a:rPr>
              <a:t>&lt;날짜/시간&gt;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KR"/>
              </a:rPr>
              <a:t>.</a:t>
            </a:r>
            <a:endParaRPr b="0" lang="en-US" sz="4400" spc="-1" strike="noStrike">
              <a:latin typeface="Noto Sans KR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KR"/>
              </a:rPr>
              <a:t>개요 텍스트의 서식을 편집하려면 클릭하십시오</a:t>
            </a:r>
            <a:endParaRPr b="0" lang="en-US" sz="3200" spc="-1" strike="noStrike"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KR"/>
              </a:rPr>
              <a:t>2</a:t>
            </a:r>
            <a:r>
              <a:rPr b="0" lang="ko-KR" sz="2800" spc="-1" strike="noStrike">
                <a:latin typeface="Noto Sans KR"/>
              </a:rPr>
              <a:t>번째 개요 수준</a:t>
            </a:r>
            <a:endParaRPr b="0" lang="en-US" sz="2800" spc="-1" strike="noStrike"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KR"/>
              </a:rPr>
              <a:t>3</a:t>
            </a:r>
            <a:r>
              <a:rPr b="0" lang="ko-KR" sz="2400" spc="-1" strike="noStrike">
                <a:latin typeface="Noto Sans KR"/>
              </a:rPr>
              <a:t>번째 개요 수준</a:t>
            </a:r>
            <a:endParaRPr b="0" lang="en-US" sz="2400" spc="-1" strike="noStrike"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KR"/>
              </a:rPr>
              <a:t>4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5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6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KR"/>
              </a:rPr>
              <a:t>7</a:t>
            </a:r>
            <a:r>
              <a:rPr b="0" lang="ko-KR" sz="2000" spc="-1" strike="noStrike">
                <a:latin typeface="Noto Sans KR"/>
              </a:rPr>
              <a:t>번째 개요 수준</a:t>
            </a:r>
            <a:endParaRPr b="0" lang="en-US" sz="2000" spc="-1" strike="noStrike">
              <a:latin typeface="Noto Sans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KR"/>
              </a:rPr>
              <a:t>.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KR"/>
              </a:rPr>
              <a:t>2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3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KR"/>
              </a:rPr>
              <a:t>4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5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6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7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1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KR"/>
              </a:rPr>
              <a:t>2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3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KR"/>
              </a:rPr>
              <a:t>4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5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6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7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59524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latin typeface="Noto Sans KR"/>
              </a:rPr>
              <a:t>개요 텍스트의 서식을 편집하려면 클릭하십시오</a:t>
            </a:r>
            <a:endParaRPr b="0" lang="en-US" sz="1800" spc="-1" strike="noStrike">
              <a:latin typeface="Noto Sans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KR"/>
              </a:rPr>
              <a:t>2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3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oto Sans KR"/>
              </a:rPr>
              <a:t>4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5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6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 KR"/>
              </a:rPr>
              <a:t>7</a:t>
            </a:r>
            <a:r>
              <a:rPr b="0" lang="ko-KR" sz="1800" spc="-1" strike="noStrike">
                <a:latin typeface="Noto Sans KR"/>
              </a:rPr>
              <a:t>번째 개요 수준</a:t>
            </a:r>
            <a:endParaRPr b="0" lang="en-US" sz="1800" spc="-1" strike="noStrike">
              <a:latin typeface="Noto Sans KR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KR"/>
              </a:rPr>
              <a:t>&lt;바닥글&gt;</a:t>
            </a:r>
            <a:endParaRPr b="0" lang="en-US" sz="1400" spc="-1" strike="noStrike">
              <a:latin typeface="Noto Serif KR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2C581-197E-4150-825A-A104AB4B28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Noto Serif KR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KR"/>
              </a:defRPr>
            </a:lvl1pPr>
          </a:lstStyle>
          <a:p>
            <a:r>
              <a:rPr b="0" lang="en-US" sz="1400" spc="-1" strike="noStrike">
                <a:latin typeface="Noto Serif KR"/>
              </a:rPr>
              <a:t>&lt;날짜/시간&gt;</a:t>
            </a:r>
            <a:endParaRPr b="0" lang="en-US" sz="1400" spc="-1" strike="noStrike">
              <a:latin typeface="Noto Serif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KR"/>
              </a:rPr>
              <a:t>하남 주상복합 단지 웹사이트</a:t>
            </a:r>
            <a:endParaRPr b="0" lang="en-US" sz="4400" spc="-1" strike="noStrike">
              <a:latin typeface="Noto Sans KR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800000" y="2340000"/>
            <a:ext cx="5760000" cy="32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3200" spc="-1" strike="noStrike">
                <a:latin typeface="Noto Sans KR"/>
              </a:rPr>
              <a:t>입주민들을 위한 통합 웹사이트</a:t>
            </a:r>
            <a:endParaRPr b="0" lang="en-US" sz="3200" spc="-1" strike="noStrike">
              <a:latin typeface="Noto Sans KR"/>
            </a:endParaRPr>
          </a:p>
          <a:p>
            <a:pPr algn="ctr">
              <a:buNone/>
            </a:pPr>
            <a:endParaRPr b="0" lang="en-US" sz="3200" spc="-1" strike="noStrike">
              <a:latin typeface="Noto Sans KR"/>
            </a:endParaRPr>
          </a:p>
          <a:p>
            <a:pPr algn="ctr">
              <a:buNone/>
            </a:pPr>
            <a:r>
              <a:rPr b="0" lang="en-US" sz="3200" spc="-1" strike="noStrike">
                <a:latin typeface="Noto Sans KR"/>
              </a:rPr>
              <a:t> </a:t>
            </a:r>
            <a:r>
              <a:rPr b="0" lang="en-US" sz="3200" spc="-1" strike="noStrike">
                <a:latin typeface="Noto Sans KR"/>
              </a:rPr>
              <a:t>AI</a:t>
            </a:r>
            <a:r>
              <a:rPr b="0" lang="ko-KR" sz="3200" spc="-1" strike="noStrike">
                <a:latin typeface="Noto Sans KR"/>
              </a:rPr>
              <a:t>융합소프트웨어 </a:t>
            </a:r>
            <a:r>
              <a:rPr b="0" lang="en-US" sz="3200" spc="-1" strike="noStrike">
                <a:latin typeface="Noto Sans KR"/>
              </a:rPr>
              <a:t>B</a:t>
            </a:r>
            <a:r>
              <a:rPr b="0" lang="ko-KR" sz="3200" spc="-1" strike="noStrike">
                <a:latin typeface="Noto Sans KR"/>
              </a:rPr>
              <a:t>반 신호철</a:t>
            </a:r>
            <a:endParaRPr b="0" lang="en-US" sz="32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1"/>
          <p:cNvSpPr/>
          <p:nvPr/>
        </p:nvSpPr>
        <p:spPr>
          <a:xfrm>
            <a:off x="3379320" y="274320"/>
            <a:ext cx="2384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비밀번호 찾기 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11" name="Rectangle 2"/>
          <p:cNvSpPr/>
          <p:nvPr/>
        </p:nvSpPr>
        <p:spPr>
          <a:xfrm>
            <a:off x="1828800" y="1097280"/>
            <a:ext cx="4570920" cy="63900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12" name="Rectangle 3"/>
          <p:cNvSpPr/>
          <p:nvPr/>
        </p:nvSpPr>
        <p:spPr>
          <a:xfrm>
            <a:off x="1828800" y="2011680"/>
            <a:ext cx="4570920" cy="63900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13" name="Rectangle 4"/>
          <p:cNvSpPr/>
          <p:nvPr/>
        </p:nvSpPr>
        <p:spPr>
          <a:xfrm>
            <a:off x="1828800" y="2926080"/>
            <a:ext cx="4570920" cy="63900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아이디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14" name="Rounded Rectangle 5"/>
          <p:cNvSpPr/>
          <p:nvPr/>
        </p:nvSpPr>
        <p:spPr>
          <a:xfrm>
            <a:off x="5943600" y="3840480"/>
            <a:ext cx="1370520" cy="639000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다음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1"/>
          <p:cNvSpPr/>
          <p:nvPr/>
        </p:nvSpPr>
        <p:spPr>
          <a:xfrm>
            <a:off x="3061440" y="274320"/>
            <a:ext cx="3020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건물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호수 연동 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16" name="Rectangle 2"/>
          <p:cNvSpPr/>
          <p:nvPr/>
        </p:nvSpPr>
        <p:spPr>
          <a:xfrm>
            <a:off x="1828800" y="109728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건물 선택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17" name="Rectangle 3"/>
          <p:cNvSpPr/>
          <p:nvPr/>
        </p:nvSpPr>
        <p:spPr>
          <a:xfrm>
            <a:off x="1828800" y="201168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 입력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18" name="Rectangle 4"/>
          <p:cNvSpPr/>
          <p:nvPr/>
        </p:nvSpPr>
        <p:spPr>
          <a:xfrm>
            <a:off x="1828800" y="292608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호수 입력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19" name="Rounded Rectangle 5"/>
          <p:cNvSpPr/>
          <p:nvPr/>
        </p:nvSpPr>
        <p:spPr>
          <a:xfrm>
            <a:off x="5943600" y="3840480"/>
            <a:ext cx="1370880" cy="639360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5"/>
          <p:cNvSpPr/>
          <p:nvPr/>
        </p:nvSpPr>
        <p:spPr>
          <a:xfrm>
            <a:off x="3453120" y="274320"/>
            <a:ext cx="22370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</a:rPr>
              <a:t>공용시설 예약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21" name="Rectangle 6"/>
          <p:cNvSpPr/>
          <p:nvPr/>
        </p:nvSpPr>
        <p:spPr>
          <a:xfrm>
            <a:off x="1828800" y="109728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예약 항목 선택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목욕탕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/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헬스장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22" name="Rectangle 7"/>
          <p:cNvSpPr/>
          <p:nvPr/>
        </p:nvSpPr>
        <p:spPr>
          <a:xfrm>
            <a:off x="1828800" y="192024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날짜 선택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23" name="Rectangle 8"/>
          <p:cNvSpPr/>
          <p:nvPr/>
        </p:nvSpPr>
        <p:spPr>
          <a:xfrm>
            <a:off x="1828800" y="274320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시간 선택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24" name="Rectangle 9"/>
          <p:cNvSpPr/>
          <p:nvPr/>
        </p:nvSpPr>
        <p:spPr>
          <a:xfrm>
            <a:off x="1828800" y="356616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예약자 이름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25" name="Rectangle 10"/>
          <p:cNvSpPr/>
          <p:nvPr/>
        </p:nvSpPr>
        <p:spPr>
          <a:xfrm>
            <a:off x="1828800" y="438912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 버튼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"/>
          <p:cNvSpPr/>
          <p:nvPr/>
        </p:nvSpPr>
        <p:spPr>
          <a:xfrm>
            <a:off x="3240000" y="274320"/>
            <a:ext cx="2662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</a:rPr>
              <a:t>커뮤니티 게시판 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27" name="Rectangle 6"/>
          <p:cNvSpPr/>
          <p:nvPr/>
        </p:nvSpPr>
        <p:spPr>
          <a:xfrm>
            <a:off x="1097280" y="1097280"/>
            <a:ext cx="6857640" cy="365724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게시글 목록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28" name="Rectangle 7"/>
          <p:cNvSpPr/>
          <p:nvPr/>
        </p:nvSpPr>
        <p:spPr>
          <a:xfrm>
            <a:off x="1097280" y="484632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댓글 입력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29" name="Rounded Rectangle 8"/>
          <p:cNvSpPr/>
          <p:nvPr/>
        </p:nvSpPr>
        <p:spPr>
          <a:xfrm>
            <a:off x="6217920" y="4846320"/>
            <a:ext cx="914040" cy="639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2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5"/>
          <p:cNvSpPr/>
          <p:nvPr/>
        </p:nvSpPr>
        <p:spPr>
          <a:xfrm>
            <a:off x="3778920" y="274320"/>
            <a:ext cx="1584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</a:rPr>
              <a:t>민원 접수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31" name="Rectangle 6"/>
          <p:cNvSpPr/>
          <p:nvPr/>
        </p:nvSpPr>
        <p:spPr>
          <a:xfrm>
            <a:off x="1828800" y="109728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입력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32" name="Rectangle 7"/>
          <p:cNvSpPr/>
          <p:nvPr/>
        </p:nvSpPr>
        <p:spPr>
          <a:xfrm>
            <a:off x="1828800" y="201168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 입력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33" name="Rectangle 8"/>
          <p:cNvSpPr/>
          <p:nvPr/>
        </p:nvSpPr>
        <p:spPr>
          <a:xfrm>
            <a:off x="1828800" y="292608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첨부파일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34" name="Rectangle 9"/>
          <p:cNvSpPr/>
          <p:nvPr/>
        </p:nvSpPr>
        <p:spPr>
          <a:xfrm>
            <a:off x="1828800" y="3840480"/>
            <a:ext cx="5028840" cy="63972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민원 제출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5"/>
          <p:cNvSpPr/>
          <p:nvPr/>
        </p:nvSpPr>
        <p:spPr>
          <a:xfrm>
            <a:off x="3828240" y="274320"/>
            <a:ext cx="1485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</a:rPr>
              <a:t>공지사항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36" name="Rectangle 6"/>
          <p:cNvSpPr/>
          <p:nvPr/>
        </p:nvSpPr>
        <p:spPr>
          <a:xfrm>
            <a:off x="1371600" y="1097280"/>
            <a:ext cx="6400440" cy="320004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목록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정전 안내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시설 점검</a:t>
            </a:r>
            <a:endParaRPr b="0" lang="en-US" sz="14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주민 회의 일정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3200" spc="-1" strike="noStrike">
                <a:latin typeface="Noto Sans KR"/>
              </a:rPr>
              <a:t>감사합니다</a:t>
            </a:r>
            <a:r>
              <a:rPr b="0" lang="en-US" sz="3200" spc="-1" strike="noStrike">
                <a:latin typeface="Noto Sans KR"/>
              </a:rPr>
              <a:t>.</a:t>
            </a:r>
            <a:endParaRPr b="0" lang="en-US" sz="32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"/>
          <p:cNvSpPr/>
          <p:nvPr/>
        </p:nvSpPr>
        <p:spPr>
          <a:xfrm>
            <a:off x="2019600" y="457200"/>
            <a:ext cx="510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하남시 입주민 웹사이트 소개</a:t>
            </a:r>
            <a:endParaRPr b="0" lang="en-US" sz="3200" spc="-1" strike="noStrike">
              <a:latin typeface="Noto Sans KR"/>
            </a:endParaRPr>
          </a:p>
        </p:txBody>
      </p:sp>
      <p:sp>
        <p:nvSpPr>
          <p:cNvPr id="169" name="TextBox 2"/>
          <p:cNvSpPr/>
          <p:nvPr/>
        </p:nvSpPr>
        <p:spPr>
          <a:xfrm>
            <a:off x="961920" y="1371600"/>
            <a:ext cx="7219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하남시 주상복합 단지 입주민을 위한 통합 생활형 웹 서비스입니다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2000" spc="-1" strike="noStrike">
              <a:latin typeface="Noto Sans KR"/>
            </a:endParaRPr>
          </a:p>
        </p:txBody>
      </p:sp>
      <p:sp>
        <p:nvSpPr>
          <p:cNvPr id="170" name="Rectangle 3"/>
          <p:cNvSpPr/>
          <p:nvPr/>
        </p:nvSpPr>
        <p:spPr>
          <a:xfrm>
            <a:off x="914400" y="2743200"/>
            <a:ext cx="6824880" cy="30160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🏢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하남시 오셀럼 아파트 입주민을 위한 통합 웹사이트 </a:t>
            </a:r>
            <a:endParaRPr b="0" lang="en-US" sz="40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"/>
          <p:cNvSpPr/>
          <p:nvPr/>
        </p:nvSpPr>
        <p:spPr>
          <a:xfrm>
            <a:off x="3767760" y="274320"/>
            <a:ext cx="1607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단계 분리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172" name="Rectangle 2"/>
          <p:cNvSpPr/>
          <p:nvPr/>
        </p:nvSpPr>
        <p:spPr>
          <a:xfrm>
            <a:off x="1371600" y="1371600"/>
            <a:ext cx="201060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입주민 인증</a:t>
            </a:r>
            <a:endParaRPr b="0" lang="en-US" sz="1600" spc="-1" strike="noStrike">
              <a:latin typeface="Noto Sans KR"/>
            </a:endParaRPr>
          </a:p>
        </p:txBody>
      </p:sp>
      <p:sp>
        <p:nvSpPr>
          <p:cNvPr id="173" name="Right Arrow 3"/>
          <p:cNvSpPr/>
          <p:nvPr/>
        </p:nvSpPr>
        <p:spPr>
          <a:xfrm>
            <a:off x="3108960" y="1554480"/>
            <a:ext cx="45612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b4b4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Rectangle 4"/>
          <p:cNvSpPr/>
          <p:nvPr/>
        </p:nvSpPr>
        <p:spPr>
          <a:xfrm>
            <a:off x="3840480" y="1371600"/>
            <a:ext cx="201060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건물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호수 연동</a:t>
            </a:r>
            <a:endParaRPr b="0" lang="en-US" sz="1600" spc="-1" strike="noStrike">
              <a:latin typeface="Noto Sans KR"/>
            </a:endParaRPr>
          </a:p>
        </p:txBody>
      </p:sp>
      <p:sp>
        <p:nvSpPr>
          <p:cNvPr id="175" name="Right Arrow 5"/>
          <p:cNvSpPr/>
          <p:nvPr/>
        </p:nvSpPr>
        <p:spPr>
          <a:xfrm>
            <a:off x="5577840" y="1554480"/>
            <a:ext cx="45612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b4b4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Rectangle 6"/>
          <p:cNvSpPr/>
          <p:nvPr/>
        </p:nvSpPr>
        <p:spPr>
          <a:xfrm>
            <a:off x="6309360" y="1371600"/>
            <a:ext cx="201060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마이페이지 제공</a:t>
            </a:r>
            <a:endParaRPr b="0" lang="en-US" sz="16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"/>
          <p:cNvSpPr/>
          <p:nvPr/>
        </p:nvSpPr>
        <p:spPr>
          <a:xfrm>
            <a:off x="3501720" y="274320"/>
            <a:ext cx="2139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차 사이트맵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178" name="Rectangle 2"/>
          <p:cNvSpPr/>
          <p:nvPr/>
        </p:nvSpPr>
        <p:spPr>
          <a:xfrm>
            <a:off x="7020000" y="180000"/>
            <a:ext cx="182772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79" name="Rectangle 3"/>
          <p:cNvSpPr/>
          <p:nvPr/>
        </p:nvSpPr>
        <p:spPr>
          <a:xfrm>
            <a:off x="6991560" y="1260000"/>
            <a:ext cx="182772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80" name="Rectangle 6"/>
          <p:cNvSpPr/>
          <p:nvPr/>
        </p:nvSpPr>
        <p:spPr>
          <a:xfrm>
            <a:off x="900000" y="4485960"/>
            <a:ext cx="182772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공용시설 예약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81" name="Rectangle 7"/>
          <p:cNvSpPr/>
          <p:nvPr/>
        </p:nvSpPr>
        <p:spPr>
          <a:xfrm>
            <a:off x="3031560" y="4485960"/>
            <a:ext cx="182772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민원접수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82" name="Rectangle 8"/>
          <p:cNvSpPr/>
          <p:nvPr/>
        </p:nvSpPr>
        <p:spPr>
          <a:xfrm>
            <a:off x="5011560" y="4485960"/>
            <a:ext cx="182772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83" name="Rectangle 9"/>
          <p:cNvSpPr/>
          <p:nvPr/>
        </p:nvSpPr>
        <p:spPr>
          <a:xfrm>
            <a:off x="7171560" y="4500000"/>
            <a:ext cx="1827720" cy="9133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마이페이지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"/>
          <p:cNvSpPr/>
          <p:nvPr/>
        </p:nvSpPr>
        <p:spPr>
          <a:xfrm>
            <a:off x="3767040" y="274320"/>
            <a:ext cx="160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메인화면 </a:t>
            </a:r>
            <a:endParaRPr b="0" lang="en-US" sz="2800" spc="-1" strike="noStrike">
              <a:latin typeface="Noto Sans KR"/>
            </a:endParaRPr>
          </a:p>
        </p:txBody>
      </p:sp>
      <p:graphicFrame>
        <p:nvGraphicFramePr>
          <p:cNvPr id="185" name=""/>
          <p:cNvGraphicFramePr/>
          <p:nvPr/>
        </p:nvGraphicFramePr>
        <p:xfrm>
          <a:off x="6480000" y="219240"/>
          <a:ext cx="2519280" cy="567360"/>
        </p:xfrm>
        <a:graphic>
          <a:graphicData uri="http://schemas.openxmlformats.org/drawingml/2006/table">
            <a:tbl>
              <a:tblPr/>
              <a:tblGrid>
                <a:gridCol w="1440000"/>
                <a:gridCol w="1079640"/>
              </a:tblGrid>
              <a:tr h="567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로그인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회원가입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"/>
          <p:cNvGraphicFramePr/>
          <p:nvPr/>
        </p:nvGraphicFramePr>
        <p:xfrm>
          <a:off x="586440" y="2701440"/>
          <a:ext cx="3193200" cy="3238200"/>
        </p:xfrm>
        <a:graphic>
          <a:graphicData uri="http://schemas.openxmlformats.org/drawingml/2006/table">
            <a:tbl>
              <a:tblPr/>
              <a:tblGrid>
                <a:gridCol w="3193560"/>
              </a:tblGrid>
              <a:tr h="80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메뉴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20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예약</a:t>
                      </a:r>
                      <a:endParaRPr b="0" lang="en-US" sz="20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0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2000" spc="-1" strike="noStrike">
                          <a:latin typeface="Noto Sans KR"/>
                        </a:rPr>
                        <a:t>민원</a:t>
                      </a:r>
                      <a:r>
                        <a:rPr b="0" lang="en-US" sz="1800" spc="-1" strike="noStrike">
                          <a:latin typeface="Noto Sans KR"/>
                        </a:rPr>
                        <a:t> 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0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커뮤니티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"/>
          <p:cNvGraphicFramePr/>
          <p:nvPr/>
        </p:nvGraphicFramePr>
        <p:xfrm>
          <a:off x="5265000" y="2700000"/>
          <a:ext cx="3515400" cy="3239640"/>
        </p:xfrm>
        <a:graphic>
          <a:graphicData uri="http://schemas.openxmlformats.org/drawingml/2006/table">
            <a:tbl>
              <a:tblPr/>
              <a:tblGrid>
                <a:gridCol w="3515760"/>
              </a:tblGrid>
              <a:tr h="80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대시보드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20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공지사항</a:t>
                      </a:r>
                      <a:endParaRPr b="0" lang="en-US" sz="20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0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예약현황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1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800" spc="-1" strike="noStrike">
                          <a:latin typeface="Noto Sans KR"/>
                        </a:rPr>
                        <a:t>민원상태</a:t>
                      </a:r>
                      <a:endParaRPr b="0" lang="en-US" sz="1800" spc="-1" strike="noStrike">
                        <a:latin typeface="Noto Sans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3"/>
          <p:cNvSpPr/>
          <p:nvPr/>
        </p:nvSpPr>
        <p:spPr>
          <a:xfrm>
            <a:off x="1652760" y="274320"/>
            <a:ext cx="5837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회원가입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개인정보 및 위치정보 동의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189" name="Rectangle 1"/>
          <p:cNvSpPr/>
          <p:nvPr/>
        </p:nvSpPr>
        <p:spPr>
          <a:xfrm>
            <a:off x="1371600" y="1097280"/>
            <a:ext cx="6400080" cy="82224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📌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개인정보 수집 및 이용 동의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필수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90" name="Rectangle 11"/>
          <p:cNvSpPr/>
          <p:nvPr/>
        </p:nvSpPr>
        <p:spPr>
          <a:xfrm>
            <a:off x="1371600" y="2103120"/>
            <a:ext cx="6400080" cy="82224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📌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위치정보 수집 및 이용 동의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필수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91" name=""/>
          <p:cNvSpPr/>
          <p:nvPr/>
        </p:nvSpPr>
        <p:spPr>
          <a:xfrm>
            <a:off x="1371600" y="2340000"/>
            <a:ext cx="4015080" cy="18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⬜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동의합니다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5"/>
          <p:cNvSpPr/>
          <p:nvPr/>
        </p:nvSpPr>
        <p:spPr>
          <a:xfrm>
            <a:off x="1815840" y="274320"/>
            <a:ext cx="55108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회원가입 </a:t>
            </a: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아이디 및 비밀번호 입력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193" name="Rectangle 6"/>
          <p:cNvSpPr/>
          <p:nvPr/>
        </p:nvSpPr>
        <p:spPr>
          <a:xfrm>
            <a:off x="1828800" y="109728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아이디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94" name="Rectangle 7"/>
          <p:cNvSpPr/>
          <p:nvPr/>
        </p:nvSpPr>
        <p:spPr>
          <a:xfrm>
            <a:off x="1828800" y="192024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95" name="Rectangle 8"/>
          <p:cNvSpPr/>
          <p:nvPr/>
        </p:nvSpPr>
        <p:spPr>
          <a:xfrm>
            <a:off x="1828800" y="274320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비밀번호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96" name="Rectangle 9"/>
          <p:cNvSpPr/>
          <p:nvPr/>
        </p:nvSpPr>
        <p:spPr>
          <a:xfrm>
            <a:off x="1828800" y="356616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비밀번호 확인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197" name="Rectangle 10"/>
          <p:cNvSpPr/>
          <p:nvPr/>
        </p:nvSpPr>
        <p:spPr>
          <a:xfrm>
            <a:off x="1828800" y="4389120"/>
            <a:ext cx="4571280" cy="63936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휴대폰 인증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"/>
          <p:cNvSpPr/>
          <p:nvPr/>
        </p:nvSpPr>
        <p:spPr>
          <a:xfrm>
            <a:off x="3665520" y="274320"/>
            <a:ext cx="1811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마이페이지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199" name="Rectangle 2"/>
          <p:cNvSpPr/>
          <p:nvPr/>
        </p:nvSpPr>
        <p:spPr>
          <a:xfrm>
            <a:off x="914400" y="1097280"/>
            <a:ext cx="2742120" cy="13705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 정보</a:t>
            </a:r>
            <a:endParaRPr b="0" lang="en-US" sz="12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홍길동</a:t>
            </a:r>
            <a:endParaRPr b="0" lang="en-US" sz="1200" spc="-1" strike="noStrike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연락처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010-1234-5678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00" name="Rectangle 3"/>
          <p:cNvSpPr/>
          <p:nvPr/>
        </p:nvSpPr>
        <p:spPr>
          <a:xfrm>
            <a:off x="4114800" y="1097280"/>
            <a:ext cx="1827720" cy="8218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 정보 수정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01" name="Rectangle 4"/>
          <p:cNvSpPr/>
          <p:nvPr/>
        </p:nvSpPr>
        <p:spPr>
          <a:xfrm>
            <a:off x="6811920" y="1260000"/>
            <a:ext cx="1827720" cy="8218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알림 설정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02" name="Rectangle 5"/>
          <p:cNvSpPr/>
          <p:nvPr/>
        </p:nvSpPr>
        <p:spPr>
          <a:xfrm>
            <a:off x="4114800" y="2286000"/>
            <a:ext cx="1827720" cy="8218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계정 탈퇴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03" name="Rectangle 6"/>
          <p:cNvSpPr/>
          <p:nvPr/>
        </p:nvSpPr>
        <p:spPr>
          <a:xfrm>
            <a:off x="6811920" y="2520000"/>
            <a:ext cx="1827720" cy="8218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예약 내역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04" name="Rectangle 7"/>
          <p:cNvSpPr/>
          <p:nvPr/>
        </p:nvSpPr>
        <p:spPr>
          <a:xfrm>
            <a:off x="4114800" y="3474720"/>
            <a:ext cx="1827720" cy="8218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민원 처리 내역</a:t>
            </a:r>
            <a:endParaRPr b="0" lang="en-US" sz="1200" spc="-1" strike="noStrike">
              <a:latin typeface="Noto Sans KR"/>
            </a:endParaRPr>
          </a:p>
        </p:txBody>
      </p:sp>
      <p:sp>
        <p:nvSpPr>
          <p:cNvPr id="205" name="Rectangle 13"/>
          <p:cNvSpPr/>
          <p:nvPr/>
        </p:nvSpPr>
        <p:spPr>
          <a:xfrm>
            <a:off x="6811920" y="180000"/>
            <a:ext cx="1827720" cy="8218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사항</a:t>
            </a:r>
            <a:endParaRPr b="0" lang="en-US" sz="12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1"/>
          <p:cNvSpPr/>
          <p:nvPr/>
        </p:nvSpPr>
        <p:spPr>
          <a:xfrm>
            <a:off x="3542400" y="274320"/>
            <a:ext cx="2058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아이디 찾기 </a:t>
            </a:r>
            <a:endParaRPr b="0" lang="en-US" sz="2800" spc="-1" strike="noStrike">
              <a:latin typeface="Noto Sans KR"/>
            </a:endParaRPr>
          </a:p>
        </p:txBody>
      </p:sp>
      <p:sp>
        <p:nvSpPr>
          <p:cNvPr id="207" name="Rectangle 2"/>
          <p:cNvSpPr/>
          <p:nvPr/>
        </p:nvSpPr>
        <p:spPr>
          <a:xfrm>
            <a:off x="1828800" y="1097280"/>
            <a:ext cx="4570920" cy="63900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1828800" y="2011680"/>
            <a:ext cx="4570920" cy="63900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400" spc="-1" strike="noStrike">
              <a:latin typeface="Noto Sans KR"/>
            </a:endParaRPr>
          </a:p>
        </p:txBody>
      </p:sp>
      <p:sp>
        <p:nvSpPr>
          <p:cNvPr id="209" name="Rounded Rectangle 4"/>
          <p:cNvSpPr/>
          <p:nvPr/>
        </p:nvSpPr>
        <p:spPr>
          <a:xfrm>
            <a:off x="5943600" y="2926080"/>
            <a:ext cx="1370520" cy="639000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다음</a:t>
            </a:r>
            <a:endParaRPr b="0" lang="en-US" sz="1400" spc="-1" strike="noStrike"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LibreOffice/7.3.0.3$Windows_X86_64 LibreOffice_project/0f246aa12d0eee4a0f7adcefbf7c878fc2238db3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ko-KR</dc:language>
  <cp:lastModifiedBy/>
  <dcterms:modified xsi:type="dcterms:W3CDTF">2025-05-02T02:54:44Z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