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1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8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090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04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87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10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8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920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5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7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90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9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9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2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77B901-FA11-4A9C-A98F-0E7A12AF77C9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7748A6-6AF0-4C8B-A126-6A0AF9197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게임공학과 </a:t>
            </a:r>
            <a:r>
              <a:rPr lang="en-US" altLang="ko-KR" dirty="0" smtClean="0"/>
              <a:t>2012180020 </a:t>
            </a:r>
            <a:r>
              <a:rPr lang="ko-KR" altLang="en-US" dirty="0" smtClean="0"/>
              <a:t>신동협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8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ko-KR" altLang="en-US" dirty="0"/>
              <a:t> 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개발 범위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예상 게임 실행 흐름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개발 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56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ko-KR" altLang="en-US" dirty="0" err="1" smtClean="0"/>
              <a:t>쿠키런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프렌즈런을</a:t>
            </a:r>
            <a:r>
              <a:rPr lang="ko-KR" altLang="en-US" dirty="0" smtClean="0"/>
              <a:t> 섞은 게임으로 </a:t>
            </a:r>
            <a:r>
              <a:rPr lang="ko-KR" altLang="en-US" dirty="0" err="1" smtClean="0"/>
              <a:t>쿠키런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캐릭으로</a:t>
            </a:r>
            <a:r>
              <a:rPr lang="ko-KR" altLang="en-US" dirty="0" smtClean="0"/>
              <a:t> 태그 시스템과</a:t>
            </a:r>
            <a:r>
              <a:rPr lang="en-US" altLang="ko-KR" dirty="0"/>
              <a:t>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선택할 수 있게 한 횡 스크롤 게임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80" y="3595141"/>
            <a:ext cx="3840000" cy="21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126" y="3595141"/>
            <a:ext cx="2880000" cy="216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7534" y="4301411"/>
            <a:ext cx="382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+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9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개발범위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073588"/>
              </p:ext>
            </p:extLst>
          </p:nvPr>
        </p:nvGraphicFramePr>
        <p:xfrm>
          <a:off x="1295400" y="2557463"/>
          <a:ext cx="960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캐릭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캐릭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조작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↑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 점프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↓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 슬라이딩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Space Bar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ko-KR" altLang="en-US" baseline="0" dirty="0" err="1" smtClean="0"/>
                        <a:t>대쉬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개의 </a:t>
                      </a:r>
                      <a:r>
                        <a:rPr lang="ko-KR" altLang="en-US" dirty="0" err="1" smtClean="0"/>
                        <a:t>맵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난이도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HP </a:t>
                      </a:r>
                      <a:r>
                        <a:rPr lang="ko-KR" altLang="en-US" dirty="0" smtClean="0"/>
                        <a:t>감소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가속도 증가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체력 증가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점수</a:t>
                      </a:r>
                      <a:r>
                        <a:rPr lang="ko-KR" altLang="en-US" baseline="0" dirty="0" smtClean="0"/>
                        <a:t> 쿠키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무적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거대화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사운드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배경음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아이템 획득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 충돌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사망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애니메이션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예상 게임 실행 흐름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0" y="2623474"/>
            <a:ext cx="2872944" cy="1869207"/>
          </a:xfrm>
        </p:spPr>
      </p:pic>
      <p:sp>
        <p:nvSpPr>
          <p:cNvPr id="8" name="TextBox 7"/>
          <p:cNvSpPr txBox="1"/>
          <p:nvPr/>
        </p:nvSpPr>
        <p:spPr>
          <a:xfrm>
            <a:off x="782480" y="4687330"/>
            <a:ext cx="287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플레이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561" y="2644420"/>
            <a:ext cx="2950234" cy="18901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32" y="2644420"/>
            <a:ext cx="2684251" cy="18692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29931" y="4687330"/>
            <a:ext cx="26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맵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17561" y="4687330"/>
            <a:ext cx="295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장애물 회피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아이템 획득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667795" y="3226279"/>
            <a:ext cx="1062138" cy="79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38463" y="3022929"/>
            <a:ext cx="696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solidFill>
                  <a:schemeClr val="accent1"/>
                </a:solidFill>
              </a:rPr>
              <a:t>+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7" y="754268"/>
            <a:ext cx="2934138" cy="18692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8388" y="2824025"/>
            <a:ext cx="293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캐릭터 선택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536" y="3727656"/>
            <a:ext cx="2848035" cy="18692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58" y="3727655"/>
            <a:ext cx="2898444" cy="1869207"/>
          </a:xfrm>
          <a:prstGeom prst="rect">
            <a:avLst/>
          </a:prstGeom>
        </p:spPr>
      </p:pic>
      <p:pic>
        <p:nvPicPr>
          <p:cNvPr id="10" name="내용 개체 틀 3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58" y="754267"/>
            <a:ext cx="2872944" cy="1869207"/>
          </a:xfrm>
        </p:spPr>
      </p:pic>
      <p:sp>
        <p:nvSpPr>
          <p:cNvPr id="11" name="TextBox 10"/>
          <p:cNvSpPr txBox="1"/>
          <p:nvPr/>
        </p:nvSpPr>
        <p:spPr>
          <a:xfrm>
            <a:off x="4792558" y="2824025"/>
            <a:ext cx="289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플레이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8058" y="5761830"/>
            <a:ext cx="2872944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모든 캐릭터 사망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46536" y="5761830"/>
            <a:ext cx="299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결과창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3962525" y="1224951"/>
            <a:ext cx="830033" cy="897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아래쪽 화살표 17"/>
          <p:cNvSpPr/>
          <p:nvPr/>
        </p:nvSpPr>
        <p:spPr>
          <a:xfrm>
            <a:off x="5762445" y="3193357"/>
            <a:ext cx="1104181" cy="534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7691002" y="4213684"/>
            <a:ext cx="830033" cy="897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671581"/>
            <a:ext cx="9601196" cy="863921"/>
          </a:xfrm>
        </p:spPr>
        <p:txBody>
          <a:bodyPr/>
          <a:lstStyle/>
          <a:p>
            <a:r>
              <a:rPr lang="ko-KR" altLang="en-US" dirty="0" smtClean="0"/>
              <a:t>개발 일정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37433"/>
              </p:ext>
            </p:extLst>
          </p:nvPr>
        </p:nvGraphicFramePr>
        <p:xfrm>
          <a:off x="774357" y="1345741"/>
          <a:ext cx="10692713" cy="48412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56578"/>
                <a:gridCol w="3932522"/>
                <a:gridCol w="490361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리소스 수집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2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캐릭터 애니메이션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캐릭터 애니메이션 구현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입력처리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점프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슬라이딩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4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프레임 워크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게임 프레임 워크 제작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7416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5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  <a:p>
                      <a:pPr algn="ctr" latinLnBrk="1"/>
                      <a:r>
                        <a:rPr lang="en-US" altLang="ko-KR" b="1" dirty="0" smtClean="0"/>
                        <a:t>6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 및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err="1" smtClean="0"/>
                        <a:t>맵</a:t>
                      </a:r>
                      <a:r>
                        <a:rPr lang="ko-KR" altLang="en-US" dirty="0" smtClean="0"/>
                        <a:t> 구현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장애물 구현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아이템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 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아이템 구현</a:t>
                      </a:r>
                    </a:p>
                    <a:p>
                      <a:pPr marL="0" indent="0" latinLnBrk="1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</a:tr>
              <a:tr h="690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8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  <a:p>
                      <a:pPr algn="ctr" latinLnBrk="1"/>
                      <a:r>
                        <a:rPr lang="en-US" altLang="ko-KR" b="1" dirty="0" smtClean="0"/>
                        <a:t>9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충돌체크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캐릭터와 장애물 충돌체크</a:t>
                      </a:r>
                      <a:endParaRPr lang="en-US" altLang="ko-KR" dirty="0" smtClean="0"/>
                    </a:p>
                    <a:p>
                      <a:pPr marL="0" indent="0" latinLnBrk="1">
                        <a:buNone/>
                      </a:pP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사운드 및 추가 범위 구현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1. </a:t>
                      </a:r>
                      <a:r>
                        <a:rPr lang="ko-KR" altLang="en-US" baseline="0" dirty="0" smtClean="0"/>
                        <a:t>사운드 출력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ko-KR" altLang="en-US" baseline="0" dirty="0" smtClean="0"/>
                        <a:t>추가 범위 구현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11</a:t>
                      </a:r>
                      <a:r>
                        <a:rPr lang="ko-KR" altLang="en-US" b="1" dirty="0" smtClean="0"/>
                        <a:t>주차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마무리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최종 점검 및 </a:t>
                      </a:r>
                      <a:r>
                        <a:rPr lang="ko-KR" altLang="en-US" baseline="0" dirty="0" err="1" smtClean="0"/>
                        <a:t>릴리즈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 평가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607228"/>
              </p:ext>
            </p:extLst>
          </p:nvPr>
        </p:nvGraphicFramePr>
        <p:xfrm>
          <a:off x="1295400" y="2557463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4800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평가항목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평가</a:t>
                      </a:r>
                      <a:endParaRPr lang="ko-KR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컨셉이</a:t>
                      </a:r>
                      <a:r>
                        <a:rPr lang="ko-KR" altLang="en-US" dirty="0" smtClean="0"/>
                        <a:t>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핵심 </a:t>
                      </a:r>
                      <a:r>
                        <a:rPr lang="ko-KR" altLang="en-US" dirty="0" err="1" smtClean="0"/>
                        <a:t>메카닉의</a:t>
                      </a:r>
                      <a:r>
                        <a:rPr lang="ko-KR" altLang="en-US" dirty="0" smtClean="0"/>
                        <a:t> 제시가 잘 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실행 흐름이 잘 표현되었는가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범위가 구체적이며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측정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계획이 구체적이며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실행 가능한가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254</TotalTime>
  <Words>267</Words>
  <Application>Microsoft Office PowerPoint</Application>
  <PresentationFormat>와이드스크린</PresentationFormat>
  <Paragraphs>93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돋움</vt:lpstr>
      <vt:lpstr>바탕</vt:lpstr>
      <vt:lpstr>Arial</vt:lpstr>
      <vt:lpstr>Garamond</vt:lpstr>
      <vt:lpstr>자연주의</vt:lpstr>
      <vt:lpstr>2D 게임프로그래밍  1차 발표</vt:lpstr>
      <vt:lpstr>목차</vt:lpstr>
      <vt:lpstr>게임 컨셉</vt:lpstr>
      <vt:lpstr>개발범위</vt:lpstr>
      <vt:lpstr>예상 게임 실행 흐름</vt:lpstr>
      <vt:lpstr>PowerPoint 프레젠테이션</vt:lpstr>
      <vt:lpstr>개발 일정</vt:lpstr>
      <vt:lpstr>자체 평가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Microsoft</dc:creator>
  <cp:lastModifiedBy>Microsoft</cp:lastModifiedBy>
  <cp:revision>20</cp:revision>
  <dcterms:created xsi:type="dcterms:W3CDTF">2016-09-20T02:23:56Z</dcterms:created>
  <dcterms:modified xsi:type="dcterms:W3CDTF">2016-09-22T12:07:23Z</dcterms:modified>
</cp:coreProperties>
</file>