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8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9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0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8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0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8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2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4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7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9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77B901-FA11-4A9C-A98F-0E7A12AF77C9}" type="datetimeFigureOut">
              <a:rPr lang="ko-KR" altLang="en-US" smtClean="0"/>
              <a:t>2016-10-14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2012180020 </a:t>
            </a:r>
            <a:r>
              <a:rPr lang="ko-KR" altLang="en-US" dirty="0" smtClean="0"/>
              <a:t>신동협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8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개발 계획 대비 현재 진행 상황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Commits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게임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5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3" y="2495354"/>
            <a:ext cx="384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98" y="2495354"/>
            <a:ext cx="2880000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40300" y="3221411"/>
            <a:ext cx="382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+</a:t>
            </a:r>
            <a:endParaRPr lang="ko-KR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1345" y="4864709"/>
            <a:ext cx="5458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/>
              <a:t>장애물을 피하며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동료 캐릭터와 </a:t>
            </a:r>
            <a:r>
              <a:rPr lang="ko-KR" altLang="en-US" sz="3000" dirty="0" smtClean="0"/>
              <a:t>이어달리기</a:t>
            </a:r>
            <a:r>
              <a:rPr lang="en-US" altLang="ko-KR" sz="3000" dirty="0" smtClean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59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53339"/>
              </p:ext>
            </p:extLst>
          </p:nvPr>
        </p:nvGraphicFramePr>
        <p:xfrm>
          <a:off x="1295400" y="2557463"/>
          <a:ext cx="9601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캐릭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캐릭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조작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↑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 점프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↓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 슬라이딩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Space Bar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err="1" smtClean="0"/>
                        <a:t>대쉬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속도 증가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가속도 증가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체력 증가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점수</a:t>
                      </a:r>
                      <a:r>
                        <a:rPr lang="ko-KR" altLang="en-US" baseline="0" dirty="0" smtClean="0"/>
                        <a:t> 쿠키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거대화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아이템 획득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충돌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애니메이션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988133"/>
              </p:ext>
            </p:extLst>
          </p:nvPr>
        </p:nvGraphicFramePr>
        <p:xfrm>
          <a:off x="625778" y="1406649"/>
          <a:ext cx="10888474" cy="48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35"/>
                <a:gridCol w="721292"/>
                <a:gridCol w="9170947"/>
              </a:tblGrid>
              <a:tr h="312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128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1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계획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리소스 수집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결과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(100%)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개발에 필요한 리소스 수집 완료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2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계획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aseline="0" dirty="0" smtClean="0"/>
                        <a:t>캐릭터 애니메이션 구현 </a:t>
                      </a:r>
                      <a:r>
                        <a:rPr lang="en-US" altLang="ko-KR" sz="150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결과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(100%)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캐릭터별로</a:t>
                      </a:r>
                      <a:r>
                        <a:rPr lang="ko-KR" altLang="en-US" sz="1500" baseline="0" dirty="0" smtClean="0"/>
                        <a:t> 애니메이션 구현 완료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3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계획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aseline="0" dirty="0" smtClean="0"/>
                        <a:t>점프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슬라이딩 구현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결과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(100%) </a:t>
                      </a:r>
                      <a:r>
                        <a:rPr lang="ko-KR" altLang="en-US" sz="1500" dirty="0" smtClean="0"/>
                        <a:t>캐릭터 조작 구현 완료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4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계획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 </a:t>
                      </a:r>
                      <a:r>
                        <a:rPr lang="ko-KR" altLang="en-US" sz="1500" dirty="0" smtClean="0"/>
                        <a:t>게임 프레임 워크 제작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결과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(100%) </a:t>
                      </a:r>
                      <a:r>
                        <a:rPr lang="ko-KR" altLang="en-US" sz="1500" dirty="0" smtClean="0"/>
                        <a:t>게임 프레임</a:t>
                      </a:r>
                      <a:r>
                        <a:rPr lang="ko-KR" altLang="en-US" sz="1500" baseline="0" dirty="0" smtClean="0"/>
                        <a:t> 워크 제작 완료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5~6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계획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맵과</a:t>
                      </a:r>
                      <a:r>
                        <a:rPr lang="ko-KR" altLang="en-US" sz="1500" dirty="0" smtClean="0"/>
                        <a:t> 장애물 구현</a:t>
                      </a:r>
                      <a:endParaRPr lang="ko-KR" altLang="en-US" sz="15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128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결과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500" dirty="0" smtClean="0"/>
                        <a:t>(50%) 3</a:t>
                      </a:r>
                      <a:r>
                        <a:rPr lang="ko-KR" altLang="en-US" sz="1500" dirty="0" smtClean="0"/>
                        <a:t>개 </a:t>
                      </a:r>
                      <a:r>
                        <a:rPr lang="ko-KR" altLang="en-US" sz="1500" dirty="0" smtClean="0"/>
                        <a:t>스테이지</a:t>
                      </a:r>
                      <a:r>
                        <a:rPr lang="ko-KR" altLang="en-US" sz="1500" baseline="0" dirty="0" smtClean="0"/>
                        <a:t> 제작</a:t>
                      </a:r>
                      <a:r>
                        <a:rPr lang="en-US" altLang="ko-KR" sz="1500" baseline="0" dirty="0" smtClean="0"/>
                        <a:t>, JSON</a:t>
                      </a:r>
                      <a:r>
                        <a:rPr lang="ko-KR" altLang="en-US" sz="1500" baseline="0" dirty="0" smtClean="0"/>
                        <a:t>을 통해 장애물 초기화 및 생성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장애물 </a:t>
                      </a:r>
                      <a:r>
                        <a:rPr lang="ko-KR" altLang="en-US" sz="1500" baseline="0" dirty="0" smtClean="0"/>
                        <a:t>배치 중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7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아이템 구현 및 </a:t>
                      </a:r>
                      <a:r>
                        <a:rPr lang="ko-KR" altLang="en-US" sz="1500" baseline="0" dirty="0" smtClean="0"/>
                        <a:t>사운드 출력</a:t>
                      </a:r>
                      <a:endParaRPr lang="en-US" altLang="ko-KR" sz="1500" dirty="0" smtClean="0"/>
                    </a:p>
                  </a:txBody>
                  <a:tcPr anchor="ctr"/>
                </a:tc>
              </a:tr>
              <a:tr h="406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8~9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캐릭터와 장애물 충돌체크</a:t>
                      </a:r>
                      <a:endParaRPr lang="en-US" altLang="ko-KR" sz="1500" dirty="0" smtClean="0"/>
                    </a:p>
                  </a:txBody>
                  <a:tcPr anchor="ctr"/>
                </a:tc>
              </a:tr>
              <a:tr h="312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10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500" baseline="0" dirty="0" smtClean="0"/>
                        <a:t>추가 범위 구현</a:t>
                      </a:r>
                      <a:endParaRPr lang="ko-KR" altLang="en-US" sz="1500" dirty="0"/>
                    </a:p>
                  </a:txBody>
                  <a:tcPr anchor="ctr"/>
                </a:tc>
              </a:tr>
              <a:tr h="312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11</a:t>
                      </a:r>
                      <a:r>
                        <a:rPr lang="ko-KR" altLang="en-US" sz="1500" b="1" dirty="0" smtClean="0"/>
                        <a:t>주차</a:t>
                      </a:r>
                      <a:endParaRPr lang="ko-KR" altLang="en-US" sz="15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endParaRPr lang="ko-KR" altLang="en-US" sz="1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71352" y="650124"/>
            <a:ext cx="76610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개발 계획 대비 현재 진행 상황</a:t>
            </a:r>
            <a:endParaRPr lang="en-US" altLang="ko-KR" sz="4400" dirty="0"/>
          </a:p>
          <a:p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843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6" y="2454527"/>
            <a:ext cx="8246226" cy="37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0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48011"/>
              </p:ext>
            </p:extLst>
          </p:nvPr>
        </p:nvGraphicFramePr>
        <p:xfrm>
          <a:off x="1295400" y="2557463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평가항목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평가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435</TotalTime>
  <Words>267</Words>
  <Application>Microsoft Office PowerPoint</Application>
  <PresentationFormat>와이드스크린</PresentationFormat>
  <Paragraphs>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바탕</vt:lpstr>
      <vt:lpstr>Arial</vt:lpstr>
      <vt:lpstr>Garamond</vt:lpstr>
      <vt:lpstr>자연주의</vt:lpstr>
      <vt:lpstr>2D 게임프로그래밍  2차 발표</vt:lpstr>
      <vt:lpstr>목차</vt:lpstr>
      <vt:lpstr>게임 컨셉</vt:lpstr>
      <vt:lpstr>개발범위</vt:lpstr>
      <vt:lpstr>PowerPoint 프레젠테이션</vt:lpstr>
      <vt:lpstr>Github Commits</vt:lpstr>
      <vt:lpstr>게임 시연</vt:lpstr>
      <vt:lpstr>자체 평가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발표</dc:title>
  <dc:creator>Microsoft</dc:creator>
  <cp:lastModifiedBy>Microsoft</cp:lastModifiedBy>
  <cp:revision>32</cp:revision>
  <dcterms:created xsi:type="dcterms:W3CDTF">2016-09-20T02:23:56Z</dcterms:created>
  <dcterms:modified xsi:type="dcterms:W3CDTF">2016-10-14T15:20:59Z</dcterms:modified>
</cp:coreProperties>
</file>