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firstSlideNum="0" embedTrueTypeFonts="1" saveSubsetFonts="1">
  <p:sldMasterIdLst>
    <p:sldMasterId id="2147483718" r:id="rId16"/>
  </p:sldMasterIdLst>
  <p:notesMasterIdLst>
    <p:notesMasterId r:id="rId18"/>
  </p:notesMasterIdLst>
  <p:sldIdLst>
    <p:sldId id="293" r:id="rId20"/>
    <p:sldId id="277" r:id="rId21"/>
    <p:sldId id="300" r:id="rId22"/>
    <p:sldId id="258" r:id="rId24"/>
    <p:sldId id="301" r:id="rId26"/>
    <p:sldId id="311" r:id="rId27"/>
    <p:sldId id="312" r:id="rId28"/>
    <p:sldId id="313" r:id="rId29"/>
    <p:sldId id="314" r:id="rId30"/>
    <p:sldId id="310" r:id="rId31"/>
    <p:sldId id="304" r:id="rId32"/>
    <p:sldId id="299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3"/>
    </p:embeddedFont>
    <p:embeddedFont>
      <p:font typeface="10X10" panose="020B0600000101010101" charset="-127"/>
      <p:regular r:id="rId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3399"/>
    <a:srgbClr val="FF9595"/>
    <a:srgbClr val="DDDDDD"/>
    <a:srgbClr val="FF99CC"/>
    <a:srgbClr val="FF5050"/>
    <a:srgbClr val="595959"/>
    <a:srgbClr val="000000"/>
    <a:srgbClr val="000066"/>
    <a:srgbClr val="993300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018" autoAdjust="0"/>
  </p:normalViewPr>
  <p:slideViewPr>
    <p:cSldViewPr snapToGrid="0" snapToObjects="1">
      <p:cViewPr varScale="1">
        <p:scale>
          <a:sx n="69" d="100"/>
          <a:sy n="69" d="100"/>
        </p:scale>
        <p:origin x="-96" y="-702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2.fntdata"></Relationship><Relationship Id="rId4" Type="http://schemas.openxmlformats.org/officeDocument/2006/relationships/font" Target="fonts/font1.fntdata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3" Type="http://schemas.openxmlformats.org/officeDocument/2006/relationships/slide" Target="slides/slide12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0C90-6BB1-42A3-AD5D-4996EE5F8277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57B96-4623-4671-B248-D053FDE5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9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7B96-4623-4671-B248-D053FDE528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0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7B96-4623-4671-B248-D053FDE528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9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9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505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2017-05-08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4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7765415" y="-635"/>
            <a:ext cx="4422775" cy="274383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>
            <a:spLocks/>
          </p:cNvSpPr>
          <p:nvPr/>
        </p:nvSpPr>
        <p:spPr>
          <a:xfrm>
            <a:off x="1305560" y="2359660"/>
            <a:ext cx="9896475" cy="144783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dirty="0" err="1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스마트폰</a:t>
            </a:r>
            <a:r>
              <a:rPr lang="ko-KR" altLang="en-US" sz="4400" b="0" cap="none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 게임 프로그래밍</a:t>
            </a:r>
            <a:endParaRPr lang="en-US" altLang="ko-KR" sz="44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dirty="0" smtClean="0">
                <a:latin typeface="a파도소리" charset="0"/>
                <a:ea typeface="a파도소리" charset="0"/>
              </a:rPr>
              <a:t>기획발표</a:t>
            </a:r>
            <a:endParaRPr lang="ko-KR" altLang="en-US" sz="3600" b="0" cap="none" dirty="0" smtClean="0">
              <a:latin typeface="a파도소리" charset="0"/>
              <a:ea typeface="a파도소리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8692515" y="4598670"/>
            <a:ext cx="3013075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10X10" charset="0"/>
                <a:ea typeface="10X10" charset="0"/>
              </a:rPr>
              <a:t>2012180020 </a:t>
            </a:r>
            <a:r>
              <a:rPr lang="ko-KR" altLang="en-US" sz="2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10X10" charset="0"/>
                <a:ea typeface="10X10" charset="0"/>
              </a:rPr>
              <a:t>신동협</a:t>
            </a:r>
            <a:endParaRPr lang="en-US" altLang="ko-KR" sz="2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10X10" charset="0"/>
              <a:ea typeface="10X10" charset="0"/>
            </a:endParaRPr>
          </a:p>
          <a:p>
            <a:pPr algn="r" eaLnBrk="0">
              <a:spcBef>
                <a:spcPts val="600"/>
              </a:spcBef>
            </a:pPr>
            <a:r>
              <a:rPr lang="en-US" altLang="ko-KR" sz="2000">
                <a:solidFill>
                  <a:schemeClr val="bg1">
                    <a:lumMod val="50000"/>
                    <a:lumOff val="0"/>
                  </a:schemeClr>
                </a:solidFill>
                <a:latin typeface="10X10" charset="0"/>
                <a:ea typeface="10X10" charset="0"/>
              </a:rPr>
              <a:t>2012182047 </a:t>
            </a:r>
            <a:r>
              <a:rPr lang="ko-KR" altLang="en-US" sz="2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10X10" charset="0"/>
                <a:ea typeface="10X10" charset="0"/>
              </a:rPr>
              <a:t>최정욱</a:t>
            </a:r>
            <a:endParaRPr lang="ko-KR" altLang="en-US" sz="2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10X10" charset="0"/>
              <a:ea typeface="10X10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3343275"/>
            <a:ext cx="5332095" cy="3514090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193905" cy="685990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계획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sp>
        <p:nvSpPr>
          <p:cNvPr id="9" name="내용 개체 틀 16"/>
          <p:cNvSpPr txBox="1">
            <a:spLocks/>
          </p:cNvSpPr>
          <p:nvPr/>
        </p:nvSpPr>
        <p:spPr>
          <a:xfrm>
            <a:off x="1807210" y="2119630"/>
            <a:ext cx="9039225" cy="42443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800"/>
              </a:spcBef>
              <a:buClr>
                <a:srgbClr val="262626"/>
              </a:buClr>
              <a:buSzPct val="70000"/>
              <a:buNone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ctr">
              <a:lnSpc>
                <a:spcPct val="150000"/>
              </a:lnSpc>
              <a:spcBef>
                <a:spcPts val="800"/>
              </a:spcBef>
              <a:buClr>
                <a:srgbClr val="262626"/>
              </a:buClr>
              <a:buSzPct val="70000"/>
              <a:buNone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ctr">
              <a:lnSpc>
                <a:spcPct val="150000"/>
              </a:lnSpc>
              <a:spcBef>
                <a:spcPts val="800"/>
              </a:spcBef>
              <a:buClr>
                <a:srgbClr val="262626"/>
              </a:buClr>
              <a:buSzPct val="70000"/>
              <a:buNone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개체 틀 17"/>
          <p:cNvSpPr txBox="1">
            <a:spLocks/>
          </p:cNvSpPr>
          <p:nvPr/>
        </p:nvSpPr>
        <p:spPr>
          <a:xfrm>
            <a:off x="1533525" y="518160"/>
            <a:ext cx="8792210" cy="941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>
                <a:latin typeface="a파도소리" charset="0"/>
                <a:ea typeface="a파도소리" charset="0"/>
              </a:rPr>
              <a:t>  주차     계획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047240" y="1483995"/>
          <a:ext cx="8128000" cy="389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26162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FFFFFF"/>
                          </a:solidFill>
                          <a:latin typeface="굴림" charset="0"/>
                          <a:ea typeface="굴림" charset="0"/>
                        </a:rPr>
                        <a:t>주차</a:t>
                      </a:r>
                      <a:endParaRPr lang="ko-KR" altLang="en-US" sz="1100" kern="1200" dirty="0" smtClean="0" b="0">
                        <a:solidFill>
                          <a:srgbClr val="FFFFFF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FFFFFF"/>
                          </a:solidFill>
                          <a:latin typeface="굴림" charset="0"/>
                          <a:ea typeface="굴림" charset="0"/>
                        </a:rPr>
                        <a:t>계획</a:t>
                      </a:r>
                      <a:endParaRPr lang="ko-KR" altLang="en-US" sz="1100" kern="1200" dirty="0" smtClean="0" b="0">
                        <a:solidFill>
                          <a:srgbClr val="FFFFFF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FFFFFF"/>
                          </a:solidFill>
                          <a:latin typeface="굴림" charset="0"/>
                          <a:ea typeface="굴림" charset="0"/>
                        </a:rPr>
                        <a:t>세부 계획</a:t>
                      </a:r>
                      <a:endParaRPr lang="ko-KR" altLang="en-US" sz="1100" kern="1200" dirty="0" smtClean="0" b="0">
                        <a:solidFill>
                          <a:srgbClr val="FFFFFF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FFFFFF"/>
                          </a:solidFill>
                          <a:latin typeface="굴림" charset="0"/>
                          <a:ea typeface="굴림" charset="0"/>
                        </a:rPr>
                        <a:t>시행</a:t>
                      </a:r>
                      <a:endParaRPr lang="ko-KR" altLang="en-US" sz="1100" kern="1200" dirty="0" smtClean="0" b="0">
                        <a:solidFill>
                          <a:srgbClr val="FFFFFF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1주 (5.1 ~ 5.7)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프로젝트 주제 설정, 세부 사항, 구현방법 토의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Xml 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모듈 조사, 활용사례조사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100%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45135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 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(5.8 ~ 5.14)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역할 분담 , </a:t>
                      </a:r>
                      <a:r>
                        <a:rPr lang="en-US" altLang="ko-KR" sz="1100" kern="1200" dirty="0" smtClean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기획발표</a:t>
                      </a:r>
                      <a:endParaRPr lang="ko-KR" altLang="en-US" sz="1100" kern="1200" dirty="0" smtClean="0" b="0">
                        <a:solidFill>
                          <a:srgbClr val="FF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youtube 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기획 발표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(5.15 ~ 5.21)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XML Parsing,인터페이스 구현</a:t>
                      </a:r>
                      <a:endParaRPr lang="ko-KR" altLang="en-US" sz="1100" kern="1200" dirty="0" smtClean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문화축제 , 공연행사 parsing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토의 내용에 따라 뷰와 내부 구현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0071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(5.22 ~ 5.28)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지도 연동 , 평점, 코멘트 추가 구현</a:t>
                      </a:r>
                      <a:endParaRPr lang="ko-KR" altLang="en-US" sz="1100" kern="1200" dirty="0" smtClean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MapKit 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지도 연동 , 평점, 코멘트 뷰 추가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(5.29 ~ 6.4)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중간 시연 발표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dirty="0" smtClean="0" b="1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en-US" altLang="ko-KR" sz="1100" kern="1200" dirty="0" smtClean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검색, 정렬 구현</a:t>
                      </a:r>
                      <a:endParaRPr lang="ko-KR" altLang="en-US" sz="1100" kern="1200" dirty="0" smtClean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Youtube 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활용 중간 시연 발표,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검색 , 정렬 기능 추가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(6.5 ~ 6.11)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Messaging,Speech, Siri연동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Messaging, Speech, Siri연동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(6.12 ~ 6.18)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최종구현 발표 </a:t>
                      </a:r>
                      <a:endParaRPr lang="ko-KR" altLang="en-US" sz="1100" kern="1200" dirty="0" smtClean="0" b="0">
                        <a:solidFill>
                          <a:srgbClr val="FF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Youtube 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활용 최종 시연 발표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(6.19)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Appstore 등록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4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역할분담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sp>
        <p:nvSpPr>
          <p:cNvPr id="17" name="내용 개체 틀 16"/>
          <p:cNvSpPr txBox="1">
            <a:spLocks/>
          </p:cNvSpPr>
          <p:nvPr>
            <p:ph type="obj" idx="1"/>
          </p:nvPr>
        </p:nvSpPr>
        <p:spPr>
          <a:xfrm rot="0">
            <a:off x="1762125" y="1649730"/>
            <a:ext cx="9039860" cy="42449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342900" indent="-34290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Wingdings"/>
              <a:buChar char="£"/>
            </a:pPr>
            <a:r>
              <a:rPr lang="en-US" altLang="ko-KR" sz="24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신동협</a:t>
            </a:r>
            <a:endParaRPr lang="ko-KR" altLang="en-US" sz="24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문화축제,  지도 , messege 담당</a:t>
            </a:r>
            <a:endParaRPr lang="ko-KR" altLang="en-US" sz="24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342900" indent="-34290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Wingdings"/>
              <a:buChar char="£"/>
            </a:pPr>
            <a:r>
              <a:rPr lang="en-US" altLang="ko-KR" sz="24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최정욱</a:t>
            </a:r>
            <a:endParaRPr lang="ko-KR" altLang="en-US" sz="24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공연행사, 평점 , siri 담당</a:t>
            </a:r>
            <a:endParaRPr lang="ko-KR" altLang="en-US" sz="24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342900" indent="-34290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Wingdings"/>
              <a:buChar char="£"/>
            </a:pPr>
            <a:r>
              <a:rPr lang="en-US" altLang="ko-KR" sz="24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공통적</a:t>
            </a:r>
            <a:endParaRPr lang="ko-KR" altLang="en-US" sz="24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인터페이스</a:t>
            </a:r>
            <a:endParaRPr lang="ko-KR" altLang="en-US" sz="24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6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497580" y="2911475"/>
            <a:ext cx="519303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THANK YOU</a:t>
            </a:r>
            <a:endParaRPr lang="ko-KR" altLang="en-US" sz="6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0" y="0"/>
            <a:ext cx="2564765" cy="214820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0850" y="1782445"/>
            <a:ext cx="1518285" cy="50768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35025" y="1073150"/>
            <a:ext cx="447675" cy="192976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/>
          </p:cNvSpPr>
          <p:nvPr/>
        </p:nvSpPr>
        <p:spPr>
          <a:xfrm>
            <a:off x="2141220" y="3068320"/>
            <a:ext cx="2458720" cy="708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Index</a:t>
            </a:r>
            <a:endParaRPr lang="ko-KR" altLang="en-US" sz="4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770880" y="2184400"/>
            <a:ext cx="2800985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spc="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1</a:t>
            </a:r>
            <a:r>
              <a:rPr lang="en-US" altLang="ko-KR" sz="2000" b="0" cap="none" spc="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. </a:t>
            </a:r>
            <a:r>
              <a:rPr lang="ko-KR" altLang="en-US" sz="2000" spc="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주</a:t>
            </a:r>
            <a:r>
              <a:rPr lang="ko-KR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제</a:t>
            </a:r>
            <a:endParaRPr lang="ko-KR" altLang="en-US" sz="20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5770880" y="3025140"/>
            <a:ext cx="2801620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2. </a:t>
            </a:r>
            <a:r>
              <a:rPr lang="en-US" altLang="ko-KR" sz="20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예시</a:t>
            </a:r>
            <a:endParaRPr lang="ko-KR" altLang="en-US" sz="20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770880" y="3881754"/>
            <a:ext cx="280162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3. 계획	</a:t>
            </a:r>
            <a:endParaRPr lang="ko-KR" altLang="en-US" sz="20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5770245" y="4662805"/>
            <a:ext cx="280162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4.역할 분담</a:t>
            </a:r>
            <a:endParaRPr lang="ko-KR" altLang="en-US" sz="20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주제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646" y="2119313"/>
            <a:ext cx="6247082" cy="4244975"/>
          </a:xfrm>
          <a:prstGeom prst="rect">
            <a:avLst/>
          </a:prstGeom>
        </p:spPr>
      </p:pic>
      <p:sp>
        <p:nvSpPr>
          <p:cNvPr id="18" name="텍스트 개체 틀 17"/>
          <p:cNvSpPr txBox="1">
            <a:spLocks noGrp="1"/>
          </p:cNvSpPr>
          <p:nvPr>
            <p:ph type="title" idx="4294967295"/>
          </p:nvPr>
        </p:nvSpPr>
        <p:spPr>
          <a:xfrm>
            <a:off x="2054225" y="567690"/>
            <a:ext cx="8792210" cy="941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경기도의 문화축제 </a:t>
            </a:r>
            <a:r>
              <a:rPr lang="en-US" altLang="ko-KR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/ </a:t>
            </a:r>
            <a:r>
              <a:rPr lang="ko-KR" altLang="en-US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공연행사 정보</a:t>
            </a:r>
            <a:endParaRPr lang="ko-KR" altLang="en-US" sz="4400" b="0" cap="none" dirty="0" smtClean="0">
              <a:latin typeface="a파도소리" charset="0"/>
              <a:ea typeface="a파도소리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주제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3" y="2119313"/>
            <a:ext cx="6562248" cy="4244975"/>
          </a:xfrm>
          <a:prstGeom prst="rect">
            <a:avLst/>
          </a:prstGeom>
        </p:spPr>
      </p:pic>
      <p:sp>
        <p:nvSpPr>
          <p:cNvPr id="18" name="텍스트 개체 틀 17"/>
          <p:cNvSpPr txBox="1">
            <a:spLocks noGrp="1"/>
          </p:cNvSpPr>
          <p:nvPr>
            <p:ph type="title" idx="2"/>
          </p:nvPr>
        </p:nvSpPr>
        <p:spPr>
          <a:xfrm>
            <a:off x="2054225" y="567690"/>
            <a:ext cx="8792210" cy="941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경기도의 문화축제 </a:t>
            </a:r>
            <a:r>
              <a:rPr lang="en-US" altLang="ko-KR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/ </a:t>
            </a:r>
            <a:r>
              <a:rPr lang="ko-KR" altLang="en-US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공연행사 정보</a:t>
            </a:r>
            <a:endParaRPr lang="ko-KR" altLang="en-US" sz="4400" b="0" cap="none" dirty="0" smtClean="0">
              <a:latin typeface="a파도소리" charset="0"/>
              <a:ea typeface="a파도소리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주제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sp>
        <p:nvSpPr>
          <p:cNvPr id="17" name="내용 개체 틀 16"/>
          <p:cNvSpPr txBox="1">
            <a:spLocks/>
          </p:cNvSpPr>
          <p:nvPr>
            <p:ph type="obj" idx="1"/>
          </p:nvPr>
        </p:nvSpPr>
        <p:spPr>
          <a:xfrm rot="0">
            <a:off x="1807210" y="2125980"/>
            <a:ext cx="9039860" cy="42449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342900" indent="-34290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Wingdings"/>
              <a:buChar char="£"/>
            </a:pPr>
            <a:r>
              <a:rPr lang="en-US" altLang="ko-KR" sz="18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공연과 축제 정보를  작년날짜와 올해날짜로 나눠서 검색</a:t>
            </a:r>
            <a:endParaRPr lang="ko-KR" altLang="en-US" sz="18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342900" indent="-34290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Wingdings"/>
              <a:buChar char="£"/>
            </a:pPr>
            <a:r>
              <a:rPr lang="en-US" altLang="ko-KR" sz="18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 키워드에 따라 정렬 </a:t>
            </a:r>
            <a:endParaRPr lang="ko-KR" altLang="en-US" sz="18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342900" indent="-34290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Wingdings"/>
              <a:buChar char="£"/>
            </a:pPr>
            <a:r>
              <a:rPr lang="en-US" altLang="ko-KR" sz="18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종료된 축제/행사를 따로 찾을 수 있게 만들 예정</a:t>
            </a:r>
            <a:endParaRPr lang="ko-KR" altLang="en-US" sz="18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342900" indent="-34290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Wingdings"/>
              <a:buChar char="£"/>
            </a:pPr>
            <a:r>
              <a:rPr lang="en-US" altLang="ko-KR" sz="18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코멘트와 평가를 할 수 있게 할 예정</a:t>
            </a:r>
            <a:endParaRPr lang="ko-KR" altLang="en-US" sz="18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342900" indent="-342900" algn="ctr" fontAlgn="auto" defTabSz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70000"/>
              <a:buFont typeface="Wingdings"/>
              <a:buChar char="£"/>
            </a:pPr>
            <a:r>
              <a:rPr lang="en-US" altLang="ko-KR" sz="18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charset="0"/>
                <a:ea typeface="나눔바른고딕" charset="0"/>
              </a:rPr>
              <a:t>축제/행사의 위치를 지도로 표시</a:t>
            </a:r>
            <a:endParaRPr lang="ko-KR" altLang="en-US" sz="18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" name="텍스트 개체 틀 17"/>
          <p:cNvSpPr txBox="1">
            <a:spLocks noGrp="1"/>
          </p:cNvSpPr>
          <p:nvPr>
            <p:ph type="title" idx="4294967295"/>
          </p:nvPr>
        </p:nvSpPr>
        <p:spPr>
          <a:xfrm>
            <a:off x="2054225" y="567690"/>
            <a:ext cx="8792210" cy="941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경기도의 문화축제 </a:t>
            </a:r>
            <a:r>
              <a:rPr lang="en-US" altLang="ko-KR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/ </a:t>
            </a:r>
            <a:r>
              <a:rPr lang="ko-KR" altLang="en-US" sz="4400" b="0" cap="none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공연행사 정보</a:t>
            </a:r>
            <a:endParaRPr lang="ko-KR" altLang="en-US" sz="4400" b="0" cap="none" dirty="0" smtClean="0">
              <a:latin typeface="a파도소리" charset="0"/>
              <a:ea typeface="a파도소리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9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예시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88" y="2119313"/>
            <a:ext cx="2387798" cy="4244975"/>
          </a:xfrm>
          <a:prstGeom prst="rect">
            <a:avLst/>
          </a:prstGeom>
        </p:spPr>
      </p:pic>
      <p:sp>
        <p:nvSpPr>
          <p:cNvPr id="13" name="텍스트 개체 틀 17"/>
          <p:cNvSpPr txBox="1">
            <a:spLocks/>
          </p:cNvSpPr>
          <p:nvPr/>
        </p:nvSpPr>
        <p:spPr>
          <a:xfrm>
            <a:off x="2054225" y="567690"/>
            <a:ext cx="8792210" cy="941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첫 화면</a:t>
            </a:r>
            <a:endParaRPr lang="en-US" altLang="ko-KR" spc="100" dirty="0" smtClean="0">
              <a:effectLst>
                <a:outerShdw blurRad="44450" dist="25400" dir="2700000" algn="tl" rotWithShape="0">
                  <a:srgbClr val="FFFFFF">
                    <a:alpha val="50588"/>
                  </a:srgbClr>
                </a:outerShdw>
              </a:effectLst>
              <a:latin typeface="a파도소리" charset="0"/>
              <a:ea typeface="a파도소리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>
                <a:latin typeface="a파도소리" charset="0"/>
                <a:ea typeface="a파도소리" charset="0"/>
              </a:rPr>
              <a:t>문화축제 </a:t>
            </a:r>
            <a:r>
              <a:rPr lang="en-US" altLang="ko-KR" dirty="0" smtClean="0">
                <a:latin typeface="a파도소리" charset="0"/>
                <a:ea typeface="a파도소리" charset="0"/>
              </a:rPr>
              <a:t>/</a:t>
            </a:r>
            <a:r>
              <a:rPr lang="ko-KR" altLang="en-US" dirty="0" smtClean="0">
                <a:latin typeface="a파도소리" charset="0"/>
                <a:ea typeface="a파도소리" charset="0"/>
              </a:rPr>
              <a:t>공연행사 선택</a:t>
            </a:r>
          </a:p>
        </p:txBody>
      </p:sp>
    </p:spTree>
    <p:extLst>
      <p:ext uri="{BB962C8B-B14F-4D97-AF65-F5344CB8AC3E}">
        <p14:creationId xmlns:p14="http://schemas.microsoft.com/office/powerpoint/2010/main" val="34980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예시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88" y="2119313"/>
            <a:ext cx="2387798" cy="4244975"/>
          </a:xfrm>
          <a:prstGeom prst="rect">
            <a:avLst/>
          </a:prstGeom>
        </p:spPr>
      </p:pic>
      <p:sp>
        <p:nvSpPr>
          <p:cNvPr id="9" name="텍스트 개체 틀 17"/>
          <p:cNvSpPr txBox="1">
            <a:spLocks/>
          </p:cNvSpPr>
          <p:nvPr/>
        </p:nvSpPr>
        <p:spPr>
          <a:xfrm>
            <a:off x="2054225" y="567690"/>
            <a:ext cx="8792210" cy="941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시 </a:t>
            </a:r>
            <a:r>
              <a:rPr lang="en-US" altLang="ko-KR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/ </a:t>
            </a:r>
            <a:r>
              <a:rPr lang="ko-KR" altLang="en-US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구 선택</a:t>
            </a:r>
            <a:endParaRPr lang="ko-KR" altLang="en-US" dirty="0" smtClean="0">
              <a:latin typeface="a파도소리" charset="0"/>
              <a:ea typeface="a파도소리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예시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88" y="2119313"/>
            <a:ext cx="2387798" cy="4244975"/>
          </a:xfrm>
          <a:prstGeom prst="rect">
            <a:avLst/>
          </a:prstGeom>
        </p:spPr>
      </p:pic>
      <p:sp>
        <p:nvSpPr>
          <p:cNvPr id="9" name="텍스트 개체 틀 17"/>
          <p:cNvSpPr txBox="1">
            <a:spLocks/>
          </p:cNvSpPr>
          <p:nvPr/>
        </p:nvSpPr>
        <p:spPr>
          <a:xfrm>
            <a:off x="2054225" y="567690"/>
            <a:ext cx="8792210" cy="941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pc="100" dirty="0" smtClean="0">
                <a:effectLst>
                  <a:outerShdw blurRad="44450" dist="25400" dir="2700000" algn="tl" rotWithShape="0">
                    <a:srgbClr val="FFFFFF">
                      <a:alpha val="50588"/>
                    </a:srgbClr>
                  </a:outerShdw>
                </a:effectLst>
                <a:latin typeface="a파도소리" charset="0"/>
                <a:ea typeface="a파도소리" charset="0"/>
              </a:rPr>
              <a:t>검색</a:t>
            </a:r>
            <a:endParaRPr lang="ko-KR" altLang="en-US" dirty="0" smtClean="0">
              <a:latin typeface="a파도소리" charset="0"/>
              <a:ea typeface="a파도소리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C000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92530" y="0"/>
            <a:ext cx="1372235" cy="135191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47240" y="0"/>
            <a:ext cx="1331595" cy="517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65100" y="377825"/>
            <a:ext cx="18522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130" dirty="0" smtClean="0">
                <a:solidFill>
                  <a:srgbClr val="FF0000"/>
                </a:solidFill>
                <a:latin typeface="a파도소리" charset="0"/>
                <a:ea typeface="a파도소리" charset="0"/>
              </a:rPr>
              <a:t>예시</a:t>
            </a:r>
            <a:endParaRPr lang="ko-KR" altLang="en-US" sz="2000" b="0" cap="none" dirty="0" smtClean="0">
              <a:solidFill>
                <a:srgbClr val="FF0000"/>
              </a:solidFill>
              <a:latin typeface="a파도소리" charset="0"/>
              <a:ea typeface="a파도소리" charset="0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88" y="2119313"/>
            <a:ext cx="2387798" cy="4244975"/>
          </a:xfrm>
          <a:prstGeom prst="rect">
            <a:avLst/>
          </a:prstGeom>
        </p:spPr>
      </p:pic>
      <p:sp>
        <p:nvSpPr>
          <p:cNvPr id="9" name="텍스트 개체 틀 17"/>
          <p:cNvSpPr txBox="1">
            <a:spLocks/>
          </p:cNvSpPr>
          <p:nvPr/>
        </p:nvSpPr>
        <p:spPr>
          <a:xfrm>
            <a:off x="2054225" y="567690"/>
            <a:ext cx="8792210" cy="941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>
                <a:latin typeface="a파도소리" charset="0"/>
                <a:ea typeface="a파도소리" charset="0"/>
              </a:rPr>
              <a:t>행사</a:t>
            </a:r>
            <a:r>
              <a:rPr lang="en-US" altLang="ko-KR" dirty="0" smtClean="0">
                <a:latin typeface="a파도소리" charset="0"/>
                <a:ea typeface="a파도소리" charset="0"/>
              </a:rPr>
              <a:t>/</a:t>
            </a:r>
            <a:r>
              <a:rPr lang="ko-KR" altLang="en-US" dirty="0" smtClean="0">
                <a:latin typeface="a파도소리" charset="0"/>
                <a:ea typeface="a파도소리" charset="0"/>
              </a:rPr>
              <a:t>축제 진행 상태</a:t>
            </a:r>
          </a:p>
        </p:txBody>
      </p:sp>
    </p:spTree>
    <p:extLst>
      <p:ext uri="{BB962C8B-B14F-4D97-AF65-F5344CB8AC3E}">
        <p14:creationId xmlns:p14="http://schemas.microsoft.com/office/powerpoint/2010/main" val="35879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75</Paragraphs>
  <Words>251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</dc:creator>
  <cp:lastModifiedBy>최 정욱</cp:lastModifiedBy>
  <dc:title>PowerPoint 프레젠테이션</dc:title>
  <dcterms:modified xsi:type="dcterms:W3CDTF">2017-05-08T00:06:20Z</dcterms:modified>
</cp:coreProperties>
</file>