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9"/>
  </p:notesMasterIdLst>
  <p:sldIdLst>
    <p:sldId id="262" r:id="rId2"/>
    <p:sldId id="257" r:id="rId3"/>
    <p:sldId id="259" r:id="rId4"/>
    <p:sldId id="263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 autoAdjust="0"/>
    <p:restoredTop sz="94660"/>
  </p:normalViewPr>
  <p:slideViewPr>
    <p:cSldViewPr snapToGrid="0">
      <p:cViewPr>
        <p:scale>
          <a:sx n="83" d="100"/>
          <a:sy n="83" d="100"/>
        </p:scale>
        <p:origin x="-1037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C9094-325E-4902-9569-2CEC38C9C47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F637D-88D5-4436-B530-80BB75E2B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04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7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44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3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7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3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05B8-3089-47F2-9ED2-B1CDD314A90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C1113D-9DF0-4FCC-BE5A-18B10F07F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5245" y="1540477"/>
            <a:ext cx="8915399" cy="88088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기획 발표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2012180020 </a:t>
            </a:r>
            <a:r>
              <a:rPr lang="ko-KR" altLang="en-US" dirty="0" smtClean="0"/>
              <a:t>신동협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2012180026 </a:t>
            </a:r>
            <a:r>
              <a:rPr lang="ko-KR" altLang="en-US" dirty="0" smtClean="0"/>
              <a:t>유승현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2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600" dirty="0" smtClean="0"/>
              <a:t>목차</a:t>
            </a:r>
            <a:endParaRPr lang="ko-KR" altLang="en-US" sz="66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주제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en-US" altLang="ko-KR" sz="3200" dirty="0"/>
              <a:t>. </a:t>
            </a:r>
            <a:r>
              <a:rPr lang="ko-KR" altLang="en-US" sz="3200" dirty="0" smtClean="0"/>
              <a:t>주차 별 </a:t>
            </a:r>
            <a:r>
              <a:rPr lang="ko-KR" altLang="en-US" sz="3200" dirty="0" smtClean="0"/>
              <a:t>계획</a:t>
            </a:r>
            <a:endParaRPr lang="en-US" altLang="ko-KR" sz="32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역할분담</a:t>
            </a:r>
            <a:endParaRPr lang="en-US" altLang="ko-KR" sz="3200" dirty="0" smtClean="0"/>
          </a:p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참고자료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1644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주제</a:t>
            </a:r>
            <a:endParaRPr lang="ko-KR" altLang="en-US" sz="5400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589212" y="2133600"/>
            <a:ext cx="8849932" cy="3945924"/>
          </a:xfrm>
        </p:spPr>
        <p:txBody>
          <a:bodyPr/>
          <a:lstStyle/>
          <a:p>
            <a:r>
              <a:rPr lang="ko-KR" altLang="en-US" sz="2400" dirty="0" smtClean="0"/>
              <a:t>고속도로 휴게소의 시설현황과 각 휴게소의 대표 음식현황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고속도로 휴게소의 시설현황을 검색하고 새로 생기는 휴게소에 대해서 추가하고 </a:t>
            </a:r>
            <a:r>
              <a:rPr lang="ko-KR" altLang="en-US" sz="2000" dirty="0" smtClean="0"/>
              <a:t>없어지는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휴게소에 대해서 삭제하고 기존의 휴게소를 수정 </a:t>
            </a:r>
            <a:r>
              <a:rPr lang="ko-KR" altLang="en-US" sz="2000" dirty="0" smtClean="0"/>
              <a:t>가능하게 </a:t>
            </a:r>
            <a:r>
              <a:rPr lang="ko-KR" altLang="en-US" sz="2000" dirty="0" smtClean="0"/>
              <a:t>프로그램 제작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휴게소의 대표 음식들을 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수정 </a:t>
            </a:r>
            <a:r>
              <a:rPr lang="ko-KR" altLang="en-US" sz="2000" dirty="0" smtClean="0"/>
              <a:t>가능하게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프로그램 </a:t>
            </a:r>
            <a:r>
              <a:rPr lang="ko-KR" altLang="en-US" sz="2000" dirty="0" smtClean="0"/>
              <a:t>제작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휴게소 별 대표 </a:t>
            </a:r>
            <a:r>
              <a:rPr lang="ko-KR" altLang="en-US" sz="2000" dirty="0" smtClean="0"/>
              <a:t>음식과 시설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위치에 대해서 통계 및 지도 연동을 구현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98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6813" y="651542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주차 </a:t>
            </a:r>
            <a:r>
              <a:rPr lang="ko-KR" altLang="en-US" dirty="0"/>
              <a:t>별 계획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783549"/>
              </p:ext>
            </p:extLst>
          </p:nvPr>
        </p:nvGraphicFramePr>
        <p:xfrm>
          <a:off x="1683957" y="1511808"/>
          <a:ext cx="10083113" cy="442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48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3255264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4590288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1016713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336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자료수집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endParaRPr lang="en-US" altLang="ko-KR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공공데이터포털에서</a:t>
                      </a:r>
                      <a:r>
                        <a:rPr lang="ko-KR" altLang="en-US" sz="1600" dirty="0" smtClean="0"/>
                        <a:t> 휴게소의 시설현황과 음식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xml </a:t>
                      </a:r>
                      <a:r>
                        <a:rPr lang="ko-KR" altLang="en-US" sz="1600" baseline="0" dirty="0" smtClean="0"/>
                        <a:t>자료소스 수집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1699754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GUI </a:t>
                      </a:r>
                      <a:r>
                        <a:rPr lang="ko-KR" altLang="en-US" sz="1600" dirty="0" smtClean="0"/>
                        <a:t>환경 설정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편집프로그램 </a:t>
                      </a:r>
                      <a:r>
                        <a:rPr lang="en-US" altLang="ko-KR" sz="1600" dirty="0" err="1" smtClean="0"/>
                        <a:t>Pychram</a:t>
                      </a:r>
                      <a:r>
                        <a:rPr lang="ko-KR" altLang="en-US" sz="1600" dirty="0" smtClean="0"/>
                        <a:t>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Pyqt</a:t>
                      </a:r>
                      <a:r>
                        <a:rPr lang="ko-KR" altLang="en-US" sz="1600" dirty="0" smtClean="0"/>
                        <a:t>를 이용한 기본 </a:t>
                      </a:r>
                      <a:r>
                        <a:rPr lang="en-US" altLang="ko-KR" sz="1600" dirty="0" smtClean="0"/>
                        <a:t>GUI </a:t>
                      </a:r>
                      <a:r>
                        <a:rPr lang="ko-KR" altLang="en-US" sz="1600" dirty="0" smtClean="0"/>
                        <a:t>인터페이스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</a:t>
                      </a:r>
                      <a:r>
                        <a:rPr lang="ko-KR" altLang="en-US" sz="1600" dirty="0" smtClean="0"/>
                        <a:t>소스 적용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인터페이스에 </a:t>
                      </a:r>
                      <a:r>
                        <a:rPr lang="en-US" altLang="ko-KR" sz="1600" dirty="0" smtClean="0"/>
                        <a:t>xml</a:t>
                      </a:r>
                      <a:r>
                        <a:rPr lang="ko-KR" altLang="en-US" sz="1600" dirty="0" smtClean="0"/>
                        <a:t>소스 적용하여 데이터를 활용 가능하게끔 환경 조성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휴게소 시설현황에 대한 기능 추가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중간시연발표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수정에 대한 기능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중간시연 발표준비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휴게소 음식현황에 대한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수정에 대한 기능 추가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33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통계기능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통계자료 및 그래프 기능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지도 연동</a:t>
                      </a:r>
                      <a:r>
                        <a:rPr lang="ko-KR" altLang="en-US" sz="1600" baseline="0" dirty="0" smtClean="0"/>
                        <a:t> 시스템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584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배포파일 작성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최종 테스트 및 최종 발표준비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5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2747349" y="1972703"/>
            <a:ext cx="3992732" cy="576262"/>
          </a:xfrm>
        </p:spPr>
        <p:txBody>
          <a:bodyPr/>
          <a:lstStyle/>
          <a:p>
            <a:r>
              <a:rPr lang="ko-KR" altLang="en-US" dirty="0" smtClean="0"/>
              <a:t>신동협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유승현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수정에 대한 기능 구현</a:t>
            </a:r>
            <a:endParaRPr lang="en-US" altLang="ko-KR" dirty="0" smtClean="0"/>
          </a:p>
          <a:p>
            <a:r>
              <a:rPr lang="en-US" altLang="ko-KR" dirty="0" smtClean="0"/>
              <a:t>GUI</a:t>
            </a:r>
          </a:p>
          <a:p>
            <a:r>
              <a:rPr lang="ko-KR" altLang="en-US" dirty="0" smtClean="0"/>
              <a:t>지도연동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내용 개체 틀 9"/>
          <p:cNvSpPr txBox="1">
            <a:spLocks/>
          </p:cNvSpPr>
          <p:nvPr/>
        </p:nvSpPr>
        <p:spPr>
          <a:xfrm>
            <a:off x="2454749" y="2542690"/>
            <a:ext cx="4338674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조회 및 검색에 대한 기능 구현</a:t>
            </a:r>
            <a:endParaRPr lang="en-US" altLang="ko-KR" dirty="0" smtClean="0"/>
          </a:p>
          <a:p>
            <a:r>
              <a:rPr lang="ko-KR" altLang="en-US" dirty="0" smtClean="0"/>
              <a:t>통계자료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시설 및 음식가격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통계자료를 이용한 그래프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1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휴게소별</a:t>
            </a:r>
            <a:r>
              <a:rPr lang="ko-KR" altLang="en-US" dirty="0" smtClean="0"/>
              <a:t> 대표음식 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제공기관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한국도로공사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휴게소별</a:t>
            </a:r>
            <a:r>
              <a:rPr lang="ko-KR" altLang="en-US" dirty="0" smtClean="0"/>
              <a:t> 시설 현황 </a:t>
            </a:r>
            <a:r>
              <a:rPr lang="en-US" altLang="ko-KR" dirty="0"/>
              <a:t>(</a:t>
            </a:r>
            <a:r>
              <a:rPr lang="ko-KR" altLang="en-US" dirty="0"/>
              <a:t>제공기관 </a:t>
            </a:r>
            <a:r>
              <a:rPr lang="en-US" altLang="ko-KR" dirty="0"/>
              <a:t>: </a:t>
            </a:r>
            <a:r>
              <a:rPr lang="ko-KR" altLang="en-US" dirty="0"/>
              <a:t>한국도로공사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0720" y="2461148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5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259</Words>
  <Application>Microsoft Office PowerPoint</Application>
  <PresentationFormat>사용자 지정</PresentationFormat>
  <Paragraphs>66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줄기</vt:lpstr>
      <vt:lpstr>프로젝트 기획 발표</vt:lpstr>
      <vt:lpstr>목차</vt:lpstr>
      <vt:lpstr>주제</vt:lpstr>
      <vt:lpstr>주차 별 계획</vt:lpstr>
      <vt:lpstr>역할분담</vt:lpstr>
      <vt:lpstr>참고자료</vt:lpstr>
      <vt:lpstr>감사합니다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주차별 계획 – 국회의원 의정활동 정보제공</dc:title>
  <dc:creator>Microsoft</dc:creator>
  <cp:lastModifiedBy>유승현</cp:lastModifiedBy>
  <cp:revision>10</cp:revision>
  <dcterms:created xsi:type="dcterms:W3CDTF">2016-05-08T05:16:39Z</dcterms:created>
  <dcterms:modified xsi:type="dcterms:W3CDTF">2016-05-09T08:30:32Z</dcterms:modified>
</cp:coreProperties>
</file>