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9"/>
  </p:notesMasterIdLst>
  <p:sldIdLst>
    <p:sldId id="262" r:id="rId2"/>
    <p:sldId id="257" r:id="rId3"/>
    <p:sldId id="259" r:id="rId4"/>
    <p:sldId id="263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7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C9094-325E-4902-9569-2CEC38C9C47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F637D-88D5-4436-B530-80BB75E2B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2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0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044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7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44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3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7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3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2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9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0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05B8-3089-47F2-9ED2-B1CDD314A90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75245" y="1540477"/>
            <a:ext cx="8915399" cy="8808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최</a:t>
            </a:r>
            <a:r>
              <a:rPr lang="ko-KR" altLang="en-US" dirty="0"/>
              <a:t>종</a:t>
            </a:r>
            <a:r>
              <a:rPr lang="ko-KR" altLang="en-US" dirty="0" smtClean="0"/>
              <a:t>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2012180020 </a:t>
            </a:r>
            <a:r>
              <a:rPr lang="ko-KR" altLang="en-US" dirty="0" smtClean="0"/>
              <a:t>신동협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2012180026 </a:t>
            </a:r>
            <a:r>
              <a:rPr lang="ko-KR" altLang="en-US" dirty="0" smtClean="0"/>
              <a:t>유승현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2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600" dirty="0" smtClean="0"/>
              <a:t>목차</a:t>
            </a:r>
            <a:endParaRPr lang="ko-KR" altLang="en-US" sz="66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주제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en-US" altLang="ko-KR" sz="3200" dirty="0"/>
              <a:t>. </a:t>
            </a:r>
            <a:r>
              <a:rPr lang="ko-KR" altLang="en-US" sz="3200" dirty="0" err="1"/>
              <a:t>깃허브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커밋</a:t>
            </a:r>
            <a:endParaRPr lang="en-US" altLang="ko-KR" sz="3200" dirty="0"/>
          </a:p>
          <a:p>
            <a:r>
              <a:rPr lang="en-US" altLang="ko-KR" sz="3200" dirty="0" smtClean="0"/>
              <a:t>3</a:t>
            </a:r>
            <a:r>
              <a:rPr lang="en-US" altLang="ko-KR" sz="3200" dirty="0" smtClean="0"/>
              <a:t>. </a:t>
            </a:r>
            <a:r>
              <a:rPr lang="en-US" altLang="ko-KR" sz="3200" dirty="0"/>
              <a:t>c</a:t>
            </a:r>
            <a:r>
              <a:rPr lang="ko-KR" altLang="en-US" sz="3200" dirty="0"/>
              <a:t>연동 함수 시연</a:t>
            </a:r>
            <a:endParaRPr lang="en-US" altLang="ko-KR" sz="3200" dirty="0"/>
          </a:p>
          <a:p>
            <a:r>
              <a:rPr lang="en-US" altLang="ko-KR" sz="3200" dirty="0" smtClean="0"/>
              <a:t>4. </a:t>
            </a:r>
            <a:r>
              <a:rPr lang="ko-KR" altLang="en-US" sz="3200" dirty="0"/>
              <a:t>패키지 후 본 파일 </a:t>
            </a:r>
            <a:r>
              <a:rPr lang="ko-KR" altLang="en-US" sz="3200" dirty="0" smtClean="0"/>
              <a:t>시연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644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주제</a:t>
            </a:r>
            <a:endParaRPr lang="ko-KR" altLang="en-US" sz="5400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89212" y="2133600"/>
            <a:ext cx="8849932" cy="3945924"/>
          </a:xfrm>
        </p:spPr>
        <p:txBody>
          <a:bodyPr/>
          <a:lstStyle/>
          <a:p>
            <a:r>
              <a:rPr lang="ko-KR" altLang="en-US" sz="2400" dirty="0" smtClean="0"/>
              <a:t>고속도로 휴게소의 시설현황과 각 휴게소의 대표 </a:t>
            </a:r>
            <a:r>
              <a:rPr lang="ko-KR" altLang="en-US" sz="2400" dirty="0" smtClean="0"/>
              <a:t>음식현황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휴게</a:t>
            </a:r>
            <a:r>
              <a:rPr lang="ko-KR" altLang="en-US" sz="2400" dirty="0"/>
              <a:t>소</a:t>
            </a:r>
            <a:r>
              <a:rPr lang="ko-KR" altLang="en-US" sz="2400" dirty="0" smtClean="0"/>
              <a:t> 위치 확인 및 교통 상황 정보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98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 smtClean="0"/>
              <a:t>깃허브</a:t>
            </a:r>
            <a:r>
              <a:rPr lang="ko-KR" altLang="en-US" sz="5400" dirty="0" smtClean="0"/>
              <a:t> </a:t>
            </a:r>
            <a:r>
              <a:rPr lang="ko-KR" altLang="en-US" sz="5400" dirty="0" err="1" smtClean="0"/>
              <a:t>커밋</a:t>
            </a:r>
            <a:endParaRPr lang="ko-KR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52" y="1685736"/>
            <a:ext cx="8478012" cy="41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4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547205" y="270894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C</a:t>
            </a:r>
            <a:r>
              <a:rPr lang="ko-KR" altLang="en-US" sz="5400" dirty="0" smtClean="0"/>
              <a:t>연동 함수 시연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94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547205" y="2708942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패키지 후 시연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872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0720" y="2461148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5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53</Words>
  <Application>Microsoft Office PowerPoint</Application>
  <PresentationFormat>사용자 지정</PresentationFormat>
  <Paragraphs>16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줄기</vt:lpstr>
      <vt:lpstr>프로젝트 최종 발표</vt:lpstr>
      <vt:lpstr>목차</vt:lpstr>
      <vt:lpstr>주제</vt:lpstr>
      <vt:lpstr>깃허브 커밋</vt:lpstr>
      <vt:lpstr>C연동 함수 시연</vt:lpstr>
      <vt:lpstr>패키지 후 시연</vt:lpstr>
      <vt:lpstr>감사합니다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주차별 계획 – 국회의원 의정활동 정보제공</dc:title>
  <dc:creator>Microsoft</dc:creator>
  <cp:lastModifiedBy>유승현</cp:lastModifiedBy>
  <cp:revision>13</cp:revision>
  <dcterms:created xsi:type="dcterms:W3CDTF">2016-05-08T05:16:39Z</dcterms:created>
  <dcterms:modified xsi:type="dcterms:W3CDTF">2016-06-16T02:43:02Z</dcterms:modified>
</cp:coreProperties>
</file>