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9" r:id="rId14"/>
    <p:sldId id="273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82D06-5D3D-DFAE-F6D4-138C46670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415476-B0A6-96C0-2FF3-EACF34191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619DB-DC74-4855-EAA3-4DCE97AF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9D68B-80A0-863E-68A4-320BE60F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69650-7388-FBEE-4E3D-8E15D1B1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4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A0C17-97E0-1D30-8C70-37FF609A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43A816-9FCE-8EB6-0ED6-7EF3B6219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59FC4-B53E-2007-37E3-C50B45AA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7B8D3-EDF7-7D0A-8C3A-7CA2CF61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66720-3C82-3AC6-6992-ACD55AD2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6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DDAFE8-AC36-40F8-21A4-274B713F2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EF1FEC-1E2F-1A55-E444-9D9726E33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B8353-E556-201C-FCF7-98A16B49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D9056-6448-FB48-CC04-549DE6D2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D33C7-E7F8-1EDE-3A69-CB17A955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EA63F-30FA-5F75-9385-07770775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C4042-EED3-41CE-A65E-324CD319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7CE31-378F-5BD8-95C2-AEFA2167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7BD98-E63C-7DB8-896E-194DA436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C3920-11D1-72FB-94B9-BC1119CA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0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110AD-18EB-C20C-07F0-9E67E468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03068-1A94-8226-1BDF-9F7BC037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719A2-87D4-5B73-9E74-D0C63F66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6B64E-C652-35B9-752D-AC21A3F3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9776C-7688-B5CB-2B02-285F4E32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D5B9C-1512-8370-3F66-73ECD8B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23961-4153-1BBA-F6F8-E090B8A33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6893D2-FB68-3761-B05D-AF8767957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9DC3B-0070-4ED3-4990-16C9CDD1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E9BD2-97E5-1A5A-725C-9A5430DF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74332-3AC0-1144-3FF2-6A9198D7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0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1B5C5-DACC-C294-A4AB-33B38D86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78FD7-DFE8-0EBF-B357-A4529177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F62BD9-D9F8-32A0-F7A4-CDA266D0F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CB56C-A7F1-BEF2-16D9-A587E0AEB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CD55A-11B4-6EEA-2ACA-8E341D57A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761E8-CA19-4297-0AD7-CD65219F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3877D-0044-99B9-D8BA-27E19E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52FC65-5853-0E24-E4F8-7643F770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4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12666-8660-44DA-1C1C-1B9EF545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A3F14-ACED-F7CF-6218-A5051738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E8553B-F3A5-7B6F-C318-C5C5001E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C8F4A-150E-C0A5-673A-CDBBE3F2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7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3E67AE-33EE-F174-7AB1-56F508CE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E753A-7B1E-BF93-07A9-F5161D23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604A18-4FFA-60D8-4C0A-309A9310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4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56D11-4736-B651-783B-56E2B780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CD9C6-6737-0A0D-C1F2-5D4AACF6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11591-C344-2BFD-A296-C9E22DC47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97503-3089-A9F0-6917-D281D8AA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ED748-4BC1-398C-5039-067D32C4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176C8-F248-6FDE-0033-A5E0E838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0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9067-CBEF-2467-264C-942ECC84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A22118-6290-3C1A-3F79-BD562BB56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67429C-0146-0F7B-74E9-8E99E6275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F684B-56A7-D7AD-368C-6BD9909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A7E21-AB19-182E-6974-F56B7837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7DE48F-1AF0-BBB2-96DF-9EC18438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2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2A6E88-D3F3-20AA-3F0B-2DEA280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9FD16-9062-4034-1D87-C786BAEB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8F5AD-827A-16D0-1D51-5BEC100F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B9B85-7301-4D27-82D3-6D0B59C8FC6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F00F7-2703-8D02-17E2-239676386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3C142-334D-8FE6-195D-660D86A5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5D70-9092-4CB1-A96C-A9B1608D0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9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A8F22-2838-4130-4446-CDBD84873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428514" cy="2387600"/>
          </a:xfrm>
        </p:spPr>
        <p:txBody>
          <a:bodyPr/>
          <a:lstStyle/>
          <a:p>
            <a:r>
              <a:rPr lang="ko-KR" altLang="en-US" dirty="0"/>
              <a:t>물품관리프로그램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Winform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640" y="5048283"/>
            <a:ext cx="2970245" cy="587407"/>
          </a:xfrm>
        </p:spPr>
        <p:txBody>
          <a:bodyPr/>
          <a:lstStyle/>
          <a:p>
            <a:pPr algn="r"/>
            <a:r>
              <a:rPr lang="en-US" altLang="ko-KR" dirty="0"/>
              <a:t>2019975034 	</a:t>
            </a:r>
            <a:r>
              <a:rPr lang="ko-KR" altLang="en-US" dirty="0"/>
              <a:t>신기윤</a:t>
            </a:r>
          </a:p>
        </p:txBody>
      </p:sp>
    </p:spTree>
    <p:extLst>
      <p:ext uri="{BB962C8B-B14F-4D97-AF65-F5344CB8AC3E}">
        <p14:creationId xmlns:p14="http://schemas.microsoft.com/office/powerpoint/2010/main" val="131545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1EBAFC-ADFE-470E-1C3B-15A780AE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3" y="1760075"/>
            <a:ext cx="5785647" cy="3337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9A5878-5CA7-DE1C-5910-70845886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60075"/>
            <a:ext cx="5628795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0089" y="2974317"/>
            <a:ext cx="4851919" cy="909366"/>
          </a:xfrm>
        </p:spPr>
        <p:txBody>
          <a:bodyPr/>
          <a:lstStyle/>
          <a:p>
            <a:r>
              <a:rPr lang="ko-KR" altLang="en-US" dirty="0"/>
              <a:t>계산된 상품은 </a:t>
            </a:r>
            <a:r>
              <a:rPr lang="en-US" altLang="ko-KR" dirty="0" err="1"/>
              <a:t>mysql</a:t>
            </a:r>
            <a:r>
              <a:rPr lang="ko-KR" altLang="en-US" dirty="0"/>
              <a:t>에 저장되며 이후 판매내역에 저장됩니다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9CF5D-F421-C991-E448-FDB3DE3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2" y="1703205"/>
            <a:ext cx="56860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436" y="2997881"/>
            <a:ext cx="3890866" cy="1208314"/>
          </a:xfrm>
        </p:spPr>
        <p:txBody>
          <a:bodyPr/>
          <a:lstStyle/>
          <a:p>
            <a:r>
              <a:rPr lang="ko-KR" altLang="en-US" dirty="0"/>
              <a:t>판매내역에 저장된 상품은 수정 할 수 있으며 품목삭제도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1A0650-8F97-D273-FD6F-8EDEC589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3" y="1763885"/>
            <a:ext cx="6264183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6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896D68-1579-1657-99FC-9E15ACF2B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6604"/>
            <a:ext cx="10515600" cy="4104791"/>
          </a:xfrm>
        </p:spPr>
      </p:pic>
    </p:spTree>
    <p:extLst>
      <p:ext uri="{BB962C8B-B14F-4D97-AF65-F5344CB8AC3E}">
        <p14:creationId xmlns:p14="http://schemas.microsoft.com/office/powerpoint/2010/main" val="234702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9A0EA-4912-0F8C-DAFF-A76DF1C1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재고 현황을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755279-348D-C382-F9FB-AF76A7F94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06" y="1923980"/>
            <a:ext cx="7690542" cy="39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01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279CC-C2FA-6366-3C80-9BD7970F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445"/>
            <a:ext cx="10515600" cy="670243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01438-CFBC-4571-C3D1-B3008489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6719"/>
            <a:ext cx="10515600" cy="6702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/>
              <a:t>실시간으로 상품의 재고 </a:t>
            </a:r>
            <a:r>
              <a:rPr lang="ko-KR" altLang="en-US"/>
              <a:t>상황을 알 수 </a:t>
            </a:r>
            <a:r>
              <a:rPr lang="ko-KR" altLang="en-US" dirty="0"/>
              <a:t>있습니다</a:t>
            </a:r>
            <a:r>
              <a:rPr lang="en-US" altLang="ko-KR" dirty="0"/>
              <a:t>. &amp; </a:t>
            </a:r>
            <a:r>
              <a:rPr lang="ko-KR" altLang="en-US" dirty="0"/>
              <a:t>수정도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A5D39-6A3E-14FB-41D5-CB26678E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5257800" cy="3429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5CD3F0-FC76-ACFC-A1B0-BF2C4149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25625"/>
            <a:ext cx="5257799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2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A561C-BC01-D30E-5199-CD06FE3B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85EB4-E9E2-17EC-8067-E1F04655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0" y="3067514"/>
            <a:ext cx="2834640" cy="90741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바뀌게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25AE9-97EF-7537-785F-2D5EA508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91871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765D4-C9E2-60CE-AFDC-6CAACA9B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16489-E588-577C-2C18-E4FBBC5F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https://enqnajrwk.tistory.com/2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86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6144" y="2561253"/>
            <a:ext cx="2528597" cy="2127379"/>
          </a:xfrm>
        </p:spPr>
        <p:txBody>
          <a:bodyPr/>
          <a:lstStyle/>
          <a:p>
            <a:pPr algn="l"/>
            <a:r>
              <a:rPr lang="ko-KR" altLang="en-US" dirty="0"/>
              <a:t>초기 화면</a:t>
            </a:r>
            <a:endParaRPr lang="en-US" altLang="ko-KR" dirty="0"/>
          </a:p>
          <a:p>
            <a:pPr algn="l"/>
            <a:r>
              <a:rPr lang="en-US" altLang="ko-KR" dirty="0"/>
              <a:t>1.</a:t>
            </a:r>
            <a:r>
              <a:rPr lang="ko-KR" altLang="en-US" dirty="0"/>
              <a:t>종료버튼</a:t>
            </a:r>
            <a:endParaRPr lang="en-US" altLang="ko-KR" dirty="0"/>
          </a:p>
          <a:p>
            <a:pPr algn="l"/>
            <a:r>
              <a:rPr lang="en-US" altLang="ko-KR" dirty="0"/>
              <a:t>2.</a:t>
            </a:r>
            <a:r>
              <a:rPr lang="ko-KR" altLang="en-US" dirty="0"/>
              <a:t>로그인 버튼</a:t>
            </a:r>
            <a:endParaRPr lang="en-US" altLang="ko-KR" dirty="0"/>
          </a:p>
          <a:p>
            <a:pPr algn="l"/>
            <a:r>
              <a:rPr lang="en-US" altLang="ko-KR" dirty="0"/>
              <a:t>3.</a:t>
            </a:r>
            <a:r>
              <a:rPr lang="ko-KR" altLang="en-US" dirty="0"/>
              <a:t>회원가입버튼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F1DF5-E130-958E-BE5A-C4A0DC4F2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66" y="1111404"/>
            <a:ext cx="3600000" cy="46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4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0" y="2895600"/>
            <a:ext cx="3840480" cy="2001520"/>
          </a:xfrm>
        </p:spPr>
        <p:txBody>
          <a:bodyPr/>
          <a:lstStyle/>
          <a:p>
            <a:pPr algn="l"/>
            <a:r>
              <a:rPr lang="en-US" altLang="ko-KR" dirty="0"/>
              <a:t>2</a:t>
            </a:r>
            <a:r>
              <a:rPr lang="ko-KR" altLang="en-US" dirty="0"/>
              <a:t>번째 화면에서는</a:t>
            </a:r>
            <a:endParaRPr lang="en-US" altLang="ko-KR" dirty="0"/>
          </a:p>
          <a:p>
            <a:pPr algn="l"/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기입란</a:t>
            </a:r>
            <a:endParaRPr lang="en-US" altLang="ko-KR" dirty="0"/>
          </a:p>
          <a:p>
            <a:pPr algn="l"/>
            <a:r>
              <a:rPr lang="ko-KR" altLang="en-US" dirty="0" err="1"/>
              <a:t>로그인버튼</a:t>
            </a:r>
            <a:endParaRPr lang="en-US" altLang="ko-KR" dirty="0"/>
          </a:p>
          <a:p>
            <a:pPr algn="l"/>
            <a:r>
              <a:rPr lang="ko-KR" altLang="en-US" dirty="0"/>
              <a:t>회원가입 버튼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C34271-877D-09C4-F982-B3CEDBE5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048355"/>
            <a:ext cx="3600000" cy="47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0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16459-BDAA-3C81-F8F9-F991990A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501" y="2681388"/>
            <a:ext cx="5834743" cy="149522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만약 회원가입을 해야 한다면 먼저 이메일 인증을 한 이후 회원가입을 할 수 있도록 만들어 봤습니다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048EDC-97FF-FEB2-BF12-1F4D0BE1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2162377"/>
            <a:ext cx="5834743" cy="25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1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071A-993F-8124-7E9F-A00B14AE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573178-B0C5-1C4A-8494-FF90E1D37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988" y="2563777"/>
            <a:ext cx="3856054" cy="24790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D8863E-7E00-87FE-706F-A44E0C076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21" y="2040813"/>
            <a:ext cx="2118544" cy="975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5367C5-962A-F93F-2C9F-A75B47896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544" y="2040812"/>
            <a:ext cx="2385267" cy="9754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283895-CF94-68C9-1A0E-C9F4645C1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175" y="3366380"/>
            <a:ext cx="4771635" cy="21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8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16459-BDAA-3C81-F8F9-F991990A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049" y="2503730"/>
            <a:ext cx="4040156" cy="204657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이후 회원가입을 할 수 있도록 칸이 만들어 지며 원하는 이름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비밀번호를 </a:t>
            </a:r>
            <a:r>
              <a:rPr lang="ko-KR" altLang="en-US" dirty="0" err="1"/>
              <a:t>작성후</a:t>
            </a:r>
            <a:r>
              <a:rPr lang="ko-KR" altLang="en-US" dirty="0"/>
              <a:t> 회원가입을 누르면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44773D-B237-9973-F63C-66E0DBAB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28" y="877078"/>
            <a:ext cx="4320672" cy="52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8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373BF8-4C33-7DA0-2416-227C642EC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502" y="1158667"/>
            <a:ext cx="3947937" cy="45406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6833FB-A975-78DF-AD1C-38C078D21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563" y="2716549"/>
            <a:ext cx="4388498" cy="14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3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230" y="2589245"/>
            <a:ext cx="3481485" cy="1679510"/>
          </a:xfrm>
        </p:spPr>
        <p:txBody>
          <a:bodyPr/>
          <a:lstStyle/>
          <a:p>
            <a:pPr algn="l"/>
            <a:r>
              <a:rPr lang="en-US" altLang="ko-KR" dirty="0"/>
              <a:t>3</a:t>
            </a:r>
            <a:r>
              <a:rPr lang="ko-KR" altLang="en-US" dirty="0"/>
              <a:t>번째 화면에서는</a:t>
            </a:r>
            <a:endParaRPr lang="en-US" altLang="ko-KR" dirty="0"/>
          </a:p>
          <a:p>
            <a:pPr algn="l"/>
            <a:r>
              <a:rPr lang="ko-KR" altLang="en-US" dirty="0"/>
              <a:t>간단하게 관리자 창으로 </a:t>
            </a:r>
            <a:endParaRPr lang="en-US" altLang="ko-KR" dirty="0"/>
          </a:p>
          <a:p>
            <a:pPr algn="l"/>
            <a:r>
              <a:rPr lang="ko-KR" altLang="en-US" dirty="0"/>
              <a:t>들어갈 수 있으며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9A66BB-BD5E-7393-4FAE-39D3C98CD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75" y="1207800"/>
            <a:ext cx="3649435" cy="44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5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305D8FE-9439-7986-0038-B71DF63A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9419" y="2542596"/>
            <a:ext cx="4674637" cy="1772807"/>
          </a:xfrm>
        </p:spPr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번째 화면에는 </a:t>
            </a:r>
            <a:endParaRPr lang="en-US" altLang="ko-KR" dirty="0"/>
          </a:p>
          <a:p>
            <a:pPr algn="l"/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r>
              <a:rPr lang="en-US" altLang="ko-KR" dirty="0"/>
              <a:t>, </a:t>
            </a:r>
            <a:r>
              <a:rPr lang="ko-KR" altLang="en-US" dirty="0"/>
              <a:t>합계 기입란</a:t>
            </a:r>
            <a:endParaRPr lang="en-US" altLang="ko-KR" dirty="0"/>
          </a:p>
          <a:p>
            <a:pPr algn="l"/>
            <a:r>
              <a:rPr lang="ko-KR" altLang="en-US" dirty="0"/>
              <a:t>취소버튼</a:t>
            </a:r>
            <a:r>
              <a:rPr lang="en-US" altLang="ko-KR" dirty="0"/>
              <a:t>, </a:t>
            </a:r>
            <a:r>
              <a:rPr lang="ko-KR" altLang="en-US" dirty="0"/>
              <a:t>담기 버튼</a:t>
            </a:r>
            <a:r>
              <a:rPr lang="en-US" altLang="ko-KR" dirty="0"/>
              <a:t>, </a:t>
            </a:r>
            <a:r>
              <a:rPr lang="ko-KR" altLang="en-US" dirty="0"/>
              <a:t>계산하기버튼</a:t>
            </a:r>
            <a:r>
              <a:rPr lang="en-US" altLang="ko-KR" dirty="0"/>
              <a:t>, </a:t>
            </a:r>
            <a:r>
              <a:rPr lang="ko-KR" altLang="en-US" dirty="0"/>
              <a:t>판매내역 버튼이 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CFE0A2-8970-CD1D-E106-35D77DCB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81" y="1744834"/>
            <a:ext cx="5509619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7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142</Words>
  <Application>Microsoft Office PowerPoint</Application>
  <PresentationFormat>와이드스크린</PresentationFormat>
  <Paragraphs>25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물품관리프로그램(Winform)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재고 현황을 클릭시</vt:lpstr>
      <vt:lpstr>PowerPoint 프레젠테이션</vt:lpstr>
      <vt:lpstr>PowerPoint 프레젠테이션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물품관리프로그램(Winform)</dc:title>
  <dc:creator>신기윤</dc:creator>
  <cp:lastModifiedBy>신기윤</cp:lastModifiedBy>
  <cp:revision>19</cp:revision>
  <dcterms:created xsi:type="dcterms:W3CDTF">2023-06-12T04:53:29Z</dcterms:created>
  <dcterms:modified xsi:type="dcterms:W3CDTF">2023-06-12T11:35:16Z</dcterms:modified>
</cp:coreProperties>
</file>