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69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ko-KR"/>
    </a:defPPr>
    <a:lvl1pPr marL="0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60" y="-84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hape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2055" name="Shape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1pPr>
            <a:lvl2pPr lvl="1" algn="ctr" marL="4572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2pPr>
            <a:lvl3pPr lvl="2" algn="ctr" marL="9144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3pPr>
            <a:lvl4pPr lvl="3" algn="ctr" marL="13716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4pPr>
            <a:lvl5pPr lvl="4" algn="ctr" marL="18288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5pPr>
            <a:lvl6pPr lvl="5" algn="ctr" marL="22860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6pPr>
            <a:lvl7pPr lvl="6" algn="ctr" marL="27432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7pPr>
            <a:lvl8pPr lvl="7" algn="ctr" marL="32004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8pPr>
            <a:lvl9pPr lvl="8" algn="ctr" marL="36576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부제목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2056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AF3CDD39-47E3-6C8D-49DF-F0CD5C35029B}" type="datetimeFigureOut">
              <a:rPr lang="ko-KR" altLang="en-US" smtClean="0"/>
              <a:t>*</a:t>
            </a:fld>
          </a:p>
        </p:txBody>
      </p:sp>
      <p:sp>
        <p:nvSpPr>
          <p:cNvPr id="2057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2058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93022FF2-32F6-A5E4-EA49-8594AF8FD087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3079" name="Shape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3080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F2F0597-42CC-2808-E4A1-C87BDAE4448F}" type="datetimeFigureOut">
              <a:rPr lang="ko-KR" altLang="en-US" smtClean="0"/>
              <a:t>*</a:t>
            </a:fld>
          </a:p>
        </p:txBody>
      </p:sp>
      <p:sp>
        <p:nvSpPr>
          <p:cNvPr id="3081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3082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D35609C1-EA5B-D60D-7CE1-D95F1C5A6966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hape"/>
          <p:cNvSpPr/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anchor="t"/>
          <a:lstStyle>
            <a:lvl1pPr algn="l">
              <a:defRPr lang="ko-KR" altLang="en-US" smtClean="0" b="1" sz="400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4103" name="Shape"/>
          <p:cNvSpPr/>
          <p:nvPr>
            <p:ph type="body" idx="1"/>
          </p:nvPr>
        </p:nvSpPr>
        <p:spPr>
          <a:xfrm>
            <a:off x="721995" y="2906395"/>
            <a:ext cx="7773035" cy="1501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sz="2000">
                <a:solidFill>
                  <a:schemeClr val="tx1">
                    <a:tint val="75000"/>
                  </a:schemeClr>
                </a:solidFill>
              </a:defRPr>
            </a:lvl1pPr>
            <a:lvl2pPr lvl="1" marL="457200" indent="0">
              <a:buNone/>
              <a:defRPr lang="ko-KR" altLang="en-US" smtClean="0" sz="1800">
                <a:solidFill>
                  <a:schemeClr val="tx1">
                    <a:tint val="75000"/>
                  </a:schemeClr>
                </a:solidFill>
              </a:defRPr>
            </a:lvl2pPr>
            <a:lvl3pPr lvl="2" marL="914400" indent="0">
              <a:buNone/>
              <a:defRPr lang="ko-KR" altLang="en-US" smtClean="0" sz="1600">
                <a:solidFill>
                  <a:schemeClr val="tx1">
                    <a:tint val="75000"/>
                  </a:schemeClr>
                </a:solidFill>
              </a:defRPr>
            </a:lvl3pPr>
            <a:lvl4pPr lvl="3" marL="13716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4pPr>
            <a:lvl5pPr lvl="4" marL="18288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5pPr>
            <a:lvl6pPr lvl="5" marL="22860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6pPr>
            <a:lvl7pPr lvl="6" marL="27432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7pPr>
            <a:lvl8pPr lvl="7" marL="32004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8pPr>
            <a:lvl9pPr lvl="8" marL="36576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4104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AEE53996-D5AB-128E-1C3E-4BB7D2873982}" type="datetimeFigureOut">
              <a:rPr lang="ko-KR" altLang="en-US" smtClean="0"/>
              <a:t>*</a:t>
            </a:fld>
          </a:p>
        </p:txBody>
      </p:sp>
      <p:sp>
        <p:nvSpPr>
          <p:cNvPr id="4105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4106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E124316D-C563-7829-AD0F-9C829F38FD9E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5127" name="Shape"/>
          <p:cNvSpPr/>
          <p:nvPr>
            <p:ph sz="half" idx="1"/>
          </p:nvPr>
        </p:nvSpPr>
        <p:spPr>
          <a:xfrm>
            <a:off x="457200" y="1600200"/>
            <a:ext cx="4038600" cy="452628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800"/>
            </a:lvl1pPr>
            <a:lvl2pPr lvl="1">
              <a:defRPr lang="ko-KR" altLang="en-US" smtClean="0" sz="2400"/>
            </a:lvl2pPr>
            <a:lvl3pPr lvl="2">
              <a:defRPr lang="ko-KR" altLang="en-US" smtClean="0" sz="2000"/>
            </a:lvl3pPr>
            <a:lvl4pPr lvl="3">
              <a:defRPr lang="ko-KR" altLang="en-US" smtClean="0" sz="1800"/>
            </a:lvl4pPr>
            <a:lvl5pPr lvl="4">
              <a:defRPr lang="ko-KR" altLang="en-US" smtClean="0" sz="1800"/>
            </a:lvl5pPr>
            <a:lvl6pPr lvl="5">
              <a:defRPr lang="ko-KR" altLang="en-US" smtClean="0" sz="1800"/>
            </a:lvl6pPr>
            <a:lvl7pPr lvl="6">
              <a:defRPr lang="ko-KR" altLang="en-US" smtClean="0" sz="1800"/>
            </a:lvl7pPr>
            <a:lvl8pPr lvl="7">
              <a:defRPr lang="ko-KR" altLang="en-US" smtClean="0" sz="1800"/>
            </a:lvl8pPr>
            <a:lvl9pPr lvl="8">
              <a:defRPr lang="ko-KR" altLang="en-US" smtClean="0" sz="18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5128" name="Shape"/>
          <p:cNvSpPr/>
          <p:nvPr>
            <p:ph sz="half" idx="2"/>
          </p:nvPr>
        </p:nvSpPr>
        <p:spPr>
          <a:xfrm>
            <a:off x="4648200" y="1600200"/>
            <a:ext cx="4038600" cy="452628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800"/>
            </a:lvl1pPr>
            <a:lvl2pPr lvl="1">
              <a:defRPr lang="ko-KR" altLang="en-US" smtClean="0" sz="2400"/>
            </a:lvl2pPr>
            <a:lvl3pPr lvl="2">
              <a:defRPr lang="ko-KR" altLang="en-US" smtClean="0" sz="2000"/>
            </a:lvl3pPr>
            <a:lvl4pPr lvl="3">
              <a:defRPr lang="ko-KR" altLang="en-US" smtClean="0" sz="1800"/>
            </a:lvl4pPr>
            <a:lvl5pPr lvl="4">
              <a:defRPr lang="ko-KR" altLang="en-US" smtClean="0" sz="1800"/>
            </a:lvl5pPr>
            <a:lvl6pPr lvl="5">
              <a:defRPr lang="ko-KR" altLang="en-US" smtClean="0" sz="1800"/>
            </a:lvl6pPr>
            <a:lvl7pPr lvl="6">
              <a:defRPr lang="ko-KR" altLang="en-US" smtClean="0" sz="1800"/>
            </a:lvl7pPr>
            <a:lvl8pPr lvl="7">
              <a:defRPr lang="ko-KR" altLang="en-US" smtClean="0" sz="1800"/>
            </a:lvl8pPr>
            <a:lvl9pPr lvl="8">
              <a:defRPr lang="ko-KR" altLang="en-US" smtClean="0" sz="18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5129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0D4ACA63-F165-BA6E-3775-D2E7504812A0}" type="datetimeFigureOut">
              <a:rPr lang="ko-KR" altLang="en-US" smtClean="0"/>
              <a:t>*</a:t>
            </a:fld>
          </a:p>
        </p:txBody>
      </p:sp>
      <p:sp>
        <p:nvSpPr>
          <p:cNvPr id="5130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5131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477E6476-4D2D-CA4A-768B-7279DEA2035F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6151" name="Shape"/>
          <p:cNvSpPr/>
          <p:nvPr>
            <p:ph type="body" idx="1"/>
          </p:nvPr>
        </p:nvSpPr>
        <p:spPr>
          <a:xfrm>
            <a:off x="457200" y="1534795"/>
            <a:ext cx="404050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b="1" sz="2200"/>
            </a:lvl1pPr>
            <a:lvl2pPr lvl="1" marL="457200" indent="0">
              <a:buNone/>
              <a:defRPr lang="ko-KR" altLang="en-US" smtClean="0" b="1" sz="2000"/>
            </a:lvl2pPr>
            <a:lvl3pPr lvl="2" marL="914400" indent="0">
              <a:buNone/>
              <a:defRPr lang="ko-KR" altLang="en-US" smtClean="0" b="1" sz="1800"/>
            </a:lvl3pPr>
            <a:lvl4pPr lvl="3" marL="1371600" indent="0">
              <a:buNone/>
              <a:defRPr lang="ko-KR" altLang="en-US" smtClean="0" b="1" sz="1600"/>
            </a:lvl4pPr>
            <a:lvl5pPr lvl="4" marL="1828800" indent="0">
              <a:buNone/>
              <a:defRPr lang="ko-KR" altLang="en-US" smtClean="0" b="1" sz="1600"/>
            </a:lvl5pPr>
            <a:lvl6pPr lvl="5" marL="2286000" indent="0">
              <a:buNone/>
              <a:defRPr lang="ko-KR" altLang="en-US" smtClean="0" b="1" sz="1600"/>
            </a:lvl6pPr>
            <a:lvl7pPr lvl="6" marL="2743200" indent="0">
              <a:buNone/>
              <a:defRPr lang="ko-KR" altLang="en-US" smtClean="0" b="1" sz="1600"/>
            </a:lvl7pPr>
            <a:lvl8pPr lvl="7" marL="3200400" indent="0">
              <a:buNone/>
              <a:defRPr lang="ko-KR" altLang="en-US" smtClean="0" b="1" sz="1600"/>
            </a:lvl8pPr>
            <a:lvl9pPr lvl="8" marL="3657600" indent="0">
              <a:buNone/>
              <a:defRPr lang="ko-KR" altLang="en-US" smtClean="0" b="1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6152" name="Shape"/>
          <p:cNvSpPr/>
          <p:nvPr>
            <p:ph sz="half" idx="2"/>
          </p:nvPr>
        </p:nvSpPr>
        <p:spPr>
          <a:xfrm>
            <a:off x="457200" y="2174875"/>
            <a:ext cx="4040505" cy="3951605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400"/>
            </a:lvl1pPr>
            <a:lvl2pPr lvl="1">
              <a:defRPr lang="ko-KR" altLang="en-US" smtClean="0" sz="1800"/>
            </a:lvl2pPr>
            <a:lvl3pPr lvl="2">
              <a:defRPr lang="ko-KR" altLang="en-US" smtClean="0" sz="1600"/>
            </a:lvl3pPr>
            <a:lvl4pPr lvl="3">
              <a:defRPr lang="ko-KR" altLang="en-US" smtClean="0" sz="1600"/>
            </a:lvl4pPr>
            <a:lvl5pPr lvl="4">
              <a:defRPr lang="ko-KR" altLang="en-US" smtClean="0" sz="1600"/>
            </a:lvl5pPr>
            <a:lvl6pPr lvl="5">
              <a:defRPr lang="ko-KR" altLang="en-US" smtClean="0" sz="1600"/>
            </a:lvl6pPr>
            <a:lvl7pPr lvl="6">
              <a:defRPr lang="ko-KR" altLang="en-US" smtClean="0" sz="1600"/>
            </a:lvl7pPr>
            <a:lvl8pPr lvl="7">
              <a:defRPr lang="ko-KR" altLang="en-US" smtClean="0" sz="1600"/>
            </a:lvl8pPr>
            <a:lvl9pPr lvl="8">
              <a:defRPr lang="ko-KR" altLang="en-US" smtClean="0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6153" name="Shape"/>
          <p:cNvSpPr/>
          <p:nvPr>
            <p:ph type="body" sz="quarter" idx="3"/>
          </p:nvPr>
        </p:nvSpPr>
        <p:spPr>
          <a:xfrm>
            <a:off x="4645025" y="1534795"/>
            <a:ext cx="404177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b="1" sz="2200"/>
            </a:lvl1pPr>
            <a:lvl2pPr lvl="1" marL="457200" indent="0">
              <a:buNone/>
              <a:defRPr lang="ko-KR" altLang="en-US" smtClean="0" b="1" sz="2000"/>
            </a:lvl2pPr>
            <a:lvl3pPr lvl="2" marL="914400" indent="0">
              <a:buNone/>
              <a:defRPr lang="ko-KR" altLang="en-US" smtClean="0" b="1" sz="1800"/>
            </a:lvl3pPr>
            <a:lvl4pPr lvl="3" marL="1371600" indent="0">
              <a:buNone/>
              <a:defRPr lang="ko-KR" altLang="en-US" smtClean="0" b="1" sz="1600"/>
            </a:lvl4pPr>
            <a:lvl5pPr lvl="4" marL="1828800" indent="0">
              <a:buNone/>
              <a:defRPr lang="ko-KR" altLang="en-US" smtClean="0" b="1" sz="1600"/>
            </a:lvl5pPr>
            <a:lvl6pPr lvl="5" marL="2286000" indent="0">
              <a:buNone/>
              <a:defRPr lang="ko-KR" altLang="en-US" smtClean="0" b="1" sz="1600"/>
            </a:lvl6pPr>
            <a:lvl7pPr lvl="6" marL="2743200" indent="0">
              <a:buNone/>
              <a:defRPr lang="ko-KR" altLang="en-US" smtClean="0" b="1" sz="1600"/>
            </a:lvl7pPr>
            <a:lvl8pPr lvl="7" marL="3200400" indent="0">
              <a:buNone/>
              <a:defRPr lang="ko-KR" altLang="en-US" smtClean="0" b="1" sz="1600"/>
            </a:lvl8pPr>
            <a:lvl9pPr lvl="8" marL="3657600" indent="0">
              <a:buNone/>
              <a:defRPr lang="ko-KR" altLang="en-US" smtClean="0" b="1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6154" name="Shape"/>
          <p:cNvSpPr/>
          <p:nvPr>
            <p:ph sz="quarter" idx="4"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400"/>
            </a:lvl1pPr>
            <a:lvl2pPr lvl="1">
              <a:defRPr lang="ko-KR" altLang="en-US" smtClean="0" sz="1800"/>
            </a:lvl2pPr>
            <a:lvl3pPr lvl="2">
              <a:defRPr lang="ko-KR" altLang="en-US" smtClean="0" sz="1600"/>
            </a:lvl3pPr>
            <a:lvl4pPr lvl="3">
              <a:defRPr lang="ko-KR" altLang="en-US" smtClean="0" sz="1600"/>
            </a:lvl4pPr>
            <a:lvl5pPr lvl="4">
              <a:defRPr lang="ko-KR" altLang="en-US" smtClean="0" sz="1600"/>
            </a:lvl5pPr>
            <a:lvl6pPr lvl="5">
              <a:defRPr lang="ko-KR" altLang="en-US" smtClean="0" sz="1600"/>
            </a:lvl6pPr>
            <a:lvl7pPr lvl="6">
              <a:defRPr lang="ko-KR" altLang="en-US" smtClean="0" sz="1600"/>
            </a:lvl7pPr>
            <a:lvl8pPr lvl="7">
              <a:defRPr lang="ko-KR" altLang="en-US" smtClean="0" sz="1600"/>
            </a:lvl8pPr>
            <a:lvl9pPr lvl="8">
              <a:defRPr lang="ko-KR" altLang="en-US" smtClean="0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615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27FC994-8674-E242-4C2A-12C0E7A60CF0}" type="datetimeFigureOut">
              <a:rPr lang="ko-KR" altLang="en-US" smtClean="0"/>
              <a:t>*</a:t>
            </a:fld>
          </a:p>
        </p:txBody>
      </p:sp>
      <p:sp>
        <p:nvSpPr>
          <p:cNvPr id="615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615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3B8F7C6E-68F3-69E7-1A4B-01B5CCC5B9D0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717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CDA1BA1-1584-A232-6C33-525AEA7E1230}" type="datetimeFigureOut">
              <a:rPr lang="ko-KR" altLang="en-US" smtClean="0"/>
              <a:t>*</a:t>
            </a:fld>
          </a:p>
        </p:txBody>
      </p:sp>
      <p:sp>
        <p:nvSpPr>
          <p:cNvPr id="717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717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CFE6D0AD-863A-D75A-1A1D-8AEF75492B92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FE02EAA1-243A-62EF-F28E-B9AA571F80C1}" type="datetimeFigureOut">
              <a:rPr lang="ko-KR" altLang="en-US" smtClean="0"/>
              <a:t>*</a:t>
            </a:fld>
          </a:p>
        </p:txBody>
      </p:sp>
      <p:sp>
        <p:nvSpPr>
          <p:cNvPr id="8199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8200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E885CFF3-100C-C6EA-0420-26A4B50B6DEB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Shape"/>
          <p:cNvSpPr/>
          <p:nvPr>
            <p:ph type="title"/>
          </p:nvPr>
        </p:nvSpPr>
        <p:spPr>
          <a:xfrm>
            <a:off x="457200" y="273050"/>
            <a:ext cx="3008630" cy="1162050"/>
          </a:xfrm>
          <a:prstGeom prst="rect">
            <a:avLst/>
          </a:prstGeom>
        </p:spPr>
        <p:txBody>
          <a:bodyPr anchor="b"/>
          <a:lstStyle>
            <a:lvl1pPr algn="l">
              <a:defRPr lang="ko-KR" altLang="en-US" smtClean="0" b="1" sz="200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9223" name="Shape"/>
          <p:cNvSpPr/>
          <p:nvPr>
            <p:ph idx="1"/>
          </p:nvPr>
        </p:nvSpPr>
        <p:spPr>
          <a:xfrm>
            <a:off x="3575050" y="273050"/>
            <a:ext cx="5111750" cy="585343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3200"/>
            </a:lvl1pPr>
            <a:lvl2pPr lvl="1">
              <a:defRPr lang="ko-KR" altLang="en-US" smtClean="0" sz="2800"/>
            </a:lvl2pPr>
            <a:lvl3pPr lvl="2">
              <a:defRPr lang="ko-KR" altLang="en-US" smtClean="0" sz="2400"/>
            </a:lvl3pPr>
            <a:lvl4pPr lvl="3">
              <a:defRPr lang="ko-KR" altLang="en-US" smtClean="0" sz="2000"/>
            </a:lvl4pPr>
            <a:lvl5pPr lvl="4">
              <a:defRPr lang="ko-KR" altLang="en-US" smtClean="0" sz="2000"/>
            </a:lvl5pPr>
            <a:lvl6pPr lvl="5">
              <a:defRPr lang="ko-KR" altLang="en-US" smtClean="0" sz="2000"/>
            </a:lvl6pPr>
            <a:lvl7pPr lvl="6">
              <a:defRPr lang="ko-KR" altLang="en-US" smtClean="0" sz="2000"/>
            </a:lvl7pPr>
            <a:lvl8pPr lvl="7">
              <a:defRPr lang="ko-KR" altLang="en-US" smtClean="0" sz="2000"/>
            </a:lvl8pPr>
            <a:lvl9pPr lvl="8">
              <a:defRPr lang="ko-KR" altLang="en-US" smtClean="0" sz="20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9224" name="Shape"/>
          <p:cNvSpPr/>
          <p:nvPr>
            <p:ph type="body" sz="half" idx="2"/>
          </p:nvPr>
        </p:nvSpPr>
        <p:spPr>
          <a:xfrm>
            <a:off x="457200" y="1435100"/>
            <a:ext cx="3008630" cy="4691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mtClean="0" sz="1400"/>
            </a:lvl1pPr>
            <a:lvl2pPr lvl="1" marL="457200" indent="0">
              <a:buNone/>
              <a:defRPr lang="ko-KR" altLang="en-US" smtClean="0" sz="1200"/>
            </a:lvl2pPr>
            <a:lvl3pPr lvl="2" marL="914400" indent="0">
              <a:buNone/>
              <a:defRPr lang="ko-KR" altLang="en-US" smtClean="0" sz="1000"/>
            </a:lvl3pPr>
            <a:lvl4pPr lvl="3" marL="1371600" indent="0">
              <a:buNone/>
              <a:defRPr lang="ko-KR" altLang="en-US" smtClean="0" sz="900"/>
            </a:lvl4pPr>
            <a:lvl5pPr lvl="4" marL="1828800" indent="0">
              <a:buNone/>
              <a:defRPr lang="ko-KR" altLang="en-US" smtClean="0" sz="900"/>
            </a:lvl5pPr>
            <a:lvl6pPr lvl="5" marL="2286000" indent="0">
              <a:buNone/>
              <a:defRPr lang="ko-KR" altLang="en-US" smtClean="0" sz="900"/>
            </a:lvl6pPr>
            <a:lvl7pPr lvl="6" marL="2743200" indent="0">
              <a:buNone/>
              <a:defRPr lang="ko-KR" altLang="en-US" smtClean="0" sz="900"/>
            </a:lvl7pPr>
            <a:lvl8pPr lvl="7" marL="3200400" indent="0">
              <a:buNone/>
              <a:defRPr lang="ko-KR" altLang="en-US" smtClean="0" sz="900"/>
            </a:lvl8pPr>
            <a:lvl9pPr lvl="8" marL="3657600" indent="0">
              <a:buNone/>
              <a:defRPr lang="ko-KR" altLang="en-US" smtClean="0" sz="9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922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0E732562-89BF-A740-A6A7-7DCC1802517F}" type="datetimeFigureOut">
              <a:rPr lang="ko-KR" altLang="en-US" smtClean="0"/>
              <a:t>*</a:t>
            </a:fld>
          </a:p>
        </p:txBody>
      </p:sp>
      <p:sp>
        <p:nvSpPr>
          <p:cNvPr id="922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922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7337A935-A87C-97EB-3B7D-67E29F2F72B3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"/>
          <p:cNvSpPr>
            <a:spLocks noGrp="1"/>
          </p:cNvSpPr>
          <p:nvPr>
            <p:ph type="title" idx="0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8" name="Shape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마스터 텍스트 스타일을 편집하십시오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29" name="Shape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latinLnBrk="0">
              <a:lnSpc>
                <a:spcPct val="100000"/>
              </a:lnSpc>
              <a:defRPr lang="ko-KR" altLang="en-US" sz="1200" b="0" i="0" u="none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2C85C9-EEE5-0027-7680-432BC928E7EA}" type="datetime1">
              <a:rPr lang="ko-KR" altLang="en-US"/>
              <a:pPr>
                <a:defRPr/>
              </a:pPr>
              <a:t>2021-02-15</a:t>
            </a:fld>
            <a:endParaRPr lang="ko-KR" altLang="en-US"/>
          </a:p>
        </p:txBody>
      </p:sp>
      <p:sp>
        <p:nvSpPr>
          <p:cNvPr id="1030" name="Shape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latinLnBrk="0">
              <a:lnSpc>
                <a:spcPct val="100000"/>
              </a:lnSpc>
              <a:defRPr lang="ko-KR" altLang="en-US" sz="1200" b="0" i="0" u="none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31" name="Shape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 defTabSz="914400" rtl="0" latinLnBrk="0">
              <a:lnSpc>
                <a:spcPct val="100000"/>
              </a:lnSpc>
              <a:defRPr lang="ko-KR" altLang="en-US" sz="1200" b="0" i="0" u="none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78BFA-06F5-D44E-6A20-FA81DF57C5E2}" type="slidenum">
              <a:rPr lang="ko-KR" altLang="en-US"/>
              <a:pPr>
                <a:defRPr/>
              </a:pPr>
              <a:t>*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xmlns:mc="http://schemas.openxmlformats.org/markup-compatibility/2006" xmlns:hp="http://schemas.haansoft.com/office/presentation/8.0" mc:Ignorable="hp" hp:hslDur="500"/>
  <p:txStyles>
    <p:titleStyle>
      <a:lvl1pPr marL="0" indent="0" algn="ctr" defTabSz="914400" rtl="0" latinLnBrk="0">
        <a:lnSpc>
          <a:spcPct val="100000"/>
        </a:lnSpc>
        <a:spcBef>
          <a:spcPct val="0"/>
        </a:spcBef>
        <a:buNone/>
        <a:defRPr lang="ko-KR" altLang="en-US" sz="4400" b="0" i="0" u="none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3200" b="0" i="0" u="none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latinLnBrk="0">
        <a:lnSpc>
          <a:spcPct val="100000"/>
        </a:lnSpc>
        <a:spcBef>
          <a:spcPct val="20000"/>
        </a:spcBef>
        <a:buFont typeface="Arial"/>
        <a:buChar char="–"/>
        <a:defRPr lang="ko-KR" altLang="en-US" sz="2800" b="0" i="0" u="none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400" b="0" i="0" u="none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latinLnBrk="0">
        <a:lnSpc>
          <a:spcPct val="100000"/>
        </a:lnSpc>
        <a:spcBef>
          <a:spcPct val="20000"/>
        </a:spcBef>
        <a:buFont typeface="Arial"/>
        <a:buChar char="–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latinLnBrk="0">
        <a:lnSpc>
          <a:spcPct val="100000"/>
        </a:lnSpc>
        <a:spcBef>
          <a:spcPct val="20000"/>
        </a:spcBef>
        <a:buFont typeface="Arial"/>
        <a:buChar char="»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"/>
          <p:cNvSpPr>
            <a:spLocks noGrp="1"/>
          </p:cNvSpPr>
          <p:nvPr>
            <p:ph type="ctrTitle" idx="0"/>
          </p:nvPr>
        </p:nvSpPr>
        <p:spPr>
          <a:prstGeom prst="rect">
            <a:avLst/>
          </a:prstGeom>
        </p:spPr>
        <p:txBody>
          <a:bodyPr/>
          <a:p>
            <a:pPr/>
            <a:r>
              <a:rPr lang="ko-KR" altLang="en-US" smtClean="0"/>
              <a:t>기획서</a:t>
            </a:r>
            <a:endParaRPr lang="ko-KR" altLang="en-US" smtClean="0"/>
          </a:p>
        </p:txBody>
      </p:sp>
      <p:sp>
        <p:nvSpPr>
          <p:cNvPr id="13315" name="Shape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p>
            <a:pPr algn="r"/>
            <a:r>
              <a:rPr lang="ko-KR" altLang="en-US" sz="1000" smtClean="0"/>
              <a:t>기획서라고</a:t>
            </a:r>
            <a:r>
              <a:rPr lang="en-US" altLang="ko-KR" sz="1000" smtClean="0"/>
              <a:t> </a:t>
            </a:r>
            <a:r>
              <a:rPr lang="ko-KR" altLang="en-US" sz="1000" smtClean="0"/>
              <a:t>하기에는</a:t>
            </a:r>
            <a:r>
              <a:rPr lang="en-US" altLang="ko-KR" sz="1000" smtClean="0"/>
              <a:t> </a:t>
            </a:r>
            <a:r>
              <a:rPr lang="ko-KR" altLang="en-US" sz="1000" smtClean="0"/>
              <a:t>많이</a:t>
            </a:r>
            <a:r>
              <a:rPr lang="en-US" altLang="ko-KR" sz="1000" smtClean="0"/>
              <a:t> </a:t>
            </a:r>
            <a:r>
              <a:rPr lang="ko-KR" altLang="en-US" sz="1000" smtClean="0"/>
              <a:t>부족</a:t>
            </a:r>
            <a:r>
              <a:rPr lang="en-US" altLang="ko-KR" sz="1000" smtClean="0"/>
              <a:t>...</a:t>
            </a:r>
            <a:endParaRPr lang="ko-KR" altLang="en-US" sz="10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향후</a:t>
            </a:r>
            <a:r>
              <a:rPr lang="en-US" altLang="ko-KR" smtClean="0"/>
              <a:t> </a:t>
            </a:r>
            <a:r>
              <a:rPr lang="ko-KR" altLang="en-US" smtClean="0"/>
              <a:t>발전</a:t>
            </a:r>
            <a:r>
              <a:rPr lang="en-US" altLang="ko-KR" smtClean="0"/>
              <a:t> </a:t>
            </a:r>
            <a:r>
              <a:rPr lang="ko-KR" altLang="en-US" smtClean="0"/>
              <a:t>가능한</a:t>
            </a:r>
            <a:r>
              <a:rPr lang="en-US" altLang="ko-KR" smtClean="0"/>
              <a:t> </a:t>
            </a:r>
            <a:r>
              <a:rPr lang="ko-KR" altLang="en-US" smtClean="0"/>
              <a:t>기능</a:t>
            </a:r>
            <a:endParaRPr lang="ko-KR" altLang="en-US" smtClean="0"/>
          </a:p>
        </p:txBody>
      </p:sp>
      <p:sp>
        <p:nvSpPr>
          <p:cNvPr id="3" name="Shape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회원가입</a:t>
            </a:r>
            <a:r>
              <a:rPr lang="en-US" altLang="ko-KR" smtClean="0"/>
              <a:t>(</a:t>
            </a:r>
            <a:r>
              <a:rPr lang="ko-KR" altLang="en-US" smtClean="0"/>
              <a:t>백엔드</a:t>
            </a:r>
            <a:r>
              <a:rPr lang="en-US" altLang="ko-KR" smtClean="0"/>
              <a:t>)</a:t>
            </a:r>
            <a:endParaRPr lang="en-US" altLang="ko-KR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회원들의</a:t>
            </a:r>
            <a:r>
              <a:rPr lang="en-US" altLang="ko-KR" sz="2000" smtClean="0"/>
              <a:t> </a:t>
            </a:r>
            <a:r>
              <a:rPr lang="ko-KR" altLang="en-US" sz="2000" smtClean="0"/>
              <a:t>알람설정</a:t>
            </a:r>
            <a:r>
              <a:rPr lang="en-US" altLang="ko-KR" sz="2000" smtClean="0"/>
              <a:t>, </a:t>
            </a:r>
            <a:r>
              <a:rPr lang="ko-KR" altLang="en-US" sz="2000" smtClean="0"/>
              <a:t>즐겨찾기를</a:t>
            </a:r>
            <a:r>
              <a:rPr lang="en-US" altLang="ko-KR" sz="2000" smtClean="0"/>
              <a:t> </a:t>
            </a:r>
            <a:r>
              <a:rPr lang="ko-KR" altLang="en-US" sz="2000" smtClean="0"/>
              <a:t>서버에</a:t>
            </a:r>
            <a:r>
              <a:rPr lang="en-US" altLang="ko-KR" sz="2000" smtClean="0"/>
              <a:t> </a:t>
            </a:r>
            <a:r>
              <a:rPr lang="ko-KR" altLang="en-US" sz="2000" smtClean="0"/>
              <a:t>저장</a:t>
            </a:r>
            <a:endParaRPr lang="en-US" altLang="ko-KR" sz="2000" smtClean="0"/>
          </a:p>
          <a:p>
            <a:pPr marL="0" indent="0">
              <a:buNone/>
              <a:defRPr/>
            </a:pPr>
            <a:endParaRPr lang="en-US" altLang="ko-KR" smtClean="0"/>
          </a:p>
          <a:p>
            <a:pPr>
              <a:defRPr/>
            </a:pPr>
            <a:r>
              <a:rPr lang="ko-KR" altLang="en-US" smtClean="0"/>
              <a:t>다크</a:t>
            </a:r>
            <a:r>
              <a:rPr lang="en-US" altLang="ko-KR" smtClean="0"/>
              <a:t> </a:t>
            </a:r>
            <a:r>
              <a:rPr lang="ko-KR" altLang="en-US" smtClean="0"/>
              <a:t>모드</a:t>
            </a:r>
            <a:r>
              <a:rPr lang="en-US" altLang="ko-KR" smtClean="0"/>
              <a:t>(</a:t>
            </a:r>
            <a:r>
              <a:rPr lang="ko-KR" altLang="en-US" smtClean="0"/>
              <a:t>색</a:t>
            </a:r>
            <a:r>
              <a:rPr lang="en-US" altLang="ko-KR" smtClean="0"/>
              <a:t> </a:t>
            </a:r>
            <a:r>
              <a:rPr lang="ko-KR" altLang="en-US" smtClean="0"/>
              <a:t>커스텀</a:t>
            </a:r>
            <a:r>
              <a:rPr lang="en-US" altLang="ko-KR" smtClean="0"/>
              <a:t>)</a:t>
            </a:r>
            <a:endParaRPr lang="en-US" altLang="ko-KR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사용자가</a:t>
            </a:r>
            <a:r>
              <a:rPr lang="en-US" altLang="ko-KR" sz="2000" smtClean="0"/>
              <a:t> </a:t>
            </a:r>
            <a:r>
              <a:rPr lang="ko-KR" altLang="en-US" sz="2000" smtClean="0"/>
              <a:t>원하는</a:t>
            </a:r>
            <a:r>
              <a:rPr lang="en-US" altLang="ko-KR" sz="2000" smtClean="0"/>
              <a:t> </a:t>
            </a:r>
            <a:r>
              <a:rPr lang="ko-KR" altLang="en-US" sz="2000" smtClean="0"/>
              <a:t>색</a:t>
            </a:r>
            <a:r>
              <a:rPr lang="en-US" altLang="ko-KR" sz="2000" smtClean="0"/>
              <a:t>(</a:t>
            </a:r>
            <a:r>
              <a:rPr lang="ko-KR" altLang="en-US" sz="2000" smtClean="0"/>
              <a:t>테마</a:t>
            </a:r>
            <a:r>
              <a:rPr lang="en-US" altLang="ko-KR" sz="2000" smtClean="0"/>
              <a:t>)</a:t>
            </a:r>
            <a:r>
              <a:rPr lang="ko-KR" altLang="en-US" sz="2000" smtClean="0"/>
              <a:t>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커스텀</a:t>
            </a:r>
            <a:r>
              <a:rPr lang="en-US" altLang="ko-KR" sz="2000" smtClean="0"/>
              <a:t> </a:t>
            </a:r>
            <a:r>
              <a:rPr lang="ko-KR" altLang="en-US" sz="2000" smtClean="0"/>
              <a:t>할</a:t>
            </a:r>
            <a:r>
              <a:rPr lang="en-US" altLang="ko-KR" sz="2000" smtClean="0"/>
              <a:t> </a:t>
            </a:r>
            <a:r>
              <a:rPr lang="ko-KR" altLang="en-US" sz="2000" smtClean="0"/>
              <a:t>수</a:t>
            </a:r>
            <a:r>
              <a:rPr lang="en-US" altLang="ko-KR" sz="2000" smtClean="0"/>
              <a:t> </a:t>
            </a:r>
            <a:r>
              <a:rPr lang="ko-KR" altLang="en-US" sz="2000" smtClean="0"/>
              <a:t>있는</a:t>
            </a:r>
            <a:r>
              <a:rPr lang="en-US" altLang="ko-KR" sz="2000" smtClean="0"/>
              <a:t> </a:t>
            </a:r>
            <a:r>
              <a:rPr lang="ko-KR" altLang="en-US" sz="2000" smtClean="0"/>
              <a:t>기능을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제공한다</a:t>
            </a:r>
            <a:r>
              <a:rPr lang="en-US" altLang="ko-KR" sz="2000" smtClean="0"/>
              <a:t>.</a:t>
            </a:r>
            <a:endParaRPr lang="en-US" altLang="ko-KR" sz="2000" smtClean="0"/>
          </a:p>
          <a:p>
            <a:pPr marL="0" indent="0">
              <a:buNone/>
              <a:defRPr/>
            </a:pPr>
            <a:endParaRPr lang="en-US" altLang="ko-KR" sz="2000" smtClean="0"/>
          </a:p>
          <a:p>
            <a:pPr marL="0" indent="0">
              <a:buNone/>
              <a:defRPr/>
            </a:pPr>
            <a:endParaRPr lang="ko-KR" altLang="en-US" sz="20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목차</a:t>
            </a:r>
            <a:endParaRPr lang="ko-KR" altLang="en-US" smtClean="0"/>
          </a:p>
        </p:txBody>
      </p:sp>
      <p:sp>
        <p:nvSpPr>
          <p:cNvPr id="3" name="Shape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기획</a:t>
            </a:r>
            <a:r>
              <a:rPr lang="en-US" altLang="ko-KR" smtClean="0"/>
              <a:t> </a:t>
            </a:r>
            <a:r>
              <a:rPr lang="ko-KR" altLang="en-US" smtClean="0"/>
              <a:t>의도</a:t>
            </a:r>
            <a:endParaRPr lang="en-US" altLang="ko-KR" smtClean="0"/>
          </a:p>
          <a:p>
            <a:pPr>
              <a:defRPr/>
            </a:pPr>
            <a:r>
              <a:rPr lang="ko-KR" altLang="en-US" smtClean="0"/>
              <a:t>화면</a:t>
            </a:r>
            <a:r>
              <a:rPr lang="en-US" altLang="ko-KR" smtClean="0"/>
              <a:t> </a:t>
            </a:r>
            <a:r>
              <a:rPr lang="ko-KR" altLang="en-US" smtClean="0"/>
              <a:t>구성</a:t>
            </a:r>
            <a:endParaRPr lang="en-US" altLang="ko-KR" smtClean="0"/>
          </a:p>
          <a:p>
            <a:pPr>
              <a:defRPr/>
            </a:pPr>
            <a:r>
              <a:rPr lang="ko-KR" altLang="en-US" smtClean="0"/>
              <a:t>향후</a:t>
            </a:r>
            <a:r>
              <a:rPr lang="en-US" altLang="ko-KR" smtClean="0"/>
              <a:t> </a:t>
            </a:r>
            <a:r>
              <a:rPr lang="ko-KR" altLang="en-US" smtClean="0"/>
              <a:t>발전가능한</a:t>
            </a:r>
            <a:r>
              <a:rPr lang="en-US" altLang="ko-KR" smtClean="0"/>
              <a:t> </a:t>
            </a:r>
            <a:r>
              <a:rPr lang="ko-KR" altLang="en-US" smtClean="0"/>
              <a:t>기능</a:t>
            </a:r>
            <a:endParaRPr lang="ko-KR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기획</a:t>
            </a:r>
            <a:r>
              <a:rPr lang="en-US" altLang="ko-KR" smtClean="0"/>
              <a:t> </a:t>
            </a:r>
            <a:r>
              <a:rPr lang="ko-KR" altLang="en-US" smtClean="0"/>
              <a:t>의도</a:t>
            </a:r>
            <a:endParaRPr lang="ko-KR" altLang="en-US" smtClean="0"/>
          </a:p>
        </p:txBody>
      </p:sp>
      <p:sp>
        <p:nvSpPr>
          <p:cNvPr id="3" name="Shape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약속에</a:t>
            </a:r>
            <a:r>
              <a:rPr lang="en-US" altLang="ko-KR" smtClean="0"/>
              <a:t> </a:t>
            </a:r>
            <a:r>
              <a:rPr lang="ko-KR" altLang="en-US" smtClean="0"/>
              <a:t>늦지</a:t>
            </a:r>
            <a:r>
              <a:rPr lang="en-US" altLang="ko-KR" smtClean="0"/>
              <a:t> </a:t>
            </a:r>
            <a:r>
              <a:rPr lang="ko-KR" altLang="en-US" smtClean="0"/>
              <a:t>않도록</a:t>
            </a:r>
            <a:r>
              <a:rPr lang="en-US" altLang="ko-KR" smtClean="0"/>
              <a:t> </a:t>
            </a:r>
            <a:r>
              <a:rPr lang="ko-KR" altLang="en-US" smtClean="0"/>
              <a:t>여러번</a:t>
            </a:r>
            <a:r>
              <a:rPr lang="en-US" altLang="ko-KR" smtClean="0"/>
              <a:t> </a:t>
            </a:r>
            <a:r>
              <a:rPr lang="ko-KR" altLang="en-US" smtClean="0"/>
              <a:t>시간을</a:t>
            </a:r>
            <a:r>
              <a:rPr lang="en-US" altLang="ko-KR" smtClean="0"/>
              <a:t> </a:t>
            </a:r>
            <a:r>
              <a:rPr lang="ko-KR" altLang="en-US" smtClean="0"/>
              <a:t>확인</a:t>
            </a:r>
            <a:r>
              <a:rPr lang="en-US" altLang="ko-KR" smtClean="0"/>
              <a:t> </a:t>
            </a:r>
            <a:r>
              <a:rPr lang="ko-KR" altLang="en-US" smtClean="0"/>
              <a:t>하는</a:t>
            </a:r>
            <a:r>
              <a:rPr lang="en-US" altLang="ko-KR" smtClean="0"/>
              <a:t> </a:t>
            </a:r>
            <a:r>
              <a:rPr lang="ko-KR" altLang="en-US" smtClean="0"/>
              <a:t>사람들을</a:t>
            </a:r>
            <a:r>
              <a:rPr lang="en-US" altLang="ko-KR" smtClean="0"/>
              <a:t> </a:t>
            </a:r>
            <a:r>
              <a:rPr lang="ko-KR" altLang="en-US" smtClean="0"/>
              <a:t>위한</a:t>
            </a:r>
            <a:r>
              <a:rPr lang="en-US" altLang="ko-KR" smtClean="0"/>
              <a:t> </a:t>
            </a:r>
            <a:r>
              <a:rPr lang="ko-KR" altLang="en-US" smtClean="0"/>
              <a:t>앱</a:t>
            </a:r>
            <a:endParaRPr lang="en-US" altLang="ko-KR" smtClean="0"/>
          </a:p>
          <a:p>
            <a:pPr>
              <a:defRPr/>
            </a:pPr>
            <a:r>
              <a:rPr lang="ko-KR" altLang="en-US" smtClean="0"/>
              <a:t>지하철</a:t>
            </a:r>
            <a:r>
              <a:rPr lang="en-US" altLang="ko-KR" smtClean="0"/>
              <a:t> </a:t>
            </a:r>
            <a:r>
              <a:rPr lang="ko-KR" altLang="en-US" smtClean="0"/>
              <a:t>탑승전</a:t>
            </a:r>
            <a:r>
              <a:rPr lang="en-US" altLang="ko-KR" smtClean="0"/>
              <a:t> </a:t>
            </a:r>
            <a:r>
              <a:rPr lang="ko-KR" altLang="en-US" smtClean="0"/>
              <a:t>알람을</a:t>
            </a:r>
            <a:r>
              <a:rPr lang="en-US" altLang="ko-KR" smtClean="0"/>
              <a:t> </a:t>
            </a:r>
            <a:r>
              <a:rPr lang="ko-KR" altLang="en-US" smtClean="0"/>
              <a:t>설정해두어</a:t>
            </a:r>
            <a:r>
              <a:rPr lang="en-US" altLang="ko-KR" smtClean="0"/>
              <a:t> </a:t>
            </a:r>
            <a:r>
              <a:rPr lang="ko-KR" altLang="en-US" smtClean="0"/>
              <a:t>시간을</a:t>
            </a:r>
            <a:r>
              <a:rPr lang="en-US" altLang="ko-KR" smtClean="0"/>
              <a:t> </a:t>
            </a:r>
            <a:r>
              <a:rPr lang="ko-KR" altLang="en-US" smtClean="0"/>
              <a:t>확인</a:t>
            </a:r>
            <a:r>
              <a:rPr lang="en-US" altLang="ko-KR" smtClean="0"/>
              <a:t> </a:t>
            </a:r>
            <a:r>
              <a:rPr lang="ko-KR" altLang="en-US" smtClean="0"/>
              <a:t>하는</a:t>
            </a:r>
            <a:r>
              <a:rPr lang="en-US" altLang="ko-KR" smtClean="0"/>
              <a:t> </a:t>
            </a:r>
            <a:r>
              <a:rPr lang="ko-KR" altLang="en-US" smtClean="0"/>
              <a:t>횟수를</a:t>
            </a:r>
            <a:r>
              <a:rPr lang="en-US" altLang="ko-KR" smtClean="0"/>
              <a:t> </a:t>
            </a:r>
            <a:r>
              <a:rPr lang="ko-KR" altLang="en-US" smtClean="0"/>
              <a:t>줄임</a:t>
            </a:r>
            <a:endParaRPr lang="ko-KR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화면</a:t>
            </a:r>
            <a:r>
              <a:rPr lang="en-US" altLang="ko-KR" smtClean="0"/>
              <a:t> </a:t>
            </a:r>
            <a:r>
              <a:rPr lang="ko-KR" altLang="en-US" smtClean="0"/>
              <a:t>구성</a:t>
            </a:r>
            <a:endParaRPr lang="ko-KR" altLang="en-US" smtClean="0"/>
          </a:p>
        </p:txBody>
      </p:sp>
      <p:sp>
        <p:nvSpPr>
          <p:cNvPr id="3" name="Shape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defRPr/>
            </a:pPr>
            <a:r>
              <a:rPr lang="en-US" altLang="ko-KR" smtClean="0"/>
              <a:t>Main</a:t>
            </a:r>
            <a:endParaRPr lang="en-US" altLang="ko-KR" smtClean="0"/>
          </a:p>
          <a:p>
            <a:pPr marL="0" indent="0">
              <a:buNone/>
              <a:defRPr/>
            </a:pP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지하철</a:t>
            </a:r>
            <a:r>
              <a:rPr lang="en-US" altLang="ko-KR" sz="2000" smtClean="0"/>
              <a:t> </a:t>
            </a:r>
            <a:r>
              <a:rPr lang="ko-KR" altLang="en-US" sz="2000" smtClean="0"/>
              <a:t>노선도에</a:t>
            </a:r>
            <a:r>
              <a:rPr lang="en-US" altLang="ko-KR" sz="2000" smtClean="0"/>
              <a:t> </a:t>
            </a:r>
            <a:r>
              <a:rPr lang="ko-KR" altLang="en-US" sz="2000" smtClean="0"/>
              <a:t>메뉴</a:t>
            </a:r>
            <a:r>
              <a:rPr lang="en-US" altLang="ko-KR" sz="2000" smtClean="0"/>
              <a:t> </a:t>
            </a:r>
            <a:r>
              <a:rPr lang="ko-KR" altLang="en-US" sz="2000" smtClean="0"/>
              <a:t>버튼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하나를</a:t>
            </a:r>
            <a:r>
              <a:rPr lang="en-US" altLang="ko-KR" sz="2000" smtClean="0"/>
              <a:t> </a:t>
            </a:r>
            <a:r>
              <a:rPr lang="ko-KR" altLang="en-US" sz="2000" smtClean="0"/>
              <a:t>배치함</a:t>
            </a:r>
            <a:endParaRPr lang="en-US" altLang="ko-KR" sz="2000" smtClean="0"/>
          </a:p>
          <a:p>
            <a:pPr marL="0" indent="0">
              <a:buNone/>
              <a:defRPr/>
            </a:pP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메뉴</a:t>
            </a:r>
            <a:r>
              <a:rPr lang="en-US" altLang="ko-KR" sz="2000" smtClean="0"/>
              <a:t> </a:t>
            </a:r>
            <a:r>
              <a:rPr lang="ko-KR" altLang="en-US" sz="2000" smtClean="0"/>
              <a:t>버튼</a:t>
            </a:r>
            <a:r>
              <a:rPr lang="en-US" altLang="ko-KR" sz="2000" smtClean="0"/>
              <a:t> </a:t>
            </a:r>
            <a:r>
              <a:rPr lang="ko-KR" altLang="en-US" sz="2000" smtClean="0"/>
              <a:t>터치시</a:t>
            </a:r>
            <a:r>
              <a:rPr lang="en-US" altLang="ko-KR" sz="2000" smtClean="0"/>
              <a:t> 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메뉴가</a:t>
            </a:r>
            <a:r>
              <a:rPr lang="en-US" altLang="ko-KR" sz="2000" smtClean="0"/>
              <a:t> </a:t>
            </a:r>
            <a:r>
              <a:rPr lang="ko-KR" altLang="en-US" sz="2000" smtClean="0"/>
              <a:t>드러난다</a:t>
            </a:r>
            <a:r>
              <a:rPr lang="en-US" altLang="ko-KR" sz="2000" smtClean="0"/>
              <a:t>.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(</a:t>
            </a:r>
            <a:r>
              <a:rPr lang="ko-KR" altLang="en-US" sz="2000" smtClean="0"/>
              <a:t>검색</a:t>
            </a:r>
            <a:r>
              <a:rPr lang="en-US" altLang="ko-KR" sz="2000" smtClean="0"/>
              <a:t>, </a:t>
            </a:r>
            <a:r>
              <a:rPr lang="ko-KR" altLang="en-US" sz="2000" smtClean="0"/>
              <a:t>즐겨찾기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알람</a:t>
            </a:r>
            <a:r>
              <a:rPr lang="en-US" altLang="ko-KR" sz="2000" smtClean="0"/>
              <a:t> </a:t>
            </a:r>
            <a:r>
              <a:rPr lang="ko-KR" altLang="en-US" sz="2000" smtClean="0"/>
              <a:t>설정</a:t>
            </a:r>
            <a:r>
              <a:rPr lang="en-US" altLang="ko-KR" sz="2000" smtClean="0"/>
              <a:t>)</a:t>
            </a:r>
            <a:endParaRPr lang="en-US" altLang="ko-KR" sz="2000" smtClean="0"/>
          </a:p>
          <a:p>
            <a:pPr marL="0" indent="0">
              <a:buNone/>
              <a:defRPr/>
            </a:pP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메뉴</a:t>
            </a:r>
            <a:r>
              <a:rPr lang="en-US" altLang="ko-KR" sz="2000" smtClean="0"/>
              <a:t> </a:t>
            </a:r>
            <a:r>
              <a:rPr lang="ko-KR" altLang="en-US" sz="2000" smtClean="0"/>
              <a:t>버튼을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드래그하면</a:t>
            </a:r>
            <a:r>
              <a:rPr lang="en-US" altLang="ko-KR" sz="2000" smtClean="0"/>
              <a:t> 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위치가</a:t>
            </a:r>
            <a:r>
              <a:rPr lang="en-US" altLang="ko-KR" sz="2000" smtClean="0"/>
              <a:t> </a:t>
            </a:r>
            <a:r>
              <a:rPr lang="ko-KR" altLang="en-US" sz="2000" smtClean="0"/>
              <a:t>이동함</a:t>
            </a:r>
            <a:endParaRPr lang="ko-KR" altLang="en-US" sz="2000" smtClean="0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rcRect l="13450" t="12570" r="53850" b="53050"/>
          <a:stretch>
            <a:fillRect/>
          </a:stretch>
        </p:blipFill>
        <p:spPr>
          <a:xfrm>
            <a:off x="4697201" y="1844899"/>
            <a:ext cx="4144056" cy="4486686"/>
          </a:xfrm>
          <a:prstGeom prst="rect">
            <a:avLst/>
          </a:prstGeom>
        </p:spPr>
      </p:pic>
      <p:pic>
        <p:nvPicPr>
          <p:cNvPr id="5" name="Pic"/>
          <p:cNvPicPr>
            <a:picLocks noChangeAspect="1"/>
          </p:cNvPicPr>
          <p:nvPr/>
        </p:nvPicPr>
        <p:blipFill rotWithShape="1">
          <a:blip r:embed="rId3"/>
          <a:srcRect l="53190" t="30930" r="36270" b="62530"/>
          <a:stretch>
            <a:fillRect/>
          </a:stretch>
        </p:blipFill>
        <p:spPr>
          <a:xfrm>
            <a:off x="3033136" y="3435985"/>
            <a:ext cx="1336040" cy="854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화면</a:t>
            </a:r>
            <a:r>
              <a:rPr lang="en-US" altLang="ko-KR" smtClean="0"/>
              <a:t> </a:t>
            </a:r>
            <a:r>
              <a:rPr lang="ko-KR" altLang="en-US" smtClean="0"/>
              <a:t>구성</a:t>
            </a:r>
            <a:endParaRPr lang="ko-KR" altLang="en-US" smtClean="0"/>
          </a:p>
        </p:txBody>
      </p:sp>
      <p:sp>
        <p:nvSpPr>
          <p:cNvPr id="3" name="Shape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검색</a:t>
            </a:r>
            <a:endParaRPr lang="en-US" altLang="ko-KR" smtClean="0"/>
          </a:p>
          <a:p>
            <a:pPr marL="0" indent="0">
              <a:buNone/>
              <a:defRPr/>
            </a:pP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검색창</a:t>
            </a:r>
            <a:r>
              <a:rPr lang="en-US" altLang="ko-KR" sz="2000" smtClean="0"/>
              <a:t> </a:t>
            </a:r>
            <a:r>
              <a:rPr lang="ko-KR" altLang="en-US" sz="2000" smtClean="0"/>
              <a:t>터치시</a:t>
            </a:r>
            <a:r>
              <a:rPr lang="en-US" altLang="ko-KR" sz="2000" smtClean="0"/>
              <a:t> </a:t>
            </a:r>
            <a:r>
              <a:rPr lang="ko-KR" altLang="en-US" sz="2000" smtClean="0"/>
              <a:t>자판이</a:t>
            </a:r>
            <a:r>
              <a:rPr lang="en-US" altLang="ko-KR" sz="2000" smtClean="0"/>
              <a:t> </a:t>
            </a:r>
            <a:r>
              <a:rPr lang="ko-KR" altLang="en-US" sz="2000" smtClean="0"/>
              <a:t>올라온다</a:t>
            </a:r>
            <a:r>
              <a:rPr lang="en-US" altLang="ko-KR" sz="2000" smtClean="0"/>
              <a:t>.</a:t>
            </a:r>
            <a:endParaRPr lang="en-US" altLang="ko-KR" sz="2000" smtClean="0"/>
          </a:p>
          <a:p>
            <a:pPr marL="0" indent="0">
              <a:buNone/>
              <a:defRPr/>
            </a:pP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해당</a:t>
            </a:r>
            <a:r>
              <a:rPr lang="en-US" altLang="ko-KR" sz="2000" smtClean="0"/>
              <a:t> </a:t>
            </a:r>
            <a:r>
              <a:rPr lang="ko-KR" altLang="en-US" sz="2000" smtClean="0"/>
              <a:t>역</a:t>
            </a:r>
            <a:r>
              <a:rPr lang="en-US" altLang="ko-KR" sz="2000" smtClean="0"/>
              <a:t> </a:t>
            </a:r>
            <a:r>
              <a:rPr lang="ko-KR" altLang="en-US" sz="2000" smtClean="0"/>
              <a:t>선택하면</a:t>
            </a:r>
            <a:r>
              <a:rPr lang="en-US" altLang="ko-KR" sz="2000" smtClean="0"/>
              <a:t> </a:t>
            </a:r>
            <a:r>
              <a:rPr lang="ko-KR" altLang="en-US" sz="2000" smtClean="0"/>
              <a:t>역</a:t>
            </a:r>
            <a:r>
              <a:rPr lang="en-US" altLang="ko-KR" sz="2000" smtClean="0"/>
              <a:t> </a:t>
            </a:r>
            <a:r>
              <a:rPr lang="ko-KR" altLang="en-US" sz="2000" smtClean="0"/>
              <a:t>선택창으로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이동</a:t>
            </a:r>
            <a:endParaRPr lang="ko-KR" altLang="en-US" sz="2000" smtClean="0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rcRect l="10560" t="48070" r="54650" b="12520"/>
          <a:stretch>
            <a:fillRect/>
          </a:stretch>
        </p:blipFill>
        <p:spPr>
          <a:xfrm>
            <a:off x="5653744" y="1707202"/>
            <a:ext cx="2884725" cy="4551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화면</a:t>
            </a:r>
            <a:r>
              <a:rPr lang="en-US" altLang="ko-KR" smtClean="0"/>
              <a:t> </a:t>
            </a:r>
            <a:r>
              <a:rPr lang="ko-KR" altLang="en-US" smtClean="0"/>
              <a:t>구성</a:t>
            </a:r>
            <a:endParaRPr lang="ko-KR" altLang="en-US" smtClean="0"/>
          </a:p>
        </p:txBody>
      </p:sp>
      <p:sp>
        <p:nvSpPr>
          <p:cNvPr id="3" name="Shape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역</a:t>
            </a:r>
            <a:r>
              <a:rPr lang="en-US" altLang="ko-KR" smtClean="0"/>
              <a:t> </a:t>
            </a:r>
            <a:r>
              <a:rPr lang="ko-KR" altLang="en-US" smtClean="0"/>
              <a:t>선택시</a:t>
            </a:r>
            <a:endParaRPr lang="en-US" altLang="ko-KR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출발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도착역</a:t>
            </a:r>
            <a:r>
              <a:rPr lang="en-US" altLang="ko-KR" sz="2000" smtClean="0"/>
              <a:t> </a:t>
            </a:r>
            <a:r>
              <a:rPr lang="ko-KR" altLang="en-US" sz="2000" smtClean="0"/>
              <a:t>지정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실시간</a:t>
            </a:r>
            <a:r>
              <a:rPr lang="en-US" altLang="ko-KR" sz="2000" smtClean="0"/>
              <a:t> </a:t>
            </a:r>
            <a:r>
              <a:rPr lang="ko-KR" altLang="en-US" sz="2000" smtClean="0"/>
              <a:t>열차정보</a:t>
            </a:r>
            <a:r>
              <a:rPr lang="en-US" altLang="ko-KR" sz="2000" smtClean="0"/>
              <a:t>, </a:t>
            </a:r>
            <a:r>
              <a:rPr lang="ko-KR" altLang="en-US" sz="2000" smtClean="0"/>
              <a:t>시간표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역정보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(</a:t>
            </a:r>
            <a:r>
              <a:rPr lang="ko-KR" altLang="en-US" sz="2000" smtClean="0"/>
              <a:t>내리는</a:t>
            </a:r>
            <a:r>
              <a:rPr lang="en-US" altLang="ko-KR" sz="2000" smtClean="0"/>
              <a:t> </a:t>
            </a:r>
            <a:r>
              <a:rPr lang="ko-KR" altLang="en-US" sz="2000" smtClean="0"/>
              <a:t>문방향</a:t>
            </a:r>
            <a:r>
              <a:rPr lang="en-US" altLang="ko-KR" sz="2000" smtClean="0"/>
              <a:t>, </a:t>
            </a:r>
            <a:r>
              <a:rPr lang="ko-KR" altLang="en-US" sz="2000" smtClean="0"/>
              <a:t>화장실</a:t>
            </a:r>
            <a:r>
              <a:rPr lang="en-US" altLang="ko-KR" sz="2000" smtClean="0"/>
              <a:t> </a:t>
            </a:r>
            <a:r>
              <a:rPr lang="ko-KR" altLang="en-US" sz="2000" smtClean="0"/>
              <a:t>내</a:t>
            </a:r>
            <a:r>
              <a:rPr lang="en-US" altLang="ko-KR" sz="2000" smtClean="0"/>
              <a:t>/</a:t>
            </a:r>
            <a:r>
              <a:rPr lang="ko-KR" altLang="en-US" sz="2000" smtClean="0"/>
              <a:t>외부</a:t>
            </a:r>
            <a:r>
              <a:rPr lang="en-US" altLang="ko-KR" sz="2000" smtClean="0"/>
              <a:t>...)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즐겨찾기역</a:t>
            </a:r>
            <a:r>
              <a:rPr lang="en-US" altLang="ko-KR" sz="2000" smtClean="0"/>
              <a:t> </a:t>
            </a:r>
            <a:r>
              <a:rPr lang="ko-KR" altLang="en-US" sz="2000" smtClean="0"/>
              <a:t>설정</a:t>
            </a:r>
            <a:endParaRPr lang="ko-KR" altLang="en-US" sz="2000" smtClean="0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rcRect l="9580" t="10010" r="58590" b="54820"/>
          <a:stretch>
            <a:fillRect/>
          </a:stretch>
        </p:blipFill>
        <p:spPr>
          <a:xfrm>
            <a:off x="4919631" y="1600200"/>
            <a:ext cx="3499413" cy="3959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화면</a:t>
            </a:r>
            <a:r>
              <a:rPr lang="en-US" altLang="ko-KR" smtClean="0"/>
              <a:t> </a:t>
            </a:r>
            <a:r>
              <a:rPr lang="ko-KR" altLang="en-US" smtClean="0"/>
              <a:t>구성</a:t>
            </a:r>
            <a:endParaRPr lang="ko-KR" altLang="en-US" smtClean="0"/>
          </a:p>
        </p:txBody>
      </p:sp>
      <p:sp>
        <p:nvSpPr>
          <p:cNvPr id="3" name="Shape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defRPr/>
            </a:pPr>
            <a:r>
              <a:rPr lang="ko-KR" altLang="en-US" smtClean="0"/>
              <a:t>검색</a:t>
            </a:r>
            <a:r>
              <a:rPr lang="en-US" altLang="ko-KR" smtClean="0"/>
              <a:t> </a:t>
            </a:r>
            <a:r>
              <a:rPr lang="ko-KR" altLang="en-US" smtClean="0"/>
              <a:t>완료</a:t>
            </a:r>
            <a:endParaRPr lang="en-US" altLang="ko-KR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출발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도착</a:t>
            </a:r>
            <a:r>
              <a:rPr lang="en-US" altLang="ko-KR" sz="2000" smtClean="0"/>
              <a:t>, </a:t>
            </a:r>
            <a:r>
              <a:rPr lang="ko-KR" altLang="en-US" sz="2000" smtClean="0"/>
              <a:t>환승역</a:t>
            </a:r>
            <a:r>
              <a:rPr lang="en-US" altLang="ko-KR" sz="2000" smtClean="0"/>
              <a:t> </a:t>
            </a:r>
            <a:r>
              <a:rPr lang="ko-KR" altLang="en-US" sz="2000" smtClean="0"/>
              <a:t>표시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출발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도착</a:t>
            </a:r>
            <a:r>
              <a:rPr lang="en-US" altLang="ko-KR" sz="2000" smtClean="0"/>
              <a:t>, </a:t>
            </a:r>
            <a:r>
              <a:rPr lang="ko-KR" altLang="en-US" sz="2000" smtClean="0"/>
              <a:t>환승</a:t>
            </a:r>
            <a:r>
              <a:rPr lang="en-US" altLang="ko-KR" sz="2000" smtClean="0"/>
              <a:t> </a:t>
            </a:r>
            <a:r>
              <a:rPr lang="ko-KR" altLang="en-US" sz="2000" smtClean="0"/>
              <a:t>시간</a:t>
            </a:r>
            <a:r>
              <a:rPr lang="en-US" altLang="ko-KR" sz="2000" smtClean="0"/>
              <a:t> </a:t>
            </a:r>
            <a:r>
              <a:rPr lang="ko-KR" altLang="en-US" sz="2000" smtClean="0"/>
              <a:t>표시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즐겨찾기</a:t>
            </a:r>
            <a:r>
              <a:rPr lang="en-US" altLang="ko-KR" sz="2000" smtClean="0"/>
              <a:t> </a:t>
            </a:r>
            <a:r>
              <a:rPr lang="ko-KR" altLang="en-US" sz="2000" smtClean="0"/>
              <a:t>설정</a:t>
            </a:r>
            <a:r>
              <a:rPr lang="en-US" altLang="ko-KR" sz="2000" smtClean="0"/>
              <a:t>/</a:t>
            </a:r>
            <a:r>
              <a:rPr lang="ko-KR" altLang="en-US" sz="2000" smtClean="0"/>
              <a:t>해제</a:t>
            </a:r>
            <a:r>
              <a:rPr lang="en-US" altLang="ko-KR" sz="2000" smtClean="0"/>
              <a:t> </a:t>
            </a:r>
            <a:r>
              <a:rPr lang="ko-KR" altLang="en-US" sz="2000" smtClean="0"/>
              <a:t>버튼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알람버튼</a:t>
            </a:r>
            <a:r>
              <a:rPr lang="en-US" altLang="ko-KR" sz="2000" smtClean="0"/>
              <a:t>(</a:t>
            </a:r>
            <a:r>
              <a:rPr lang="ko-KR" altLang="en-US" sz="2000" smtClean="0"/>
              <a:t>터치시</a:t>
            </a:r>
            <a:r>
              <a:rPr lang="en-US" altLang="ko-KR" sz="2000" smtClean="0"/>
              <a:t> </a:t>
            </a:r>
            <a:r>
              <a:rPr lang="ko-KR" altLang="en-US" sz="2000" smtClean="0"/>
              <a:t>따로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팝업창을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띄우면서</a:t>
            </a:r>
            <a:r>
              <a:rPr lang="en-US" altLang="ko-KR" sz="2000" smtClean="0"/>
              <a:t> </a:t>
            </a:r>
            <a:r>
              <a:rPr lang="ko-KR" altLang="en-US" sz="2000" smtClean="0"/>
              <a:t>아래</a:t>
            </a:r>
            <a:r>
              <a:rPr lang="en-US" altLang="ko-KR" sz="2000" smtClean="0"/>
              <a:t> </a:t>
            </a:r>
            <a:r>
              <a:rPr lang="ko-KR" altLang="en-US" sz="2000" smtClean="0"/>
              <a:t>내용</a:t>
            </a:r>
            <a:r>
              <a:rPr lang="en-US" altLang="ko-KR" sz="2000" smtClean="0"/>
              <a:t> </a:t>
            </a:r>
            <a:r>
              <a:rPr lang="ko-KR" altLang="en-US" sz="2000" smtClean="0"/>
              <a:t>넣을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예정</a:t>
            </a:r>
            <a:r>
              <a:rPr lang="en-US" altLang="ko-KR" sz="2000" smtClean="0"/>
              <a:t>)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5,10</a:t>
            </a:r>
            <a:r>
              <a:rPr lang="ko-KR" altLang="en-US" sz="2000" smtClean="0"/>
              <a:t>분</a:t>
            </a:r>
            <a:r>
              <a:rPr lang="en-US" altLang="ko-KR" sz="2000" smtClean="0"/>
              <a:t> </a:t>
            </a:r>
            <a:r>
              <a:rPr lang="ko-KR" altLang="en-US" sz="2000" smtClean="0"/>
              <a:t>간편</a:t>
            </a:r>
            <a:r>
              <a:rPr lang="en-US" altLang="ko-KR" sz="2000" smtClean="0"/>
              <a:t> </a:t>
            </a:r>
            <a:r>
              <a:rPr lang="ko-KR" altLang="en-US" sz="2000" smtClean="0"/>
              <a:t>알람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상세설정</a:t>
            </a:r>
            <a:r>
              <a:rPr lang="en-US" altLang="ko-KR" sz="2000" smtClean="0"/>
              <a:t>( x</a:t>
            </a:r>
            <a:r>
              <a:rPr lang="ko-KR" altLang="en-US" sz="2000" smtClean="0"/>
              <a:t>분</a:t>
            </a:r>
            <a:r>
              <a:rPr lang="en-US" altLang="ko-KR" sz="2000" smtClean="0"/>
              <a:t> </a:t>
            </a:r>
            <a:r>
              <a:rPr lang="ko-KR" altLang="en-US" sz="2000" smtClean="0"/>
              <a:t>후</a:t>
            </a:r>
            <a:r>
              <a:rPr lang="en-US" altLang="ko-KR" sz="2000" smtClean="0"/>
              <a:t>, y</a:t>
            </a:r>
            <a:r>
              <a:rPr lang="ko-KR" altLang="en-US" sz="2000" smtClean="0"/>
              <a:t>번</a:t>
            </a:r>
            <a:r>
              <a:rPr lang="en-US" altLang="ko-KR" sz="2000" smtClean="0"/>
              <a:t> </a:t>
            </a:r>
            <a:r>
              <a:rPr lang="ko-KR" altLang="en-US" sz="2000" smtClean="0"/>
              <a:t>반복</a:t>
            </a:r>
            <a:r>
              <a:rPr lang="en-US" altLang="ko-KR" sz="2000" smtClean="0"/>
              <a:t>, z</a:t>
            </a:r>
            <a:r>
              <a:rPr lang="ko-KR" altLang="en-US" sz="2000" smtClean="0"/>
              <a:t>분</a:t>
            </a:r>
            <a:r>
              <a:rPr lang="en-US" altLang="ko-KR" sz="2000" smtClean="0"/>
              <a:t> </a:t>
            </a:r>
            <a:r>
              <a:rPr lang="ko-KR" altLang="en-US" sz="2000" smtClean="0"/>
              <a:t>간격</a:t>
            </a:r>
            <a:r>
              <a:rPr lang="en-US" altLang="ko-KR" sz="2000" smtClean="0"/>
              <a:t>)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사용자설정</a:t>
            </a:r>
            <a:r>
              <a:rPr lang="en-US" altLang="ko-KR" sz="2000" smtClean="0"/>
              <a:t>(Main</a:t>
            </a:r>
            <a:r>
              <a:rPr lang="ko-KR" altLang="en-US" sz="2000" smtClean="0"/>
              <a:t>화면에서</a:t>
            </a:r>
            <a:r>
              <a:rPr lang="en-US" altLang="ko-KR" sz="2000" smtClean="0"/>
              <a:t> </a:t>
            </a:r>
            <a:r>
              <a:rPr lang="ko-KR" altLang="en-US" sz="2000" smtClean="0"/>
              <a:t>설정</a:t>
            </a:r>
            <a:r>
              <a:rPr lang="en-US" altLang="ko-KR" sz="2000" smtClean="0"/>
              <a:t> </a:t>
            </a:r>
            <a:r>
              <a:rPr lang="ko-KR" altLang="en-US" sz="2000" smtClean="0"/>
              <a:t>가능</a:t>
            </a:r>
            <a:r>
              <a:rPr lang="en-US" altLang="ko-KR" sz="2000" smtClean="0"/>
              <a:t>,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               </a:t>
            </a:r>
            <a:r>
              <a:rPr lang="ko-KR" altLang="en-US" sz="2000" smtClean="0"/>
              <a:t>설정된</a:t>
            </a:r>
            <a:r>
              <a:rPr lang="en-US" altLang="ko-KR" sz="2000" smtClean="0"/>
              <a:t> </a:t>
            </a:r>
            <a:r>
              <a:rPr lang="ko-KR" altLang="en-US" sz="2000" smtClean="0"/>
              <a:t>알람이</a:t>
            </a:r>
            <a:r>
              <a:rPr lang="en-US" altLang="ko-KR" sz="2000" smtClean="0"/>
              <a:t> </a:t>
            </a:r>
            <a:r>
              <a:rPr lang="ko-KR" altLang="en-US" sz="2000" smtClean="0"/>
              <a:t>없으면</a:t>
            </a:r>
            <a:r>
              <a:rPr lang="en-US" altLang="ko-KR" sz="2000" smtClean="0"/>
              <a:t> </a:t>
            </a:r>
            <a:r>
              <a:rPr lang="ko-KR" altLang="en-US" sz="2000" smtClean="0"/>
              <a:t>설정화면으로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이동</a:t>
            </a:r>
            <a:r>
              <a:rPr lang="en-US" altLang="ko-KR" sz="2000" smtClean="0"/>
              <a:t>)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               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</a:t>
            </a:r>
            <a:endParaRPr lang="ko-KR" altLang="en-US" sz="20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화면</a:t>
            </a:r>
            <a:r>
              <a:rPr lang="en-US" altLang="ko-KR" smtClean="0"/>
              <a:t> </a:t>
            </a:r>
            <a:r>
              <a:rPr lang="ko-KR" altLang="en-US" smtClean="0"/>
              <a:t>구성</a:t>
            </a:r>
            <a:endParaRPr lang="ko-KR" altLang="en-US" smtClean="0"/>
          </a:p>
        </p:txBody>
      </p:sp>
      <p:sp>
        <p:nvSpPr>
          <p:cNvPr id="3" name="Shape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즐겨</a:t>
            </a:r>
            <a:r>
              <a:rPr lang="en-US" altLang="ko-KR" smtClean="0"/>
              <a:t> </a:t>
            </a:r>
            <a:r>
              <a:rPr lang="ko-KR" altLang="en-US" smtClean="0"/>
              <a:t>찾기</a:t>
            </a:r>
            <a:endParaRPr lang="en-US" altLang="ko-KR" smtClean="0"/>
          </a:p>
          <a:p>
            <a:pPr marL="0" indent="0">
              <a:buNone/>
              <a:defRPr/>
            </a:pP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저장해둔</a:t>
            </a:r>
            <a:r>
              <a:rPr lang="en-US" altLang="ko-KR" sz="2000" smtClean="0"/>
              <a:t> </a:t>
            </a:r>
            <a:r>
              <a:rPr lang="ko-KR" altLang="en-US" sz="2000" smtClean="0"/>
              <a:t>경로가</a:t>
            </a:r>
            <a:r>
              <a:rPr lang="en-US" altLang="ko-KR" sz="2000" smtClean="0"/>
              <a:t> </a:t>
            </a:r>
            <a:r>
              <a:rPr lang="ko-KR" altLang="en-US" sz="2000" smtClean="0"/>
              <a:t>있음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경로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선택시</a:t>
            </a:r>
            <a:r>
              <a:rPr lang="en-US" altLang="ko-KR" sz="2000" smtClean="0"/>
              <a:t> </a:t>
            </a:r>
            <a:r>
              <a:rPr lang="ko-KR" altLang="en-US" sz="2000" smtClean="0"/>
              <a:t>검색완료창으로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이동</a:t>
            </a:r>
            <a:endParaRPr lang="ko-KR" altLang="en-US" sz="20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화면</a:t>
            </a:r>
            <a:r>
              <a:rPr lang="en-US" altLang="ko-KR" smtClean="0"/>
              <a:t> </a:t>
            </a:r>
            <a:r>
              <a:rPr lang="ko-KR" altLang="en-US" smtClean="0"/>
              <a:t>구성</a:t>
            </a:r>
            <a:endParaRPr lang="ko-KR" altLang="en-US" smtClean="0"/>
          </a:p>
        </p:txBody>
      </p:sp>
      <p:sp>
        <p:nvSpPr>
          <p:cNvPr id="3" name="Shape"/>
          <p:cNvSpPr>
            <a:spLocks noGrp="1"/>
          </p:cNvSpPr>
          <p:nvPr>
            <p:ph idx="1"/>
          </p:nvPr>
        </p:nvSpPr>
        <p:spPr>
          <a:xfrm>
            <a:off x="457200" y="1587321"/>
            <a:ext cx="8229600" cy="4526280"/>
          </a:xfrm>
        </p:spPr>
        <p:txBody>
          <a:bodyPr/>
          <a:p>
            <a:pPr>
              <a:defRPr/>
            </a:pPr>
            <a:r>
              <a:rPr lang="ko-KR" altLang="en-US" smtClean="0"/>
              <a:t>알람</a:t>
            </a:r>
            <a:r>
              <a:rPr lang="en-US" altLang="ko-KR" smtClean="0"/>
              <a:t>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marL="0" indent="0">
              <a:buNone/>
              <a:defRPr/>
            </a:pP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설명</a:t>
            </a:r>
            <a:r>
              <a:rPr lang="en-US" altLang="ko-KR" sz="2000" smtClean="0"/>
              <a:t> : </a:t>
            </a:r>
            <a:r>
              <a:rPr lang="ko-KR" altLang="en-US" sz="2000" smtClean="0"/>
              <a:t>자주쓰는</a:t>
            </a:r>
            <a:r>
              <a:rPr lang="en-US" altLang="ko-KR" sz="2000" smtClean="0"/>
              <a:t> </a:t>
            </a:r>
            <a:r>
              <a:rPr lang="ko-KR" altLang="en-US" sz="2000" smtClean="0"/>
              <a:t>상세설정을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저장해두는</a:t>
            </a:r>
            <a:r>
              <a:rPr lang="en-US" altLang="ko-KR" sz="2000" smtClean="0"/>
              <a:t> </a:t>
            </a:r>
            <a:r>
              <a:rPr lang="ko-KR" altLang="en-US" sz="2000" smtClean="0"/>
              <a:t>곳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x</a:t>
            </a:r>
            <a:r>
              <a:rPr lang="ko-KR" altLang="en-US" sz="2000" smtClean="0"/>
              <a:t>분</a:t>
            </a:r>
            <a:r>
              <a:rPr lang="en-US" altLang="ko-KR" sz="2000" smtClean="0"/>
              <a:t> </a:t>
            </a:r>
            <a:r>
              <a:rPr lang="ko-KR" altLang="en-US" sz="2000" smtClean="0"/>
              <a:t>후</a:t>
            </a:r>
            <a:r>
              <a:rPr lang="en-US" altLang="ko-KR" sz="2000" smtClean="0"/>
              <a:t>, y</a:t>
            </a:r>
            <a:r>
              <a:rPr lang="ko-KR" altLang="en-US" sz="2000" smtClean="0"/>
              <a:t>번</a:t>
            </a:r>
            <a:r>
              <a:rPr lang="en-US" altLang="ko-KR" sz="2000" smtClean="0"/>
              <a:t> </a:t>
            </a:r>
            <a:r>
              <a:rPr lang="ko-KR" altLang="en-US" sz="2000" smtClean="0"/>
              <a:t>반복</a:t>
            </a:r>
            <a:r>
              <a:rPr lang="en-US" altLang="ko-KR" sz="2000" smtClean="0"/>
              <a:t>, z</a:t>
            </a:r>
            <a:r>
              <a:rPr lang="ko-KR" altLang="en-US" sz="2000" smtClean="0"/>
              <a:t>분</a:t>
            </a:r>
            <a:r>
              <a:rPr lang="en-US" altLang="ko-KR" sz="2000" smtClean="0"/>
              <a:t> </a:t>
            </a:r>
            <a:r>
              <a:rPr lang="ko-KR" altLang="en-US" sz="2000" smtClean="0"/>
              <a:t>간격을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설정해두면</a:t>
            </a:r>
            <a:r>
              <a:rPr lang="en-US" altLang="ko-KR" sz="2000" smtClean="0"/>
              <a:t> </a:t>
            </a: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검색완료창에서</a:t>
            </a:r>
            <a:r>
              <a:rPr lang="en-US" altLang="ko-KR" sz="2000" smtClean="0"/>
              <a:t> </a:t>
            </a:r>
            <a:r>
              <a:rPr lang="ko-KR" altLang="en-US" sz="2000" smtClean="0"/>
              <a:t>사용자설정만</a:t>
            </a:r>
            <a:r>
              <a:rPr lang="en-US" altLang="ko-KR" sz="2000" smtClean="0"/>
              <a:t> </a:t>
            </a:r>
            <a:r>
              <a:rPr lang="ko-KR" altLang="en-US" sz="2000" smtClean="0"/>
              <a:t>누르면</a:t>
            </a:r>
            <a:r>
              <a:rPr lang="en-US" altLang="ko-KR" sz="2000" smtClean="0"/>
              <a:t> </a:t>
            </a:r>
            <a:r>
              <a:rPr lang="ko-KR" altLang="en-US" sz="2000" smtClean="0"/>
              <a:t>바로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알람설정이</a:t>
            </a:r>
            <a:r>
              <a:rPr lang="en-US" altLang="ko-KR" sz="2000" smtClean="0"/>
              <a:t> </a:t>
            </a:r>
            <a:r>
              <a:rPr lang="ko-KR" altLang="en-US" sz="2000" smtClean="0"/>
              <a:t>됨</a:t>
            </a:r>
            <a:endParaRPr lang="en-US" altLang="ko-KR" sz="2000" smtClean="0"/>
          </a:p>
          <a:p>
            <a:pPr marL="0" indent="0">
              <a:buNone/>
              <a:defRPr/>
            </a:pP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r>
              <a:rPr lang="ko-KR" altLang="en-US" sz="2000" smtClean="0"/>
              <a:t>알람</a:t>
            </a:r>
            <a:r>
              <a:rPr lang="en-US" altLang="ko-KR" sz="2000" smtClean="0"/>
              <a:t> </a:t>
            </a:r>
            <a:r>
              <a:rPr lang="ko-KR" altLang="en-US" sz="2000" smtClean="0"/>
              <a:t>관리기능</a:t>
            </a:r>
            <a:r>
              <a:rPr lang="en-US" altLang="ko-KR" sz="2000" smtClean="0"/>
              <a:t>(</a:t>
            </a:r>
            <a:r>
              <a:rPr lang="ko-KR" altLang="en-US" sz="2000" smtClean="0"/>
              <a:t>알람을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설정했으나</a:t>
            </a:r>
            <a:r>
              <a:rPr lang="en-US" altLang="ko-KR" sz="2000" smtClean="0"/>
              <a:t> </a:t>
            </a:r>
            <a:r>
              <a:rPr lang="ko-KR" altLang="en-US" sz="2000" smtClean="0"/>
              <a:t>취소하고싶을떄</a:t>
            </a:r>
            <a:r>
              <a:rPr lang="en-US" altLang="ko-KR" sz="2000" smtClean="0"/>
              <a:t> </a:t>
            </a:r>
            <a:r>
              <a:rPr lang="ko-KR" altLang="en-US" sz="2000" smtClean="0"/>
              <a:t>씀</a:t>
            </a:r>
            <a:r>
              <a:rPr lang="en-US" altLang="ko-KR" sz="2000" smtClean="0"/>
              <a:t>)</a:t>
            </a:r>
            <a:endParaRPr lang="en-US" altLang="ko-KR" sz="2000" smtClean="0"/>
          </a:p>
          <a:p>
            <a:pPr marL="0" indent="0">
              <a:buNone/>
              <a:defRPr/>
            </a:pPr>
            <a:endParaRPr lang="en-US" altLang="ko-KR" sz="2000" smtClean="0"/>
          </a:p>
          <a:p>
            <a:pPr marL="0" indent="0">
              <a:buNone/>
              <a:defRPr/>
            </a:pPr>
            <a:r>
              <a:rPr lang="en-US" altLang="ko-KR" sz="2000" smtClean="0"/>
              <a:t>    </a:t>
            </a:r>
            <a:endParaRPr lang="ko-KR" altLang="en-US" sz="20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TF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맑은 고딕"/>
        <a:cs typeface="Arial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MS PGothic"/>
        <a:font script="Tibt" typeface="Microsoft Himalaya"/>
        <a:font script="Thaa" typeface="MV Boli"/>
        <a:font script="Geor" typeface="Sylfaen"/>
        <a:font script="Hang" typeface="맑은 고딕"/>
        <a:font script="Laoo" typeface="DokChampa"/>
        <a:font script="Hant" typeface="新細明體"/>
        <a:font script="Thai" typeface="Angsana New"/>
        <a:font script="Hans" typeface="宋?"/>
        <a:font script="Ethi" typeface="Nyala"/>
        <a:font script="Deva" typeface="Mangal"/>
        <a:font script="Beng" typeface="Vrinda"/>
        <a:font script="Orya" typeface="Kalinga"/>
        <a:font script="Guru" typeface="Raavi"/>
      </a:majorFont>
      <a:minorFont>
        <a:latin typeface="맑은 고딕"/>
        <a:ea typeface="맑은 고딕"/>
        <a:cs typeface="Arial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MS PGothic"/>
        <a:font script="Tibt" typeface="Microsoft Himalaya"/>
        <a:font script="Thaa" typeface="MV Boli"/>
        <a:font script="Geor" typeface="Sylfaen"/>
        <a:font script="Hang" typeface="맑은 고딕"/>
        <a:font script="Laoo" typeface="DokChampa"/>
        <a:font script="Hant" typeface="新細明體"/>
        <a:font script="Thai" typeface="Angsana New"/>
        <a:font script="Hans" typeface="宋?"/>
        <a:font script="Ethi" typeface="Nyala"/>
        <a:font script="Deva" typeface="Mangal"/>
        <a:font script="Beng" typeface="Vrinda"/>
        <a:font script="Orya" typeface="Kalinga"/>
        <a:font script="Guru" typeface="Raav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221</ep:Words>
  <ep:PresentationFormat>화면 슬라이드 쇼</ep:PresentationFormat>
  <ep:Paragraphs>83</ep:Paragraphs>
  <ep:Slides>10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10</vt:i4>
      </vt:variant>
    </vt:vector>
  </ep:HeadingPairs>
  <ep:TitlesOfParts>
    <vt:vector size="11" baseType="lpstr">
      <vt:lpstr>Office 테마</vt:lpstr>
      <vt:lpstr>기획서</vt:lpstr>
      <vt:lpstr>목차</vt:lpstr>
      <vt:lpstr>기획 의도</vt:lpstr>
      <vt:lpstr>화면 구성</vt:lpstr>
      <vt:lpstr>화면 구성</vt:lpstr>
      <vt:lpstr>화면 구성</vt:lpstr>
      <vt:lpstr>화면 구성</vt:lpstr>
      <vt:lpstr>화면 구성</vt:lpstr>
      <vt:lpstr>Slide 9</vt:lpstr>
      <vt:lpstr>향후 발전 가능한 기능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2015-03-11T08:39:00.000</dcterms:created>
  <cp:lastModifiedBy>hancom</cp:lastModifiedBy>
  <dcterms:modified xsi:type="dcterms:W3CDTF">2021-08-20T15:02:46.823</dcterms:modified>
  <cp:revision>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