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4" r:id="rId4"/>
    <p:sldId id="259" r:id="rId5"/>
    <p:sldId id="268" r:id="rId6"/>
    <p:sldId id="269" r:id="rId7"/>
    <p:sldId id="270" r:id="rId8"/>
    <p:sldId id="271" r:id="rId9"/>
    <p:sldId id="272" r:id="rId10"/>
    <p:sldId id="279" r:id="rId11"/>
    <p:sldId id="273" r:id="rId12"/>
    <p:sldId id="277" r:id="rId13"/>
    <p:sldId id="274" r:id="rId14"/>
    <p:sldId id="276" r:id="rId15"/>
    <p:sldId id="278" r:id="rId16"/>
    <p:sldId id="280" r:id="rId17"/>
    <p:sldId id="261" r:id="rId18"/>
    <p:sldId id="282" r:id="rId19"/>
    <p:sldId id="28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1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9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85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516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03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821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4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38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022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12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893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62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9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23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1"/>
            <a:ext cx="12192000" cy="33924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기념일 별 선물 </a:t>
            </a:r>
            <a:r>
              <a:rPr lang="ko-KR" altLang="en-US" sz="4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추천</a:t>
            </a:r>
            <a:r>
              <a:rPr lang="en-US" altLang="ko-KR" sz="4000" b="1" i="1" kern="0" dirty="0" smtClean="0">
                <a:solidFill>
                  <a:srgbClr val="E7772C"/>
                </a:solidFill>
              </a:rPr>
              <a:t> </a:t>
            </a:r>
            <a:endParaRPr lang="en-US" altLang="ko-KR" sz="4000" b="1" i="1" kern="0" dirty="0">
              <a:solidFill>
                <a:srgbClr val="E7772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00566" y="4171381"/>
            <a:ext cx="2990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데이터과학융합스쿨 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20183226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신희진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51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173529"/>
            <a:ext cx="6096000" cy="7271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졸업 선물</a:t>
            </a:r>
            <a:endParaRPr lang="en-US" altLang="ko-KR" sz="3000" b="1" i="1" kern="0" dirty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7888" y="5109883"/>
            <a:ext cx="9703397" cy="8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쿠팡에서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졸업 선물의 판매량을 알아보기 위해 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크롤링하여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data3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에 저장해주었다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그 후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data3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에 저장된 데이터들의 제목과 가격만 분리해주어 다시 저장해주었다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4870" y="291240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6142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970033" y="3496235"/>
            <a:ext cx="935915" cy="40879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173" y="1645920"/>
            <a:ext cx="525253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6711" y="1731982"/>
            <a:ext cx="4902518" cy="260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오른쪽 화살표 10"/>
          <p:cNvSpPr/>
          <p:nvPr/>
        </p:nvSpPr>
        <p:spPr>
          <a:xfrm>
            <a:off x="6088828" y="2947595"/>
            <a:ext cx="430306" cy="29045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7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-9357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졸업 선물</a:t>
            </a:r>
            <a:endParaRPr lang="en-US" altLang="ko-KR" sz="3000" b="1" i="1" kern="0" dirty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금액별 시각화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19134" y="2560311"/>
            <a:ext cx="459351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옆의 그림은 졸업 선물의 금액만 가져와서 본 그래프이다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대체적으로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0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원에서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만원 사이의 금액대가 골고루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분포되어있지만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약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만원 안까지의 금액이 가장 많은 것을 알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평균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축을 보면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29483.94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원으로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만원 축에 가깝다고 할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4870" y="291240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6142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970033" y="3496235"/>
            <a:ext cx="935915" cy="40879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4399" y="1395018"/>
            <a:ext cx="3368207" cy="484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5002" y="5203620"/>
            <a:ext cx="3343001" cy="45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77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-9357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졸업 선물</a:t>
            </a:r>
            <a:endParaRPr lang="en-US" altLang="ko-KR" sz="3000" b="1" i="1" kern="0" dirty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상품에 많이 나오는 단어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19134" y="1301675"/>
            <a:ext cx="4593515" cy="3591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졸업 선물의 판매량 순위의 제목만 가져와 가장 빈도수가 많이 나오는 단어를 찾아보았다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중복단어와 영어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숫자 등을 지우고 같은 단어가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7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번씩 나오는 단어 토대로 뽑아본 결과 밑의 사진처럼 나온 것을 알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또한 졸업 선물을 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크롤링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한 데이터에서 제목만 가지고 단어구름을 그렸을 때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가장 많이 나온 단어는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선물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”,”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세트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이다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이 후로는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졸업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”, 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꽃다발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등의 단어들이 가장 많이 나온 것을 알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4870" y="291240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6142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142161" y="3496235"/>
            <a:ext cx="935915" cy="40879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959" y="1770528"/>
            <a:ext cx="4305731" cy="407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4936" y="4853325"/>
            <a:ext cx="58388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77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15201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생일 선물</a:t>
            </a:r>
            <a:endParaRPr lang="en-US" altLang="ko-KR" sz="3000" b="1" i="1" kern="0" dirty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75764" y="5303518"/>
            <a:ext cx="10391887" cy="8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쿠팡에서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생일 선물의 판매량을 알아보기 위해 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크롤링하여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data4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에 저장해주었다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그 후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data4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에 저장된 데이터들의 제목과 가격만 분리해주어 다시 저장해주었다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4870" y="291240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6142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841402" y="2872292"/>
            <a:ext cx="935915" cy="40879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340" y="1376474"/>
            <a:ext cx="4830880" cy="338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1386" y="1482874"/>
            <a:ext cx="3451767" cy="372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77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-9357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생일 선물</a:t>
            </a:r>
            <a:endParaRPr lang="en-US" altLang="ko-KR" sz="3000" b="1" i="1" kern="0" dirty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금액별 시각화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19134" y="2334393"/>
            <a:ext cx="459351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옆의 그림은 생일 선물의 금액만 가져와서 본 그래프이다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대체적으로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1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만원에서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만원 사이의 금액대가 가장 많이 분포되어있지만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2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만원 조금 넘는 금액에도 많은 분포가 있다는 사실을 알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생일 선물의 평균 축은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17268.24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원으로 보여진다는 사실 또한 알 수 있었다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4870" y="291240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6142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970033" y="3496235"/>
            <a:ext cx="935915" cy="40879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1260" y="1130620"/>
            <a:ext cx="2935436" cy="520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3079" y="4927003"/>
            <a:ext cx="3384682" cy="47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77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-9357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생일 선물</a:t>
            </a:r>
            <a:endParaRPr lang="en-US" altLang="ko-KR" sz="3000" b="1" i="1" kern="0" dirty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상품에 많이 나오는 단어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19134" y="1290918"/>
            <a:ext cx="4593515" cy="3591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생일 선물의 판매량 순위의 제목만 가져와 가장 빈도수가 많이 나오는 단어를 찾아보았다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중복단어와 영어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숫자 등을 지우고 같은 단어가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7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번씩 나오는 단어 토대로 뽑아본 결과 밑의 사진처럼 나온 것을 알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또한 생일 선물을 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크롤링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한 데이터에서 제목만 가지고 단어구름을 그렸을 때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가장 많은 단어는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세트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이며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그 뒤로 보이는 단어들은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생일선물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”, 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장미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등이 있는 것을 알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4870" y="291240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6142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185193" y="3496235"/>
            <a:ext cx="935915" cy="40879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019" y="1527586"/>
            <a:ext cx="4592638" cy="40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408" y="4837251"/>
            <a:ext cx="57435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77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119739"/>
            <a:ext cx="6096000" cy="7271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기념일 별 가격 시각화</a:t>
            </a:r>
            <a:endParaRPr lang="en-US" altLang="ko-KR" sz="3000" b="1" i="1" kern="0" dirty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95653" y="2441970"/>
            <a:ext cx="459351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쿠팡에서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찾은 판매량 기준 기념일 별 선물 가격들의 평균 만 뽑아서 막대그래프를 그린 모습이다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졸업 선물의 가격이 약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만원으로 가장 높은 것을 알 수 있고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크리스마스 선물의 가격이 약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1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5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천원으로 가장 저렴하다는 것을 알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4870" y="291240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6142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993" y="1464659"/>
            <a:ext cx="4540287" cy="47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오른쪽 화살표 11"/>
          <p:cNvSpPr/>
          <p:nvPr/>
        </p:nvSpPr>
        <p:spPr>
          <a:xfrm>
            <a:off x="5992009" y="3485478"/>
            <a:ext cx="699247" cy="37651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7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130497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E7772C"/>
                </a:solidFill>
              </a:rPr>
              <a:t>결론</a:t>
            </a:r>
            <a:r>
              <a:rPr lang="en-US" altLang="ko-KR" sz="2800" b="1" i="1" kern="0" dirty="0" smtClean="0">
                <a:solidFill>
                  <a:srgbClr val="E7772C"/>
                </a:solidFill>
              </a:rPr>
              <a:t> </a:t>
            </a:r>
            <a:endParaRPr lang="en-US" altLang="ko-KR" sz="2800" b="1" i="1" kern="0" dirty="0">
              <a:solidFill>
                <a:srgbClr val="E7772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72584" y="1546618"/>
            <a:ext cx="9983096" cy="440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선물의 이름을 가져와 시각화를 해 보았을 때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모든 기념일 선물에서는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세트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라는 단어가 가장 높게 나타났다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endParaRPr lang="en-US" altLang="ko-KR" sz="1700" dirty="0" smtClean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dirty="0" smtClean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기념일 별 가격을 보았을 땐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졸업 선물의 금액이 평균 약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만원 정도로 높게 나타났다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700" dirty="0" smtClean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가념일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별 선물을 추천 해보았다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en-US" altLang="ko-KR" sz="1700" dirty="0" smtClean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     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크리스마스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: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색상이 화려한 인테리어 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제품등</a:t>
            </a:r>
            <a:endParaRPr lang="en-US" altLang="ko-KR" sz="1700" dirty="0" smtClean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      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입학 선물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: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문구세트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파우치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다이어리등</a:t>
            </a:r>
            <a:endParaRPr lang="en-US" altLang="ko-KR" sz="1700" dirty="0" smtClean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     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졸업 선물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: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꽃다발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노트북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시계등</a:t>
            </a:r>
            <a:endParaRPr lang="en-US" altLang="ko-KR" sz="1700" dirty="0" smtClean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     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생일 선물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: 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무드등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장미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등</a:t>
            </a:r>
            <a:endParaRPr lang="en-US" altLang="ko-KR" sz="1700" dirty="0" smtClean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27637" y="3807069"/>
            <a:ext cx="5161085" cy="181121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4253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-9357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결</a:t>
            </a: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론</a:t>
            </a:r>
            <a:endParaRPr lang="en-US" altLang="ko-KR" sz="3000" b="1" i="1" kern="0" dirty="0" smtClean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더 해보고 싶은 점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80987" y="1892806"/>
            <a:ext cx="2854910" cy="2854910"/>
          </a:xfrm>
          <a:prstGeom prst="ellipse">
            <a:avLst/>
          </a:prstGeom>
          <a:solidFill>
            <a:srgbClr val="FEE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여러 쇼핑몰비교하기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82193" y="1905354"/>
            <a:ext cx="2854910" cy="2854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판매량이 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높은 순과 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낮은 순을 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비교하기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148487" y="1892806"/>
            <a:ext cx="2854910" cy="2854910"/>
          </a:xfrm>
          <a:prstGeom prst="ellipse">
            <a:avLst/>
          </a:prstGeom>
          <a:solidFill>
            <a:srgbClr val="60B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  <a:latin typeface="배달의민족 도현" pitchFamily="50" charset="-127"/>
                <a:ea typeface="배달의민족 도현" pitchFamily="50" charset="-127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/>
                </a:solidFill>
                <a:latin typeface="배달의민족 도현" pitchFamily="50" charset="-127"/>
                <a:ea typeface="배달의민족 도현" pitchFamily="50" charset="-127"/>
              </a:rPr>
              <a:t>연령대 별 선물 추천</a:t>
            </a:r>
            <a:endParaRPr lang="en-US" altLang="ko-KR" sz="2800" b="1" dirty="0">
              <a:solidFill>
                <a:prstClr val="white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25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1"/>
            <a:ext cx="12192000" cy="33924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5000" b="1" i="1" kern="0" dirty="0" smtClean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5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감사합니다</a:t>
            </a:r>
            <a:endParaRPr lang="en-US" altLang="ko-KR" sz="5000" b="1" i="1" kern="0" dirty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51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130497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목차</a:t>
            </a:r>
            <a:endParaRPr lang="en-US" altLang="ko-KR" sz="3200" b="1" i="1" kern="0" dirty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79576" y="2564878"/>
            <a:ext cx="2829262" cy="640901"/>
          </a:xfrm>
          <a:prstGeom prst="roundRect">
            <a:avLst/>
          </a:prstGeom>
          <a:solidFill>
            <a:srgbClr val="60B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  <a:latin typeface="배달의민족 도현" pitchFamily="50" charset="-127"/>
                <a:ea typeface="배달의민족 도현" pitchFamily="50" charset="-127"/>
              </a:rPr>
              <a:t>선물 별 가격</a:t>
            </a:r>
            <a:r>
              <a:rPr lang="en-US" altLang="ko-KR" sz="1400" b="1" dirty="0" smtClean="0">
                <a:solidFill>
                  <a:prstClr val="white"/>
                </a:solidFill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400" b="1" dirty="0" smtClean="0">
                <a:solidFill>
                  <a:prstClr val="white"/>
                </a:solidFill>
                <a:latin typeface="배달의민족 도현" pitchFamily="50" charset="-127"/>
                <a:ea typeface="배달의민족 도현" pitchFamily="50" charset="-127"/>
              </a:rPr>
              <a:t>빈도 단어 추출</a:t>
            </a:r>
            <a:endParaRPr lang="en-US" altLang="ko-KR" sz="1400" b="1" dirty="0">
              <a:solidFill>
                <a:prstClr val="white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70611" y="1415604"/>
            <a:ext cx="2829262" cy="640901"/>
          </a:xfrm>
          <a:prstGeom prst="roundRect">
            <a:avLst/>
          </a:prstGeom>
          <a:solidFill>
            <a:srgbClr val="60B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  <a:latin typeface="배달의민족 도현" pitchFamily="50" charset="-127"/>
                <a:ea typeface="배달의민족 도현" pitchFamily="50" charset="-127"/>
              </a:rPr>
              <a:t>주제 선정 이유</a:t>
            </a:r>
            <a:endParaRPr lang="en-US" altLang="ko-KR" sz="1400" b="1" dirty="0">
              <a:solidFill>
                <a:prstClr val="white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61647" y="3687259"/>
            <a:ext cx="2829262" cy="640901"/>
          </a:xfrm>
          <a:prstGeom prst="roundRect">
            <a:avLst/>
          </a:prstGeom>
          <a:solidFill>
            <a:srgbClr val="60B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  <a:latin typeface="배달의민족 도현" pitchFamily="50" charset="-127"/>
                <a:ea typeface="배달의민족 도현" pitchFamily="50" charset="-127"/>
              </a:rPr>
              <a:t>가격 별 비교</a:t>
            </a:r>
            <a:endParaRPr lang="en-US" altLang="ko-KR" sz="1400" b="1" dirty="0">
              <a:solidFill>
                <a:prstClr val="white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4197" y="4904666"/>
            <a:ext cx="2829262" cy="640901"/>
          </a:xfrm>
          <a:prstGeom prst="roundRect">
            <a:avLst/>
          </a:prstGeom>
          <a:solidFill>
            <a:srgbClr val="60B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  <a:latin typeface="배달의민족 도현" pitchFamily="50" charset="-127"/>
                <a:ea typeface="배달의민족 도현" pitchFamily="50" charset="-127"/>
              </a:rPr>
              <a:t>결론</a:t>
            </a:r>
            <a:endParaRPr lang="en-US" altLang="ko-KR" sz="1400" b="1" dirty="0">
              <a:solidFill>
                <a:prstClr val="white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58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주제 선정 이유</a:t>
            </a:r>
            <a:endParaRPr lang="ko-KR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16" y="1122829"/>
            <a:ext cx="90392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114" y="2680728"/>
            <a:ext cx="89344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307" y="4464760"/>
            <a:ext cx="87725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137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141255"/>
            <a:ext cx="6096000" cy="7271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크리스마스 선물</a:t>
            </a:r>
            <a:endParaRPr lang="en-US" altLang="ko-KR" sz="3000" b="1" i="1" kern="0" dirty="0" smtClean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20335" y="5013747"/>
            <a:ext cx="10067618" cy="8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쿠팡에서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크리스마스 선물 판매량을 알아보기 위해 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크롤링하여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data1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에 저장해주었다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그 후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data1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에 저장된 데이터들의 제목과 가격만 분리해주어 다시 저장해주었다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4870" y="291240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8" name="직각 삼각형 27"/>
          <p:cNvSpPr/>
          <p:nvPr/>
        </p:nvSpPr>
        <p:spPr>
          <a:xfrm rot="5400000">
            <a:off x="7989792" y="2906055"/>
            <a:ext cx="468085" cy="468085"/>
          </a:xfrm>
          <a:prstGeom prst="rtTriangle">
            <a:avLst/>
          </a:prstGeom>
          <a:solidFill>
            <a:srgbClr val="60B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6142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673" y="1463040"/>
            <a:ext cx="4666099" cy="304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8041" y="1409252"/>
            <a:ext cx="4436384" cy="286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오른쪽 화살표 18"/>
          <p:cNvSpPr/>
          <p:nvPr/>
        </p:nvSpPr>
        <p:spPr>
          <a:xfrm>
            <a:off x="5873675" y="2560320"/>
            <a:ext cx="677732" cy="36576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7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-9357"/>
            <a:ext cx="6096000" cy="10849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크리스마스 선물</a:t>
            </a:r>
            <a:endParaRPr lang="en-US" altLang="ko-KR" sz="3000" b="1" i="1" kern="0" dirty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3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금액별 시각화</a:t>
            </a:r>
            <a:endParaRPr lang="ko-KR" altLang="en-US" sz="13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19134" y="2560311"/>
            <a:ext cx="459351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옆의 그림은 크리스마스 선물의 금액만 가져와서 본 그래프이다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대체적으로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0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만원에서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만원 사이의 금액대가 가장 많이 분포되어있는 것을 알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또한 선물가격의 평균 축을 같이 그려주었다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평균 가격은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14707.33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원이라는 것을 알 수 있었다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4870" y="291240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6142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2585" y="1269401"/>
            <a:ext cx="3560780" cy="50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오른쪽 화살표 13"/>
          <p:cNvSpPr/>
          <p:nvPr/>
        </p:nvSpPr>
        <p:spPr>
          <a:xfrm>
            <a:off x="4970033" y="3496235"/>
            <a:ext cx="935915" cy="40879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2742" y="5192863"/>
            <a:ext cx="3711258" cy="54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77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48273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-9357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크리스마스 선물</a:t>
            </a:r>
            <a:endParaRPr lang="en-US" altLang="ko-KR" sz="3000" b="1" i="1" kern="0" dirty="0" smtClean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상품에 많이 나오는 단어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23529" y="1678182"/>
            <a:ext cx="456124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크리스마스 선물의 판매량 순위의 제목만 가져와 가장 빈도수가 많이 나오는 단어를 찾아보았다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중복단어와 영어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숫자 등을 지우고 같은 단어가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7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번씩 나오는 단어 토대로 뽑아본 결과 밑의 사진처럼 나온 것을 알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또한 제목을 토대로 단어구름을 그려보았다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제일 많이 나온 단어는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크리스마스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로 그 이후로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세트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”, ”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종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등 순으로 많은 것을 볼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4870" y="291240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6142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809130" y="3248809"/>
            <a:ext cx="677732" cy="36576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4988" y="4879939"/>
            <a:ext cx="567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430" y="1522487"/>
            <a:ext cx="4672181" cy="448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77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141255"/>
            <a:ext cx="6096000" cy="7271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입학 선물</a:t>
            </a:r>
            <a:endParaRPr lang="en-US" altLang="ko-KR" sz="3000" b="1" i="1" kern="0" dirty="0" smtClean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20335" y="5013747"/>
            <a:ext cx="10067618" cy="8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쿠팡에서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입학 선물의 판매량을 알아보기 위해 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크롤링하여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data2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에 저장해주었다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그 후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data2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에 저장된 데이터들의 제목과 가격만 분리해주어 다시 저장해주었다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4870" y="291240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6142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873675" y="2560320"/>
            <a:ext cx="677732" cy="36576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2089" y="1432314"/>
            <a:ext cx="4818387" cy="302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4472" y="1643455"/>
            <a:ext cx="32861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77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-9357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입학 선물</a:t>
            </a:r>
            <a:endParaRPr lang="en-US" altLang="ko-KR" sz="3000" b="1" i="1" kern="0" dirty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금액별 시각화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08377" y="2452741"/>
            <a:ext cx="459351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옆의 그림은 입학 선물의 금액만 가져와서 본 그래프이다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대체적으로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0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만원에서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만원 사이의 금액대가 가장 많이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분포되어있다는 것을 알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또한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선물 가격의 평균 축은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19984.92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원으로 거의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만원에 가깝다고 할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4870" y="291240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6142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970033" y="3496235"/>
            <a:ext cx="935915" cy="40879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0243" y="5063770"/>
            <a:ext cx="30194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863" y="1376979"/>
            <a:ext cx="4155140" cy="477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77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5463" y="1016000"/>
            <a:ext cx="11214100" cy="551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E7772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4513" y="-9357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srgbClr val="E7772C"/>
                </a:solidFill>
                <a:latin typeface="배달의민족 도현" pitchFamily="50" charset="-127"/>
                <a:ea typeface="배달의민족 도현" pitchFamily="50" charset="-127"/>
              </a:rPr>
              <a:t>입학 선물</a:t>
            </a:r>
            <a:endParaRPr lang="en-US" altLang="ko-KR" sz="3000" b="1" i="1" kern="0" dirty="0">
              <a:solidFill>
                <a:srgbClr val="E7772C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상품에 많이 나오는 단어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19134" y="1645920"/>
            <a:ext cx="4593515" cy="319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입학 선물의 판매량 순위의 제목만 가져와 가장 빈도수가 많이 나오는 단어를 찾아보았다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중복단어와 영어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숫자 등을 지우고 같은 단어가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7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번씩 나오는 단어 토대로 뽑아본 결과 밑의 사진처럼 나온 것을 알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또한 제목을 토대로 단어구름을 그려보았다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제일 많이 나온 단어는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세트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로 그 이후로 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“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문구세트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”, ”</a:t>
            </a:r>
            <a:r>
              <a:rPr lang="ko-KR" alt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파우치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”</a:t>
            </a:r>
            <a:r>
              <a:rPr lang="ko-KR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등 순으로 많은 것을 볼 수 있다</a:t>
            </a:r>
            <a:r>
              <a:rPr lang="en-US" altLang="ko-KR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endParaRPr lang="ko-KR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4870" y="291240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96142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292773" y="3496235"/>
            <a:ext cx="935915" cy="40879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676" y="1559859"/>
            <a:ext cx="4330963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0120" y="4912210"/>
            <a:ext cx="5657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77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800</Words>
  <Application>Microsoft Office PowerPoint</Application>
  <PresentationFormat>사용자 지정</PresentationFormat>
  <Paragraphs>106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User</cp:lastModifiedBy>
  <cp:revision>14</cp:revision>
  <dcterms:created xsi:type="dcterms:W3CDTF">2020-03-09T05:31:05Z</dcterms:created>
  <dcterms:modified xsi:type="dcterms:W3CDTF">2020-12-15T09:15:49Z</dcterms:modified>
</cp:coreProperties>
</file>